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2.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3.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4.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5.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709" r:id="rId2"/>
    <p:sldMasterId id="2147483731" r:id="rId3"/>
    <p:sldMasterId id="2147483743" r:id="rId4"/>
    <p:sldMasterId id="2147483754" r:id="rId5"/>
    <p:sldMasterId id="2147483765" r:id="rId6"/>
    <p:sldMasterId id="2147483769" r:id="rId7"/>
    <p:sldMasterId id="2147483781" r:id="rId8"/>
    <p:sldMasterId id="2147483819" r:id="rId9"/>
    <p:sldMasterId id="2147483839" r:id="rId10"/>
    <p:sldMasterId id="2147483859" r:id="rId11"/>
    <p:sldMasterId id="2147483879" r:id="rId12"/>
    <p:sldMasterId id="2147483899" r:id="rId13"/>
    <p:sldMasterId id="2147483920" r:id="rId14"/>
    <p:sldMasterId id="2147483929" r:id="rId15"/>
    <p:sldMasterId id="2147483948" r:id="rId16"/>
  </p:sldMasterIdLst>
  <p:notesMasterIdLst>
    <p:notesMasterId r:id="rId61"/>
  </p:notesMasterIdLst>
  <p:handoutMasterIdLst>
    <p:handoutMasterId r:id="rId62"/>
  </p:handoutMasterIdLst>
  <p:sldIdLst>
    <p:sldId id="347" r:id="rId17"/>
    <p:sldId id="407" r:id="rId18"/>
    <p:sldId id="408" r:id="rId19"/>
    <p:sldId id="409" r:id="rId20"/>
    <p:sldId id="410"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428" r:id="rId39"/>
    <p:sldId id="429" r:id="rId40"/>
    <p:sldId id="430" r:id="rId41"/>
    <p:sldId id="431" r:id="rId42"/>
    <p:sldId id="432" r:id="rId43"/>
    <p:sldId id="433" r:id="rId44"/>
    <p:sldId id="434" r:id="rId45"/>
    <p:sldId id="435" r:id="rId46"/>
    <p:sldId id="436" r:id="rId47"/>
    <p:sldId id="437" r:id="rId48"/>
    <p:sldId id="438" r:id="rId49"/>
    <p:sldId id="439" r:id="rId50"/>
    <p:sldId id="440" r:id="rId51"/>
    <p:sldId id="441" r:id="rId52"/>
    <p:sldId id="442" r:id="rId53"/>
    <p:sldId id="443" r:id="rId54"/>
    <p:sldId id="444" r:id="rId55"/>
    <p:sldId id="445" r:id="rId56"/>
    <p:sldId id="446" r:id="rId57"/>
    <p:sldId id="447" r:id="rId58"/>
    <p:sldId id="356" r:id="rId59"/>
    <p:sldId id="355" r:id="rId6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Reck" initials="JR"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8B30"/>
    <a:srgbClr val="1B862F"/>
    <a:srgbClr val="FF7204"/>
    <a:srgbClr val="ADADAD"/>
    <a:srgbClr val="3871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1650" autoAdjust="0"/>
  </p:normalViewPr>
  <p:slideViewPr>
    <p:cSldViewPr snapToGrid="0" snapToObjects="1">
      <p:cViewPr varScale="1">
        <p:scale>
          <a:sx n="88" d="100"/>
          <a:sy n="88" d="100"/>
        </p:scale>
        <p:origin x="24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2011</c:v>
                </c:pt>
              </c:strCache>
            </c:strRef>
          </c:tx>
          <c:invertIfNegative val="0"/>
          <c:cat>
            <c:strRef>
              <c:f>Sheet1!$A$2:$A$3</c:f>
              <c:strCache>
                <c:ptCount val="2"/>
                <c:pt idx="0">
                  <c:v>% Support</c:v>
                </c:pt>
                <c:pt idx="1">
                  <c:v>% Oppose</c:v>
                </c:pt>
              </c:strCache>
            </c:strRef>
          </c:cat>
          <c:val>
            <c:numRef>
              <c:f>Sheet1!$B$2:$B$3</c:f>
              <c:numCache>
                <c:formatCode>General</c:formatCode>
                <c:ptCount val="2"/>
                <c:pt idx="0">
                  <c:v>51</c:v>
                </c:pt>
                <c:pt idx="1">
                  <c:v>44</c:v>
                </c:pt>
              </c:numCache>
            </c:numRef>
          </c:val>
          <c:extLst>
            <c:ext xmlns:c16="http://schemas.microsoft.com/office/drawing/2014/chart" uri="{C3380CC4-5D6E-409C-BE32-E72D297353CC}">
              <c16:uniqueId val="{00000000-28E2-43BF-9D7E-9A89CFB152AC}"/>
            </c:ext>
          </c:extLst>
        </c:ser>
        <c:ser>
          <c:idx val="1"/>
          <c:order val="1"/>
          <c:tx>
            <c:strRef>
              <c:f>Sheet1!$C$1</c:f>
              <c:strCache>
                <c:ptCount val="1"/>
                <c:pt idx="0">
                  <c:v>2014</c:v>
                </c:pt>
              </c:strCache>
            </c:strRef>
          </c:tx>
          <c:invertIfNegative val="0"/>
          <c:cat>
            <c:strRef>
              <c:f>Sheet1!$A$2:$A$3</c:f>
              <c:strCache>
                <c:ptCount val="2"/>
                <c:pt idx="0">
                  <c:v>% Support</c:v>
                </c:pt>
                <c:pt idx="1">
                  <c:v>% Oppose</c:v>
                </c:pt>
              </c:strCache>
            </c:strRef>
          </c:cat>
          <c:val>
            <c:numRef>
              <c:f>Sheet1!$C$2:$C$3</c:f>
              <c:numCache>
                <c:formatCode>General</c:formatCode>
                <c:ptCount val="2"/>
                <c:pt idx="0">
                  <c:v>55</c:v>
                </c:pt>
                <c:pt idx="1">
                  <c:v>36</c:v>
                </c:pt>
              </c:numCache>
            </c:numRef>
          </c:val>
          <c:extLst>
            <c:ext xmlns:c16="http://schemas.microsoft.com/office/drawing/2014/chart" uri="{C3380CC4-5D6E-409C-BE32-E72D297353CC}">
              <c16:uniqueId val="{00000001-28E2-43BF-9D7E-9A89CFB152AC}"/>
            </c:ext>
          </c:extLst>
        </c:ser>
        <c:dLbls>
          <c:showLegendKey val="0"/>
          <c:showVal val="0"/>
          <c:showCatName val="0"/>
          <c:showSerName val="0"/>
          <c:showPercent val="0"/>
          <c:showBubbleSize val="0"/>
        </c:dLbls>
        <c:gapWidth val="150"/>
        <c:axId val="272864592"/>
        <c:axId val="272866224"/>
      </c:barChart>
      <c:catAx>
        <c:axId val="272864592"/>
        <c:scaling>
          <c:orientation val="minMax"/>
        </c:scaling>
        <c:delete val="0"/>
        <c:axPos val="b"/>
        <c:numFmt formatCode="General" sourceLinked="0"/>
        <c:majorTickMark val="out"/>
        <c:minorTickMark val="none"/>
        <c:tickLblPos val="nextTo"/>
        <c:txPr>
          <a:bodyPr/>
          <a:lstStyle/>
          <a:p>
            <a:pPr>
              <a:defRPr sz="1000"/>
            </a:pPr>
            <a:endParaRPr lang="en-US"/>
          </a:p>
        </c:txPr>
        <c:crossAx val="272866224"/>
        <c:crosses val="autoZero"/>
        <c:auto val="1"/>
        <c:lblAlgn val="ctr"/>
        <c:lblOffset val="100"/>
        <c:noMultiLvlLbl val="0"/>
      </c:catAx>
      <c:valAx>
        <c:axId val="272866224"/>
        <c:scaling>
          <c:orientation val="minMax"/>
          <c:max val="80"/>
        </c:scaling>
        <c:delete val="0"/>
        <c:axPos val="l"/>
        <c:numFmt formatCode="General" sourceLinked="1"/>
        <c:majorTickMark val="out"/>
        <c:minorTickMark val="none"/>
        <c:tickLblPos val="nextTo"/>
        <c:txPr>
          <a:bodyPr/>
          <a:lstStyle/>
          <a:p>
            <a:pPr>
              <a:defRPr sz="1000"/>
            </a:pPr>
            <a:endParaRPr lang="en-US"/>
          </a:p>
        </c:txPr>
        <c:crossAx val="272864592"/>
        <c:crosses val="autoZero"/>
        <c:crossBetween val="between"/>
      </c:valAx>
    </c:plotArea>
    <c:legend>
      <c:legendPos val="r"/>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2011</c:v>
                </c:pt>
              </c:strCache>
            </c:strRef>
          </c:tx>
          <c:invertIfNegative val="0"/>
          <c:cat>
            <c:strRef>
              <c:f>Sheet1!$A$2:$A$3</c:f>
              <c:strCache>
                <c:ptCount val="2"/>
                <c:pt idx="0">
                  <c:v>% Support</c:v>
                </c:pt>
                <c:pt idx="1">
                  <c:v>% Oppose</c:v>
                </c:pt>
              </c:strCache>
            </c:strRef>
          </c:cat>
          <c:val>
            <c:numRef>
              <c:f>Sheet1!$B$2:$B$3</c:f>
              <c:numCache>
                <c:formatCode>General</c:formatCode>
                <c:ptCount val="2"/>
                <c:pt idx="0">
                  <c:v>63</c:v>
                </c:pt>
                <c:pt idx="1">
                  <c:v>18</c:v>
                </c:pt>
              </c:numCache>
            </c:numRef>
          </c:val>
          <c:extLst>
            <c:ext xmlns:c16="http://schemas.microsoft.com/office/drawing/2014/chart" uri="{C3380CC4-5D6E-409C-BE32-E72D297353CC}">
              <c16:uniqueId val="{00000000-F5C8-45AB-A9C2-FA2021DFF318}"/>
            </c:ext>
          </c:extLst>
        </c:ser>
        <c:ser>
          <c:idx val="1"/>
          <c:order val="1"/>
          <c:tx>
            <c:strRef>
              <c:f>Sheet1!$C$1</c:f>
              <c:strCache>
                <c:ptCount val="1"/>
                <c:pt idx="0">
                  <c:v>2014</c:v>
                </c:pt>
              </c:strCache>
            </c:strRef>
          </c:tx>
          <c:invertIfNegative val="0"/>
          <c:cat>
            <c:strRef>
              <c:f>Sheet1!$A$2:$A$3</c:f>
              <c:strCache>
                <c:ptCount val="2"/>
                <c:pt idx="0">
                  <c:v>% Support</c:v>
                </c:pt>
                <c:pt idx="1">
                  <c:v>% Oppose</c:v>
                </c:pt>
              </c:strCache>
            </c:strRef>
          </c:cat>
          <c:val>
            <c:numRef>
              <c:f>Sheet1!$C$2:$C$3</c:f>
              <c:numCache>
                <c:formatCode>General</c:formatCode>
                <c:ptCount val="2"/>
                <c:pt idx="0">
                  <c:v>63</c:v>
                </c:pt>
                <c:pt idx="1">
                  <c:v>21</c:v>
                </c:pt>
              </c:numCache>
            </c:numRef>
          </c:val>
          <c:extLst>
            <c:ext xmlns:c16="http://schemas.microsoft.com/office/drawing/2014/chart" uri="{C3380CC4-5D6E-409C-BE32-E72D297353CC}">
              <c16:uniqueId val="{00000001-F5C8-45AB-A9C2-FA2021DFF318}"/>
            </c:ext>
          </c:extLst>
        </c:ser>
        <c:dLbls>
          <c:showLegendKey val="0"/>
          <c:showVal val="0"/>
          <c:showCatName val="0"/>
          <c:showSerName val="0"/>
          <c:showPercent val="0"/>
          <c:showBubbleSize val="0"/>
        </c:dLbls>
        <c:gapWidth val="150"/>
        <c:axId val="272856432"/>
        <c:axId val="272857520"/>
      </c:barChart>
      <c:catAx>
        <c:axId val="272856432"/>
        <c:scaling>
          <c:orientation val="minMax"/>
        </c:scaling>
        <c:delete val="0"/>
        <c:axPos val="b"/>
        <c:numFmt formatCode="General" sourceLinked="0"/>
        <c:majorTickMark val="out"/>
        <c:minorTickMark val="none"/>
        <c:tickLblPos val="nextTo"/>
        <c:txPr>
          <a:bodyPr/>
          <a:lstStyle/>
          <a:p>
            <a:pPr>
              <a:defRPr sz="1000"/>
            </a:pPr>
            <a:endParaRPr lang="en-US"/>
          </a:p>
        </c:txPr>
        <c:crossAx val="272857520"/>
        <c:crosses val="autoZero"/>
        <c:auto val="1"/>
        <c:lblAlgn val="ctr"/>
        <c:lblOffset val="100"/>
        <c:noMultiLvlLbl val="0"/>
      </c:catAx>
      <c:valAx>
        <c:axId val="272857520"/>
        <c:scaling>
          <c:orientation val="minMax"/>
          <c:max val="80"/>
        </c:scaling>
        <c:delete val="0"/>
        <c:axPos val="l"/>
        <c:numFmt formatCode="General" sourceLinked="1"/>
        <c:majorTickMark val="out"/>
        <c:minorTickMark val="none"/>
        <c:tickLblPos val="nextTo"/>
        <c:txPr>
          <a:bodyPr/>
          <a:lstStyle/>
          <a:p>
            <a:pPr>
              <a:defRPr sz="1000"/>
            </a:pPr>
            <a:endParaRPr lang="en-US"/>
          </a:p>
        </c:txPr>
        <c:crossAx val="272856432"/>
        <c:crosses val="autoZero"/>
        <c:crossBetween val="between"/>
      </c:valAx>
    </c:plotArea>
    <c:legend>
      <c:legendPos val="r"/>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0225EE-3E25-4C5C-81ED-3638CFBD9B7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582B380A-B714-4BFB-88DC-1623AC967D6C}">
      <dgm:prSet phldrT="[Text]"/>
      <dgm:spPr/>
      <dgm:t>
        <a:bodyPr/>
        <a:lstStyle/>
        <a:p>
          <a:r>
            <a:rPr lang="en-US" dirty="0" smtClean="0"/>
            <a:t>1. Prepayment, before tax time</a:t>
          </a:r>
          <a:endParaRPr lang="en-US" dirty="0"/>
        </a:p>
      </dgm:t>
    </dgm:pt>
    <dgm:pt modelId="{0AA37EE9-4DED-40C2-9967-354EEF66FA5F}" type="parTrans" cxnId="{6FB005FC-6872-4BB6-A2D1-DC22B0ECEBEF}">
      <dgm:prSet/>
      <dgm:spPr/>
      <dgm:t>
        <a:bodyPr/>
        <a:lstStyle/>
        <a:p>
          <a:endParaRPr lang="en-US"/>
        </a:p>
      </dgm:t>
    </dgm:pt>
    <dgm:pt modelId="{D14D903B-EB2B-4260-9A32-A1CA34575A3B}" type="sibTrans" cxnId="{6FB005FC-6872-4BB6-A2D1-DC22B0ECEBEF}">
      <dgm:prSet/>
      <dgm:spPr/>
      <dgm:t>
        <a:bodyPr/>
        <a:lstStyle/>
        <a:p>
          <a:endParaRPr lang="en-US"/>
        </a:p>
      </dgm:t>
    </dgm:pt>
    <dgm:pt modelId="{2F8C08F6-BB41-4F85-82BF-07AF4C7A281E}">
      <dgm:prSet phldrT="[Text]"/>
      <dgm:spPr/>
      <dgm:t>
        <a:bodyPr/>
        <a:lstStyle/>
        <a:p>
          <a:r>
            <a:rPr lang="en-US" dirty="0" smtClean="0"/>
            <a:t>“I’m going to pay $700 anyway; for an extra $25 a month we get insurance!”</a:t>
          </a:r>
          <a:endParaRPr lang="en-US" dirty="0"/>
        </a:p>
      </dgm:t>
    </dgm:pt>
    <dgm:pt modelId="{FD6D8CFE-1A2A-4026-BACA-1987748F5DB4}" type="parTrans" cxnId="{EBEE3339-F398-4272-9466-6AD532BA043D}">
      <dgm:prSet/>
      <dgm:spPr/>
      <dgm:t>
        <a:bodyPr/>
        <a:lstStyle/>
        <a:p>
          <a:endParaRPr lang="en-US"/>
        </a:p>
      </dgm:t>
    </dgm:pt>
    <dgm:pt modelId="{E4B4EEFC-8037-479F-87CC-A41D5410E5C0}" type="sibTrans" cxnId="{EBEE3339-F398-4272-9466-6AD532BA043D}">
      <dgm:prSet/>
      <dgm:spPr/>
      <dgm:t>
        <a:bodyPr/>
        <a:lstStyle/>
        <a:p>
          <a:endParaRPr lang="en-US"/>
        </a:p>
      </dgm:t>
    </dgm:pt>
    <dgm:pt modelId="{4CF27D96-DEA8-463E-B196-99D7B83F2583}">
      <dgm:prSet phldrT="[Text]"/>
      <dgm:spPr/>
      <dgm:t>
        <a:bodyPr/>
        <a:lstStyle/>
        <a:p>
          <a:r>
            <a:rPr lang="en-US" dirty="0" smtClean="0"/>
            <a:t>2. Tax time down payment</a:t>
          </a:r>
          <a:endParaRPr lang="en-US" dirty="0"/>
        </a:p>
      </dgm:t>
    </dgm:pt>
    <dgm:pt modelId="{C5857877-53B0-40FD-8513-57EC6718ABE7}" type="parTrans" cxnId="{29BE19B4-307C-4CE8-946C-39A2E3A8F733}">
      <dgm:prSet/>
      <dgm:spPr/>
      <dgm:t>
        <a:bodyPr/>
        <a:lstStyle/>
        <a:p>
          <a:endParaRPr lang="en-US"/>
        </a:p>
      </dgm:t>
    </dgm:pt>
    <dgm:pt modelId="{830CC7B3-80A6-4972-9E80-7DCC361471E5}" type="sibTrans" cxnId="{29BE19B4-307C-4CE8-946C-39A2E3A8F733}">
      <dgm:prSet/>
      <dgm:spPr/>
      <dgm:t>
        <a:bodyPr/>
        <a:lstStyle/>
        <a:p>
          <a:endParaRPr lang="en-US"/>
        </a:p>
      </dgm:t>
    </dgm:pt>
    <dgm:pt modelId="{3DB36150-7B61-4799-99A3-BBAD445CD8AD}">
      <dgm:prSet phldrT="[Text]"/>
      <dgm:spPr/>
      <dgm:t>
        <a:bodyPr/>
        <a:lstStyle/>
        <a:p>
          <a:r>
            <a:rPr lang="en-US" dirty="0" smtClean="0"/>
            <a:t>As close to automatic as possible</a:t>
          </a:r>
          <a:endParaRPr lang="en-US" dirty="0"/>
        </a:p>
      </dgm:t>
    </dgm:pt>
    <dgm:pt modelId="{A5D5FE8B-8BD2-4AA6-80A4-D04BDC8D21CD}" type="parTrans" cxnId="{64E5B068-5893-46DB-BA6D-025F100EA372}">
      <dgm:prSet/>
      <dgm:spPr/>
      <dgm:t>
        <a:bodyPr/>
        <a:lstStyle/>
        <a:p>
          <a:endParaRPr lang="en-US"/>
        </a:p>
      </dgm:t>
    </dgm:pt>
    <dgm:pt modelId="{7DE9C1CF-D521-4066-94D1-9F1AF3A5940B}" type="sibTrans" cxnId="{64E5B068-5893-46DB-BA6D-025F100EA372}">
      <dgm:prSet/>
      <dgm:spPr/>
      <dgm:t>
        <a:bodyPr/>
        <a:lstStyle/>
        <a:p>
          <a:endParaRPr lang="en-US"/>
        </a:p>
      </dgm:t>
    </dgm:pt>
    <dgm:pt modelId="{0ECE86B1-B1F8-4A69-89CF-489571FEBD22}">
      <dgm:prSet phldrT="[Text]"/>
      <dgm:spPr/>
      <dgm:t>
        <a:bodyPr/>
        <a:lstStyle/>
        <a:p>
          <a:r>
            <a:rPr lang="en-US" dirty="0" smtClean="0"/>
            <a:t>3. Escrow after tax time</a:t>
          </a:r>
          <a:endParaRPr lang="en-US" dirty="0"/>
        </a:p>
      </dgm:t>
    </dgm:pt>
    <dgm:pt modelId="{155713B2-FECE-4597-9604-E19B2DE3B1D1}" type="parTrans" cxnId="{091032E7-0FFF-48F4-9F5B-AFF3DA34D83B}">
      <dgm:prSet/>
      <dgm:spPr/>
      <dgm:t>
        <a:bodyPr/>
        <a:lstStyle/>
        <a:p>
          <a:endParaRPr lang="en-US"/>
        </a:p>
      </dgm:t>
    </dgm:pt>
    <dgm:pt modelId="{54AE7E3C-A5B4-40E6-9AE0-9671B69B6C84}" type="sibTrans" cxnId="{091032E7-0FFF-48F4-9F5B-AFF3DA34D83B}">
      <dgm:prSet/>
      <dgm:spPr/>
      <dgm:t>
        <a:bodyPr/>
        <a:lstStyle/>
        <a:p>
          <a:endParaRPr lang="en-US"/>
        </a:p>
      </dgm:t>
    </dgm:pt>
    <dgm:pt modelId="{6163ACDB-E96E-4CC3-B4ED-E77D432A8FB3}">
      <dgm:prSet phldrT="[Text]"/>
      <dgm:spPr/>
      <dgm:t>
        <a:bodyPr/>
        <a:lstStyle/>
        <a:p>
          <a:r>
            <a:rPr lang="en-US" dirty="0" smtClean="0"/>
            <a:t>“Yikes! I’ll lose my money if I don’t buy insurance!”</a:t>
          </a:r>
          <a:endParaRPr lang="en-US" dirty="0"/>
        </a:p>
      </dgm:t>
    </dgm:pt>
    <dgm:pt modelId="{8B87163E-6E13-4314-A243-AB24E087A83C}" type="parTrans" cxnId="{C16A8A42-2D6A-49AC-A43C-3ACA57572980}">
      <dgm:prSet/>
      <dgm:spPr/>
      <dgm:t>
        <a:bodyPr/>
        <a:lstStyle/>
        <a:p>
          <a:endParaRPr lang="en-US"/>
        </a:p>
      </dgm:t>
    </dgm:pt>
    <dgm:pt modelId="{E874C90B-2BAD-422A-B82D-A196C626B290}" type="sibTrans" cxnId="{C16A8A42-2D6A-49AC-A43C-3ACA57572980}">
      <dgm:prSet/>
      <dgm:spPr/>
      <dgm:t>
        <a:bodyPr/>
        <a:lstStyle/>
        <a:p>
          <a:endParaRPr lang="en-US"/>
        </a:p>
      </dgm:t>
    </dgm:pt>
    <dgm:pt modelId="{636AC8E9-75CE-4F70-8ED2-46D3840FF22B}">
      <dgm:prSet phldrT="[Text]"/>
      <dgm:spPr/>
      <dgm:t>
        <a:bodyPr/>
        <a:lstStyle/>
        <a:p>
          <a:r>
            <a:rPr lang="en-US" dirty="0" smtClean="0"/>
            <a:t>“Why not get insurance? It costs me nothing!”</a:t>
          </a:r>
          <a:endParaRPr lang="en-US" dirty="0"/>
        </a:p>
      </dgm:t>
    </dgm:pt>
    <dgm:pt modelId="{DB3AD82B-3DCF-4C34-86C9-59C2BEE3C4C1}" type="parTrans" cxnId="{F2DC5C6E-D503-4175-AF61-8DC0F1A9F0C2}">
      <dgm:prSet/>
      <dgm:spPr/>
      <dgm:t>
        <a:bodyPr/>
        <a:lstStyle/>
        <a:p>
          <a:endParaRPr lang="en-US"/>
        </a:p>
      </dgm:t>
    </dgm:pt>
    <dgm:pt modelId="{3EEE30DA-A77F-4CA8-AA13-0CE0BBDB7E54}" type="sibTrans" cxnId="{F2DC5C6E-D503-4175-AF61-8DC0F1A9F0C2}">
      <dgm:prSet/>
      <dgm:spPr/>
      <dgm:t>
        <a:bodyPr/>
        <a:lstStyle/>
        <a:p>
          <a:endParaRPr lang="en-US"/>
        </a:p>
      </dgm:t>
    </dgm:pt>
    <dgm:pt modelId="{1CC89FBA-9387-45E8-9762-27747A9A1045}">
      <dgm:prSet/>
      <dgm:spPr/>
      <dgm:t>
        <a:bodyPr/>
        <a:lstStyle/>
        <a:p>
          <a:r>
            <a:rPr lang="en-US" dirty="0" smtClean="0"/>
            <a:t>4. Continuous coverage</a:t>
          </a:r>
          <a:endParaRPr lang="en-US" dirty="0"/>
        </a:p>
      </dgm:t>
    </dgm:pt>
    <dgm:pt modelId="{47FAA5D8-3B9A-4F1A-BB7C-C8F3C7B80B9C}" type="parTrans" cxnId="{98E61CF2-9F80-4F58-97F8-01F8FAFA39DA}">
      <dgm:prSet/>
      <dgm:spPr/>
      <dgm:t>
        <a:bodyPr/>
        <a:lstStyle/>
        <a:p>
          <a:endParaRPr lang="en-US"/>
        </a:p>
      </dgm:t>
    </dgm:pt>
    <dgm:pt modelId="{6207BD0E-2359-460A-80D7-50D319AE351B}" type="sibTrans" cxnId="{98E61CF2-9F80-4F58-97F8-01F8FAFA39DA}">
      <dgm:prSet/>
      <dgm:spPr/>
      <dgm:t>
        <a:bodyPr/>
        <a:lstStyle/>
        <a:p>
          <a:endParaRPr lang="en-US"/>
        </a:p>
      </dgm:t>
    </dgm:pt>
    <dgm:pt modelId="{DCBA0E78-0E78-44AD-8B8C-497A84A015D5}">
      <dgm:prSet/>
      <dgm:spPr/>
      <dgm:t>
        <a:bodyPr/>
        <a:lstStyle/>
        <a:p>
          <a:r>
            <a:rPr lang="en-US" dirty="0" smtClean="0"/>
            <a:t>“If I drop insurance mid-year, I’ll be flushing my money down the drain!”</a:t>
          </a:r>
          <a:endParaRPr lang="en-US" dirty="0"/>
        </a:p>
      </dgm:t>
    </dgm:pt>
    <dgm:pt modelId="{A834E93B-B479-46E9-B82B-E80C587559DD}" type="parTrans" cxnId="{867B48EF-A457-467C-BD9E-2E1DB2FE699C}">
      <dgm:prSet/>
      <dgm:spPr/>
      <dgm:t>
        <a:bodyPr/>
        <a:lstStyle/>
        <a:p>
          <a:endParaRPr lang="en-US"/>
        </a:p>
      </dgm:t>
    </dgm:pt>
    <dgm:pt modelId="{F4D153A0-B1CD-4B92-A217-66B1C1E15379}" type="sibTrans" cxnId="{867B48EF-A457-467C-BD9E-2E1DB2FE699C}">
      <dgm:prSet/>
      <dgm:spPr/>
      <dgm:t>
        <a:bodyPr/>
        <a:lstStyle/>
        <a:p>
          <a:endParaRPr lang="en-US"/>
        </a:p>
      </dgm:t>
    </dgm:pt>
    <dgm:pt modelId="{68B9761D-4ABD-4104-8F1F-40CF9DB011CA}" type="pres">
      <dgm:prSet presAssocID="{E40225EE-3E25-4C5C-81ED-3638CFBD9B7D}" presName="linearFlow" presStyleCnt="0">
        <dgm:presLayoutVars>
          <dgm:dir/>
          <dgm:animLvl val="lvl"/>
          <dgm:resizeHandles val="exact"/>
        </dgm:presLayoutVars>
      </dgm:prSet>
      <dgm:spPr/>
      <dgm:t>
        <a:bodyPr/>
        <a:lstStyle/>
        <a:p>
          <a:endParaRPr lang="en-US"/>
        </a:p>
      </dgm:t>
    </dgm:pt>
    <dgm:pt modelId="{6595C64E-CC27-40D3-A06B-A8A0874CF2AF}" type="pres">
      <dgm:prSet presAssocID="{582B380A-B714-4BFB-88DC-1623AC967D6C}" presName="composite" presStyleCnt="0"/>
      <dgm:spPr/>
    </dgm:pt>
    <dgm:pt modelId="{ACD84C30-BD44-4605-9D29-25C6B5784F39}" type="pres">
      <dgm:prSet presAssocID="{582B380A-B714-4BFB-88DC-1623AC967D6C}" presName="parTx" presStyleLbl="node1" presStyleIdx="0" presStyleCnt="4">
        <dgm:presLayoutVars>
          <dgm:chMax val="0"/>
          <dgm:chPref val="0"/>
          <dgm:bulletEnabled val="1"/>
        </dgm:presLayoutVars>
      </dgm:prSet>
      <dgm:spPr/>
      <dgm:t>
        <a:bodyPr/>
        <a:lstStyle/>
        <a:p>
          <a:endParaRPr lang="en-US"/>
        </a:p>
      </dgm:t>
    </dgm:pt>
    <dgm:pt modelId="{774B0BF8-4F21-4458-8A1E-E6B071508F66}" type="pres">
      <dgm:prSet presAssocID="{582B380A-B714-4BFB-88DC-1623AC967D6C}" presName="parSh" presStyleLbl="node1" presStyleIdx="0" presStyleCnt="4"/>
      <dgm:spPr/>
      <dgm:t>
        <a:bodyPr/>
        <a:lstStyle/>
        <a:p>
          <a:endParaRPr lang="en-US"/>
        </a:p>
      </dgm:t>
    </dgm:pt>
    <dgm:pt modelId="{30BDA172-19F5-42DB-94BC-9FA31ABBCBA2}" type="pres">
      <dgm:prSet presAssocID="{582B380A-B714-4BFB-88DC-1623AC967D6C}" presName="desTx" presStyleLbl="fgAcc1" presStyleIdx="0" presStyleCnt="4">
        <dgm:presLayoutVars>
          <dgm:bulletEnabled val="1"/>
        </dgm:presLayoutVars>
      </dgm:prSet>
      <dgm:spPr/>
      <dgm:t>
        <a:bodyPr/>
        <a:lstStyle/>
        <a:p>
          <a:endParaRPr lang="en-US"/>
        </a:p>
      </dgm:t>
    </dgm:pt>
    <dgm:pt modelId="{9C84621A-20D4-4ED1-A100-DBEE0BD609EE}" type="pres">
      <dgm:prSet presAssocID="{D14D903B-EB2B-4260-9A32-A1CA34575A3B}" presName="sibTrans" presStyleLbl="sibTrans2D1" presStyleIdx="0" presStyleCnt="3"/>
      <dgm:spPr/>
      <dgm:t>
        <a:bodyPr/>
        <a:lstStyle/>
        <a:p>
          <a:endParaRPr lang="en-US"/>
        </a:p>
      </dgm:t>
    </dgm:pt>
    <dgm:pt modelId="{9D899148-54E2-4AFD-9279-56B478B34F4B}" type="pres">
      <dgm:prSet presAssocID="{D14D903B-EB2B-4260-9A32-A1CA34575A3B}" presName="connTx" presStyleLbl="sibTrans2D1" presStyleIdx="0" presStyleCnt="3"/>
      <dgm:spPr/>
      <dgm:t>
        <a:bodyPr/>
        <a:lstStyle/>
        <a:p>
          <a:endParaRPr lang="en-US"/>
        </a:p>
      </dgm:t>
    </dgm:pt>
    <dgm:pt modelId="{E2F9800C-F88D-4E8A-8CB9-56C4FE58C56C}" type="pres">
      <dgm:prSet presAssocID="{4CF27D96-DEA8-463E-B196-99D7B83F2583}" presName="composite" presStyleCnt="0"/>
      <dgm:spPr/>
    </dgm:pt>
    <dgm:pt modelId="{7336B7E9-A196-42D6-98AF-A4C285EC74CC}" type="pres">
      <dgm:prSet presAssocID="{4CF27D96-DEA8-463E-B196-99D7B83F2583}" presName="parTx" presStyleLbl="node1" presStyleIdx="0" presStyleCnt="4">
        <dgm:presLayoutVars>
          <dgm:chMax val="0"/>
          <dgm:chPref val="0"/>
          <dgm:bulletEnabled val="1"/>
        </dgm:presLayoutVars>
      </dgm:prSet>
      <dgm:spPr/>
      <dgm:t>
        <a:bodyPr/>
        <a:lstStyle/>
        <a:p>
          <a:endParaRPr lang="en-US"/>
        </a:p>
      </dgm:t>
    </dgm:pt>
    <dgm:pt modelId="{757D5035-69BF-4363-A4CE-8944A82C9392}" type="pres">
      <dgm:prSet presAssocID="{4CF27D96-DEA8-463E-B196-99D7B83F2583}" presName="parSh" presStyleLbl="node1" presStyleIdx="1" presStyleCnt="4"/>
      <dgm:spPr/>
      <dgm:t>
        <a:bodyPr/>
        <a:lstStyle/>
        <a:p>
          <a:endParaRPr lang="en-US"/>
        </a:p>
      </dgm:t>
    </dgm:pt>
    <dgm:pt modelId="{1E996A19-E22E-459E-9261-117690F9A117}" type="pres">
      <dgm:prSet presAssocID="{4CF27D96-DEA8-463E-B196-99D7B83F2583}" presName="desTx" presStyleLbl="fgAcc1" presStyleIdx="1" presStyleCnt="4">
        <dgm:presLayoutVars>
          <dgm:bulletEnabled val="1"/>
        </dgm:presLayoutVars>
      </dgm:prSet>
      <dgm:spPr/>
      <dgm:t>
        <a:bodyPr/>
        <a:lstStyle/>
        <a:p>
          <a:endParaRPr lang="en-US"/>
        </a:p>
      </dgm:t>
    </dgm:pt>
    <dgm:pt modelId="{FBA364C9-FDF3-44EB-8B6A-C9AD9DDB555C}" type="pres">
      <dgm:prSet presAssocID="{830CC7B3-80A6-4972-9E80-7DCC361471E5}" presName="sibTrans" presStyleLbl="sibTrans2D1" presStyleIdx="1" presStyleCnt="3"/>
      <dgm:spPr/>
      <dgm:t>
        <a:bodyPr/>
        <a:lstStyle/>
        <a:p>
          <a:endParaRPr lang="en-US"/>
        </a:p>
      </dgm:t>
    </dgm:pt>
    <dgm:pt modelId="{D2F897F6-1451-4F74-9EC6-48C9407F4DF4}" type="pres">
      <dgm:prSet presAssocID="{830CC7B3-80A6-4972-9E80-7DCC361471E5}" presName="connTx" presStyleLbl="sibTrans2D1" presStyleIdx="1" presStyleCnt="3"/>
      <dgm:spPr/>
      <dgm:t>
        <a:bodyPr/>
        <a:lstStyle/>
        <a:p>
          <a:endParaRPr lang="en-US"/>
        </a:p>
      </dgm:t>
    </dgm:pt>
    <dgm:pt modelId="{F5C3DF5C-AF89-4FDF-AAF0-B454C416C86F}" type="pres">
      <dgm:prSet presAssocID="{0ECE86B1-B1F8-4A69-89CF-489571FEBD22}" presName="composite" presStyleCnt="0"/>
      <dgm:spPr/>
    </dgm:pt>
    <dgm:pt modelId="{DA47A58F-1A96-4BF7-8748-F4E2ACD3C9C6}" type="pres">
      <dgm:prSet presAssocID="{0ECE86B1-B1F8-4A69-89CF-489571FEBD22}" presName="parTx" presStyleLbl="node1" presStyleIdx="1" presStyleCnt="4">
        <dgm:presLayoutVars>
          <dgm:chMax val="0"/>
          <dgm:chPref val="0"/>
          <dgm:bulletEnabled val="1"/>
        </dgm:presLayoutVars>
      </dgm:prSet>
      <dgm:spPr/>
      <dgm:t>
        <a:bodyPr/>
        <a:lstStyle/>
        <a:p>
          <a:endParaRPr lang="en-US"/>
        </a:p>
      </dgm:t>
    </dgm:pt>
    <dgm:pt modelId="{E1CF706A-4EE8-4C41-84BE-6590F9520FC4}" type="pres">
      <dgm:prSet presAssocID="{0ECE86B1-B1F8-4A69-89CF-489571FEBD22}" presName="parSh" presStyleLbl="node1" presStyleIdx="2" presStyleCnt="4"/>
      <dgm:spPr/>
      <dgm:t>
        <a:bodyPr/>
        <a:lstStyle/>
        <a:p>
          <a:endParaRPr lang="en-US"/>
        </a:p>
      </dgm:t>
    </dgm:pt>
    <dgm:pt modelId="{B63FAB6F-B8E5-4F64-9F42-44F766F8D0DE}" type="pres">
      <dgm:prSet presAssocID="{0ECE86B1-B1F8-4A69-89CF-489571FEBD22}" presName="desTx" presStyleLbl="fgAcc1" presStyleIdx="2" presStyleCnt="4">
        <dgm:presLayoutVars>
          <dgm:bulletEnabled val="1"/>
        </dgm:presLayoutVars>
      </dgm:prSet>
      <dgm:spPr/>
      <dgm:t>
        <a:bodyPr/>
        <a:lstStyle/>
        <a:p>
          <a:endParaRPr lang="en-US"/>
        </a:p>
      </dgm:t>
    </dgm:pt>
    <dgm:pt modelId="{10934966-6926-4129-AAD7-A9428EB4FD69}" type="pres">
      <dgm:prSet presAssocID="{54AE7E3C-A5B4-40E6-9AE0-9671B69B6C84}" presName="sibTrans" presStyleLbl="sibTrans2D1" presStyleIdx="2" presStyleCnt="3"/>
      <dgm:spPr/>
      <dgm:t>
        <a:bodyPr/>
        <a:lstStyle/>
        <a:p>
          <a:endParaRPr lang="en-US"/>
        </a:p>
      </dgm:t>
    </dgm:pt>
    <dgm:pt modelId="{7F4D873D-D694-4D14-8E5B-D9AD5C680059}" type="pres">
      <dgm:prSet presAssocID="{54AE7E3C-A5B4-40E6-9AE0-9671B69B6C84}" presName="connTx" presStyleLbl="sibTrans2D1" presStyleIdx="2" presStyleCnt="3"/>
      <dgm:spPr/>
      <dgm:t>
        <a:bodyPr/>
        <a:lstStyle/>
        <a:p>
          <a:endParaRPr lang="en-US"/>
        </a:p>
      </dgm:t>
    </dgm:pt>
    <dgm:pt modelId="{ABE5E88E-B3F0-4493-BA2A-FA3D16187301}" type="pres">
      <dgm:prSet presAssocID="{1CC89FBA-9387-45E8-9762-27747A9A1045}" presName="composite" presStyleCnt="0"/>
      <dgm:spPr/>
    </dgm:pt>
    <dgm:pt modelId="{51140535-8186-49D2-AB2D-DE85B4CB7AE4}" type="pres">
      <dgm:prSet presAssocID="{1CC89FBA-9387-45E8-9762-27747A9A1045}" presName="parTx" presStyleLbl="node1" presStyleIdx="2" presStyleCnt="4">
        <dgm:presLayoutVars>
          <dgm:chMax val="0"/>
          <dgm:chPref val="0"/>
          <dgm:bulletEnabled val="1"/>
        </dgm:presLayoutVars>
      </dgm:prSet>
      <dgm:spPr/>
      <dgm:t>
        <a:bodyPr/>
        <a:lstStyle/>
        <a:p>
          <a:endParaRPr lang="en-US"/>
        </a:p>
      </dgm:t>
    </dgm:pt>
    <dgm:pt modelId="{30EF51A4-16D3-4196-9B1F-F3629E08D1F2}" type="pres">
      <dgm:prSet presAssocID="{1CC89FBA-9387-45E8-9762-27747A9A1045}" presName="parSh" presStyleLbl="node1" presStyleIdx="3" presStyleCnt="4"/>
      <dgm:spPr/>
      <dgm:t>
        <a:bodyPr/>
        <a:lstStyle/>
        <a:p>
          <a:endParaRPr lang="en-US"/>
        </a:p>
      </dgm:t>
    </dgm:pt>
    <dgm:pt modelId="{4A88CC44-85E6-4625-830B-7C1867660F9B}" type="pres">
      <dgm:prSet presAssocID="{1CC89FBA-9387-45E8-9762-27747A9A1045}" presName="desTx" presStyleLbl="fgAcc1" presStyleIdx="3" presStyleCnt="4">
        <dgm:presLayoutVars>
          <dgm:bulletEnabled val="1"/>
        </dgm:presLayoutVars>
      </dgm:prSet>
      <dgm:spPr/>
      <dgm:t>
        <a:bodyPr/>
        <a:lstStyle/>
        <a:p>
          <a:endParaRPr lang="en-US"/>
        </a:p>
      </dgm:t>
    </dgm:pt>
  </dgm:ptLst>
  <dgm:cxnLst>
    <dgm:cxn modelId="{DD4B0B76-5798-4626-A94C-139522D723F7}" type="presOf" srcId="{54AE7E3C-A5B4-40E6-9AE0-9671B69B6C84}" destId="{7F4D873D-D694-4D14-8E5B-D9AD5C680059}" srcOrd="1" destOrd="0" presId="urn:microsoft.com/office/officeart/2005/8/layout/process3"/>
    <dgm:cxn modelId="{2CAC5401-C4E9-4ECE-8F03-0D767C9C6269}" type="presOf" srcId="{830CC7B3-80A6-4972-9E80-7DCC361471E5}" destId="{D2F897F6-1451-4F74-9EC6-48C9407F4DF4}" srcOrd="1" destOrd="0" presId="urn:microsoft.com/office/officeart/2005/8/layout/process3"/>
    <dgm:cxn modelId="{CED09967-C882-4C6E-9C85-9123AAEF9D96}" type="presOf" srcId="{3DB36150-7B61-4799-99A3-BBAD445CD8AD}" destId="{1E996A19-E22E-459E-9261-117690F9A117}" srcOrd="0" destOrd="0" presId="urn:microsoft.com/office/officeart/2005/8/layout/process3"/>
    <dgm:cxn modelId="{29BE19B4-307C-4CE8-946C-39A2E3A8F733}" srcId="{E40225EE-3E25-4C5C-81ED-3638CFBD9B7D}" destId="{4CF27D96-DEA8-463E-B196-99D7B83F2583}" srcOrd="1" destOrd="0" parTransId="{C5857877-53B0-40FD-8513-57EC6718ABE7}" sibTransId="{830CC7B3-80A6-4972-9E80-7DCC361471E5}"/>
    <dgm:cxn modelId="{F2DC5C6E-D503-4175-AF61-8DC0F1A9F0C2}" srcId="{4CF27D96-DEA8-463E-B196-99D7B83F2583}" destId="{636AC8E9-75CE-4F70-8ED2-46D3840FF22B}" srcOrd="1" destOrd="0" parTransId="{DB3AD82B-3DCF-4C34-86C9-59C2BEE3C4C1}" sibTransId="{3EEE30DA-A77F-4CA8-AA13-0CE0BBDB7E54}"/>
    <dgm:cxn modelId="{98E61CF2-9F80-4F58-97F8-01F8FAFA39DA}" srcId="{E40225EE-3E25-4C5C-81ED-3638CFBD9B7D}" destId="{1CC89FBA-9387-45E8-9762-27747A9A1045}" srcOrd="3" destOrd="0" parTransId="{47FAA5D8-3B9A-4F1A-BB7C-C8F3C7B80B9C}" sibTransId="{6207BD0E-2359-460A-80D7-50D319AE351B}"/>
    <dgm:cxn modelId="{6DC7C21A-68E8-4076-AB60-CEE5EAE4E85E}" type="presOf" srcId="{E40225EE-3E25-4C5C-81ED-3638CFBD9B7D}" destId="{68B9761D-4ABD-4104-8F1F-40CF9DB011CA}" srcOrd="0" destOrd="0" presId="urn:microsoft.com/office/officeart/2005/8/layout/process3"/>
    <dgm:cxn modelId="{85708755-5D66-4A94-8DDE-29FB6E84D23D}" type="presOf" srcId="{4CF27D96-DEA8-463E-B196-99D7B83F2583}" destId="{757D5035-69BF-4363-A4CE-8944A82C9392}" srcOrd="1" destOrd="0" presId="urn:microsoft.com/office/officeart/2005/8/layout/process3"/>
    <dgm:cxn modelId="{3B4B9B99-73C7-4C18-BF70-4605A52EC738}" type="presOf" srcId="{54AE7E3C-A5B4-40E6-9AE0-9671B69B6C84}" destId="{10934966-6926-4129-AAD7-A9428EB4FD69}" srcOrd="0" destOrd="0" presId="urn:microsoft.com/office/officeart/2005/8/layout/process3"/>
    <dgm:cxn modelId="{64E5B068-5893-46DB-BA6D-025F100EA372}" srcId="{4CF27D96-DEA8-463E-B196-99D7B83F2583}" destId="{3DB36150-7B61-4799-99A3-BBAD445CD8AD}" srcOrd="0" destOrd="0" parTransId="{A5D5FE8B-8BD2-4AA6-80A4-D04BDC8D21CD}" sibTransId="{7DE9C1CF-D521-4066-94D1-9F1AF3A5940B}"/>
    <dgm:cxn modelId="{1492960A-D006-41B5-A39C-24ECC3CEFDC2}" type="presOf" srcId="{0ECE86B1-B1F8-4A69-89CF-489571FEBD22}" destId="{E1CF706A-4EE8-4C41-84BE-6590F9520FC4}" srcOrd="1" destOrd="0" presId="urn:microsoft.com/office/officeart/2005/8/layout/process3"/>
    <dgm:cxn modelId="{091032E7-0FFF-48F4-9F5B-AFF3DA34D83B}" srcId="{E40225EE-3E25-4C5C-81ED-3638CFBD9B7D}" destId="{0ECE86B1-B1F8-4A69-89CF-489571FEBD22}" srcOrd="2" destOrd="0" parTransId="{155713B2-FECE-4597-9604-E19B2DE3B1D1}" sibTransId="{54AE7E3C-A5B4-40E6-9AE0-9671B69B6C84}"/>
    <dgm:cxn modelId="{FC272BD7-6491-497C-BE5F-42CC64D02431}" type="presOf" srcId="{0ECE86B1-B1F8-4A69-89CF-489571FEBD22}" destId="{DA47A58F-1A96-4BF7-8748-F4E2ACD3C9C6}" srcOrd="0" destOrd="0" presId="urn:microsoft.com/office/officeart/2005/8/layout/process3"/>
    <dgm:cxn modelId="{867B48EF-A457-467C-BD9E-2E1DB2FE699C}" srcId="{1CC89FBA-9387-45E8-9762-27747A9A1045}" destId="{DCBA0E78-0E78-44AD-8B8C-497A84A015D5}" srcOrd="0" destOrd="0" parTransId="{A834E93B-B479-46E9-B82B-E80C587559DD}" sibTransId="{F4D153A0-B1CD-4B92-A217-66B1C1E15379}"/>
    <dgm:cxn modelId="{C16A8A42-2D6A-49AC-A43C-3ACA57572980}" srcId="{0ECE86B1-B1F8-4A69-89CF-489571FEBD22}" destId="{6163ACDB-E96E-4CC3-B4ED-E77D432A8FB3}" srcOrd="0" destOrd="0" parTransId="{8B87163E-6E13-4314-A243-AB24E087A83C}" sibTransId="{E874C90B-2BAD-422A-B82D-A196C626B290}"/>
    <dgm:cxn modelId="{3707BC29-82B6-49CD-84DF-EA6973A43789}" type="presOf" srcId="{2F8C08F6-BB41-4F85-82BF-07AF4C7A281E}" destId="{30BDA172-19F5-42DB-94BC-9FA31ABBCBA2}" srcOrd="0" destOrd="0" presId="urn:microsoft.com/office/officeart/2005/8/layout/process3"/>
    <dgm:cxn modelId="{19E0CC11-67A1-4909-B38C-111EB0A25371}" type="presOf" srcId="{1CC89FBA-9387-45E8-9762-27747A9A1045}" destId="{51140535-8186-49D2-AB2D-DE85B4CB7AE4}" srcOrd="0" destOrd="0" presId="urn:microsoft.com/office/officeart/2005/8/layout/process3"/>
    <dgm:cxn modelId="{019951A6-F686-4477-BFFD-035B79C930AF}" type="presOf" srcId="{1CC89FBA-9387-45E8-9762-27747A9A1045}" destId="{30EF51A4-16D3-4196-9B1F-F3629E08D1F2}" srcOrd="1" destOrd="0" presId="urn:microsoft.com/office/officeart/2005/8/layout/process3"/>
    <dgm:cxn modelId="{6FB005FC-6872-4BB6-A2D1-DC22B0ECEBEF}" srcId="{E40225EE-3E25-4C5C-81ED-3638CFBD9B7D}" destId="{582B380A-B714-4BFB-88DC-1623AC967D6C}" srcOrd="0" destOrd="0" parTransId="{0AA37EE9-4DED-40C2-9967-354EEF66FA5F}" sibTransId="{D14D903B-EB2B-4260-9A32-A1CA34575A3B}"/>
    <dgm:cxn modelId="{EBEE3339-F398-4272-9466-6AD532BA043D}" srcId="{582B380A-B714-4BFB-88DC-1623AC967D6C}" destId="{2F8C08F6-BB41-4F85-82BF-07AF4C7A281E}" srcOrd="0" destOrd="0" parTransId="{FD6D8CFE-1A2A-4026-BACA-1987748F5DB4}" sibTransId="{E4B4EEFC-8037-479F-87CC-A41D5410E5C0}"/>
    <dgm:cxn modelId="{FB49528A-2ADC-4FAF-84BA-89A3B7C159E7}" type="presOf" srcId="{582B380A-B714-4BFB-88DC-1623AC967D6C}" destId="{774B0BF8-4F21-4458-8A1E-E6B071508F66}" srcOrd="1" destOrd="0" presId="urn:microsoft.com/office/officeart/2005/8/layout/process3"/>
    <dgm:cxn modelId="{1C0E02DC-7AF1-4845-AB63-FB11F6CDAB10}" type="presOf" srcId="{D14D903B-EB2B-4260-9A32-A1CA34575A3B}" destId="{9C84621A-20D4-4ED1-A100-DBEE0BD609EE}" srcOrd="0" destOrd="0" presId="urn:microsoft.com/office/officeart/2005/8/layout/process3"/>
    <dgm:cxn modelId="{C2AB5EE3-2E95-4EC4-BC40-354C487AA87B}" type="presOf" srcId="{DCBA0E78-0E78-44AD-8B8C-497A84A015D5}" destId="{4A88CC44-85E6-4625-830B-7C1867660F9B}" srcOrd="0" destOrd="0" presId="urn:microsoft.com/office/officeart/2005/8/layout/process3"/>
    <dgm:cxn modelId="{76D49D65-581F-4EF0-BE9D-A16C1F5FE68E}" type="presOf" srcId="{6163ACDB-E96E-4CC3-B4ED-E77D432A8FB3}" destId="{B63FAB6F-B8E5-4F64-9F42-44F766F8D0DE}" srcOrd="0" destOrd="0" presId="urn:microsoft.com/office/officeart/2005/8/layout/process3"/>
    <dgm:cxn modelId="{279DDBC3-FECA-4AD2-A337-ADA788F46881}" type="presOf" srcId="{830CC7B3-80A6-4972-9E80-7DCC361471E5}" destId="{FBA364C9-FDF3-44EB-8B6A-C9AD9DDB555C}" srcOrd="0" destOrd="0" presId="urn:microsoft.com/office/officeart/2005/8/layout/process3"/>
    <dgm:cxn modelId="{DE535C19-A6A0-4D16-B505-F88BE8B09A5F}" type="presOf" srcId="{582B380A-B714-4BFB-88DC-1623AC967D6C}" destId="{ACD84C30-BD44-4605-9D29-25C6B5784F39}" srcOrd="0" destOrd="0" presId="urn:microsoft.com/office/officeart/2005/8/layout/process3"/>
    <dgm:cxn modelId="{9B027D6E-0877-423C-B9DC-240369330B5C}" type="presOf" srcId="{4CF27D96-DEA8-463E-B196-99D7B83F2583}" destId="{7336B7E9-A196-42D6-98AF-A4C285EC74CC}" srcOrd="0" destOrd="0" presId="urn:microsoft.com/office/officeart/2005/8/layout/process3"/>
    <dgm:cxn modelId="{4C0944EC-4039-4FD7-9896-7A0553D95F84}" type="presOf" srcId="{D14D903B-EB2B-4260-9A32-A1CA34575A3B}" destId="{9D899148-54E2-4AFD-9279-56B478B34F4B}" srcOrd="1" destOrd="0" presId="urn:microsoft.com/office/officeart/2005/8/layout/process3"/>
    <dgm:cxn modelId="{E1F9E46F-89FD-4E42-B437-1DA6EAEA33E7}" type="presOf" srcId="{636AC8E9-75CE-4F70-8ED2-46D3840FF22B}" destId="{1E996A19-E22E-459E-9261-117690F9A117}" srcOrd="0" destOrd="1" presId="urn:microsoft.com/office/officeart/2005/8/layout/process3"/>
    <dgm:cxn modelId="{B7525698-1682-41F3-8CD8-2E686F04AF8B}" type="presParOf" srcId="{68B9761D-4ABD-4104-8F1F-40CF9DB011CA}" destId="{6595C64E-CC27-40D3-A06B-A8A0874CF2AF}" srcOrd="0" destOrd="0" presId="urn:microsoft.com/office/officeart/2005/8/layout/process3"/>
    <dgm:cxn modelId="{C29BD123-B213-4477-B9BC-6381DE477DA8}" type="presParOf" srcId="{6595C64E-CC27-40D3-A06B-A8A0874CF2AF}" destId="{ACD84C30-BD44-4605-9D29-25C6B5784F39}" srcOrd="0" destOrd="0" presId="urn:microsoft.com/office/officeart/2005/8/layout/process3"/>
    <dgm:cxn modelId="{92EC7E2C-83DA-4CEB-92A0-3C6BCD1144FC}" type="presParOf" srcId="{6595C64E-CC27-40D3-A06B-A8A0874CF2AF}" destId="{774B0BF8-4F21-4458-8A1E-E6B071508F66}" srcOrd="1" destOrd="0" presId="urn:microsoft.com/office/officeart/2005/8/layout/process3"/>
    <dgm:cxn modelId="{AA2BA64F-2D19-494F-98FA-F0F34663CC06}" type="presParOf" srcId="{6595C64E-CC27-40D3-A06B-A8A0874CF2AF}" destId="{30BDA172-19F5-42DB-94BC-9FA31ABBCBA2}" srcOrd="2" destOrd="0" presId="urn:microsoft.com/office/officeart/2005/8/layout/process3"/>
    <dgm:cxn modelId="{C0F00EE6-4763-4D4C-ACDD-16F959543981}" type="presParOf" srcId="{68B9761D-4ABD-4104-8F1F-40CF9DB011CA}" destId="{9C84621A-20D4-4ED1-A100-DBEE0BD609EE}" srcOrd="1" destOrd="0" presId="urn:microsoft.com/office/officeart/2005/8/layout/process3"/>
    <dgm:cxn modelId="{17AF0B05-7A8D-4E55-A5D0-437EA47B760C}" type="presParOf" srcId="{9C84621A-20D4-4ED1-A100-DBEE0BD609EE}" destId="{9D899148-54E2-4AFD-9279-56B478B34F4B}" srcOrd="0" destOrd="0" presId="urn:microsoft.com/office/officeart/2005/8/layout/process3"/>
    <dgm:cxn modelId="{E206F80C-7619-471F-9760-97FFC0FCD49D}" type="presParOf" srcId="{68B9761D-4ABD-4104-8F1F-40CF9DB011CA}" destId="{E2F9800C-F88D-4E8A-8CB9-56C4FE58C56C}" srcOrd="2" destOrd="0" presId="urn:microsoft.com/office/officeart/2005/8/layout/process3"/>
    <dgm:cxn modelId="{5F958196-6417-4858-A359-3BB9FABDCB7A}" type="presParOf" srcId="{E2F9800C-F88D-4E8A-8CB9-56C4FE58C56C}" destId="{7336B7E9-A196-42D6-98AF-A4C285EC74CC}" srcOrd="0" destOrd="0" presId="urn:microsoft.com/office/officeart/2005/8/layout/process3"/>
    <dgm:cxn modelId="{C2A01C41-D270-4704-A4F1-6130090A8FB5}" type="presParOf" srcId="{E2F9800C-F88D-4E8A-8CB9-56C4FE58C56C}" destId="{757D5035-69BF-4363-A4CE-8944A82C9392}" srcOrd="1" destOrd="0" presId="urn:microsoft.com/office/officeart/2005/8/layout/process3"/>
    <dgm:cxn modelId="{5B99D19D-E4E6-4236-9C4F-5CC72CC7ECD6}" type="presParOf" srcId="{E2F9800C-F88D-4E8A-8CB9-56C4FE58C56C}" destId="{1E996A19-E22E-459E-9261-117690F9A117}" srcOrd="2" destOrd="0" presId="urn:microsoft.com/office/officeart/2005/8/layout/process3"/>
    <dgm:cxn modelId="{CC9DE2DC-97BC-4AC5-B41D-9CB1E211025E}" type="presParOf" srcId="{68B9761D-4ABD-4104-8F1F-40CF9DB011CA}" destId="{FBA364C9-FDF3-44EB-8B6A-C9AD9DDB555C}" srcOrd="3" destOrd="0" presId="urn:microsoft.com/office/officeart/2005/8/layout/process3"/>
    <dgm:cxn modelId="{B6892CD7-6B95-4354-BA80-708F93D05BC8}" type="presParOf" srcId="{FBA364C9-FDF3-44EB-8B6A-C9AD9DDB555C}" destId="{D2F897F6-1451-4F74-9EC6-48C9407F4DF4}" srcOrd="0" destOrd="0" presId="urn:microsoft.com/office/officeart/2005/8/layout/process3"/>
    <dgm:cxn modelId="{9E1CEDDD-C00D-4FF6-9503-3BF2FE4CB4F8}" type="presParOf" srcId="{68B9761D-4ABD-4104-8F1F-40CF9DB011CA}" destId="{F5C3DF5C-AF89-4FDF-AAF0-B454C416C86F}" srcOrd="4" destOrd="0" presId="urn:microsoft.com/office/officeart/2005/8/layout/process3"/>
    <dgm:cxn modelId="{52D6A7C2-E116-49F8-8F8C-9A47B0402C31}" type="presParOf" srcId="{F5C3DF5C-AF89-4FDF-AAF0-B454C416C86F}" destId="{DA47A58F-1A96-4BF7-8748-F4E2ACD3C9C6}" srcOrd="0" destOrd="0" presId="urn:microsoft.com/office/officeart/2005/8/layout/process3"/>
    <dgm:cxn modelId="{666F36DC-27CD-48C3-A28B-A2A122B9E0C9}" type="presParOf" srcId="{F5C3DF5C-AF89-4FDF-AAF0-B454C416C86F}" destId="{E1CF706A-4EE8-4C41-84BE-6590F9520FC4}" srcOrd="1" destOrd="0" presId="urn:microsoft.com/office/officeart/2005/8/layout/process3"/>
    <dgm:cxn modelId="{1B69B208-9107-4CD2-B0A2-9585602B79EF}" type="presParOf" srcId="{F5C3DF5C-AF89-4FDF-AAF0-B454C416C86F}" destId="{B63FAB6F-B8E5-4F64-9F42-44F766F8D0DE}" srcOrd="2" destOrd="0" presId="urn:microsoft.com/office/officeart/2005/8/layout/process3"/>
    <dgm:cxn modelId="{DE9ED6C1-B6BF-441F-88BF-F363B1FEFFD8}" type="presParOf" srcId="{68B9761D-4ABD-4104-8F1F-40CF9DB011CA}" destId="{10934966-6926-4129-AAD7-A9428EB4FD69}" srcOrd="5" destOrd="0" presId="urn:microsoft.com/office/officeart/2005/8/layout/process3"/>
    <dgm:cxn modelId="{BBB6E61A-EB48-4E4D-AFDC-6C960CFDAD8C}" type="presParOf" srcId="{10934966-6926-4129-AAD7-A9428EB4FD69}" destId="{7F4D873D-D694-4D14-8E5B-D9AD5C680059}" srcOrd="0" destOrd="0" presId="urn:microsoft.com/office/officeart/2005/8/layout/process3"/>
    <dgm:cxn modelId="{8D232996-6AA6-4047-BE34-4FF76812A484}" type="presParOf" srcId="{68B9761D-4ABD-4104-8F1F-40CF9DB011CA}" destId="{ABE5E88E-B3F0-4493-BA2A-FA3D16187301}" srcOrd="6" destOrd="0" presId="urn:microsoft.com/office/officeart/2005/8/layout/process3"/>
    <dgm:cxn modelId="{9FE89FAF-26EE-4F1C-A8C9-A24FF0630B2B}" type="presParOf" srcId="{ABE5E88E-B3F0-4493-BA2A-FA3D16187301}" destId="{51140535-8186-49D2-AB2D-DE85B4CB7AE4}" srcOrd="0" destOrd="0" presId="urn:microsoft.com/office/officeart/2005/8/layout/process3"/>
    <dgm:cxn modelId="{B57ACA19-ACA9-49DB-81B8-4913AC3FF32B}" type="presParOf" srcId="{ABE5E88E-B3F0-4493-BA2A-FA3D16187301}" destId="{30EF51A4-16D3-4196-9B1F-F3629E08D1F2}" srcOrd="1" destOrd="0" presId="urn:microsoft.com/office/officeart/2005/8/layout/process3"/>
    <dgm:cxn modelId="{21CF33D0-BA4F-4080-8860-8351DA9350A2}" type="presParOf" srcId="{ABE5E88E-B3F0-4493-BA2A-FA3D16187301}" destId="{4A88CC44-85E6-4625-830B-7C1867660F9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5E4EF6-2D83-4738-818D-A13573B5649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ADC4EE3-BC2F-45D0-A118-CC807BE7E60F}">
      <dgm:prSet phldrT="[Text]"/>
      <dgm:spPr/>
      <dgm:t>
        <a:bodyPr/>
        <a:lstStyle/>
        <a:p>
          <a:r>
            <a:rPr lang="en-US" dirty="0" smtClean="0"/>
            <a:t>35-year old, $25,000 a year, in Prince George’s County (urban)</a:t>
          </a:r>
          <a:endParaRPr lang="en-US" dirty="0"/>
        </a:p>
      </dgm:t>
    </dgm:pt>
    <dgm:pt modelId="{3F46FD1C-5BAC-46F6-9607-D94D200AAC31}" type="parTrans" cxnId="{CBA697D3-B87F-490C-B16A-307A5B8CD798}">
      <dgm:prSet/>
      <dgm:spPr/>
      <dgm:t>
        <a:bodyPr/>
        <a:lstStyle/>
        <a:p>
          <a:endParaRPr lang="en-US"/>
        </a:p>
      </dgm:t>
    </dgm:pt>
    <dgm:pt modelId="{BCBB93CB-C6AA-4607-A468-8D1F2A783D32}" type="sibTrans" cxnId="{CBA697D3-B87F-490C-B16A-307A5B8CD798}">
      <dgm:prSet/>
      <dgm:spPr/>
      <dgm:t>
        <a:bodyPr/>
        <a:lstStyle/>
        <a:p>
          <a:endParaRPr lang="en-US"/>
        </a:p>
      </dgm:t>
    </dgm:pt>
    <dgm:pt modelId="{9C92E36D-B1D8-42BA-8F88-77C41B929E27}">
      <dgm:prSet phldrT="[Text]"/>
      <dgm:spPr/>
      <dgm:t>
        <a:bodyPr/>
        <a:lstStyle/>
        <a:p>
          <a:r>
            <a:rPr lang="en-US" dirty="0" smtClean="0"/>
            <a:t>$695 penalty</a:t>
          </a:r>
          <a:endParaRPr lang="en-US" dirty="0"/>
        </a:p>
      </dgm:t>
    </dgm:pt>
    <dgm:pt modelId="{4991694C-C4BE-410B-BE31-D51F7D804957}" type="parTrans" cxnId="{21EF501B-A12C-491B-96A9-DB4E19C99C62}">
      <dgm:prSet/>
      <dgm:spPr/>
      <dgm:t>
        <a:bodyPr/>
        <a:lstStyle/>
        <a:p>
          <a:endParaRPr lang="en-US"/>
        </a:p>
      </dgm:t>
    </dgm:pt>
    <dgm:pt modelId="{BD50E044-7A45-4981-ADA4-8DAFCD93CA55}" type="sibTrans" cxnId="{21EF501B-A12C-491B-96A9-DB4E19C99C62}">
      <dgm:prSet/>
      <dgm:spPr/>
      <dgm:t>
        <a:bodyPr/>
        <a:lstStyle/>
        <a:p>
          <a:endParaRPr lang="en-US"/>
        </a:p>
      </dgm:t>
    </dgm:pt>
    <dgm:pt modelId="{2652B4D6-64D2-4575-ACC4-AEC28ED240EC}">
      <dgm:prSet phldrT="[Text]"/>
      <dgm:spPr/>
      <dgm:t>
        <a:bodyPr/>
        <a:lstStyle/>
        <a:p>
          <a:r>
            <a:rPr lang="en-US" dirty="0" smtClean="0"/>
            <a:t>Penalty plus PTC pays for bronze plan with $5,500 deductible, pre-deductible coverage of primary care, generic drugs</a:t>
          </a:r>
          <a:endParaRPr lang="en-US" dirty="0"/>
        </a:p>
      </dgm:t>
    </dgm:pt>
    <dgm:pt modelId="{880B840B-B194-40B0-835F-56C51DD061E4}" type="parTrans" cxnId="{56A7C1A2-FD49-4036-8B4E-34C89C221E7A}">
      <dgm:prSet/>
      <dgm:spPr/>
      <dgm:t>
        <a:bodyPr/>
        <a:lstStyle/>
        <a:p>
          <a:endParaRPr lang="en-US"/>
        </a:p>
      </dgm:t>
    </dgm:pt>
    <dgm:pt modelId="{CE75A0A0-3491-4D57-A799-C565CBA28A2A}" type="sibTrans" cxnId="{56A7C1A2-FD49-4036-8B4E-34C89C221E7A}">
      <dgm:prSet/>
      <dgm:spPr/>
      <dgm:t>
        <a:bodyPr/>
        <a:lstStyle/>
        <a:p>
          <a:endParaRPr lang="en-US"/>
        </a:p>
      </dgm:t>
    </dgm:pt>
    <dgm:pt modelId="{675961EE-1BF9-466A-91CC-96395058913D}">
      <dgm:prSet phldrT="[Text]"/>
      <dgm:spPr/>
      <dgm:t>
        <a:bodyPr/>
        <a:lstStyle/>
        <a:p>
          <a:r>
            <a:rPr lang="en-US" dirty="0" smtClean="0"/>
            <a:t>35-year old, $25,000 a year, in Kent County (rural)</a:t>
          </a:r>
          <a:endParaRPr lang="en-US" dirty="0"/>
        </a:p>
      </dgm:t>
    </dgm:pt>
    <dgm:pt modelId="{E5DFAE83-9619-4B3A-957A-A3209670F4FC}" type="parTrans" cxnId="{2D1FE48A-1937-47A0-8922-E3D656638935}">
      <dgm:prSet/>
      <dgm:spPr/>
      <dgm:t>
        <a:bodyPr/>
        <a:lstStyle/>
        <a:p>
          <a:endParaRPr lang="en-US"/>
        </a:p>
      </dgm:t>
    </dgm:pt>
    <dgm:pt modelId="{486807A4-1DE6-44EF-8EA3-2B39F53B2350}" type="sibTrans" cxnId="{2D1FE48A-1937-47A0-8922-E3D656638935}">
      <dgm:prSet/>
      <dgm:spPr/>
      <dgm:t>
        <a:bodyPr/>
        <a:lstStyle/>
        <a:p>
          <a:endParaRPr lang="en-US"/>
        </a:p>
      </dgm:t>
    </dgm:pt>
    <dgm:pt modelId="{010B6356-D90C-41C2-BEAC-81B8A8A29876}">
      <dgm:prSet phldrT="[Text]"/>
      <dgm:spPr/>
      <dgm:t>
        <a:bodyPr/>
        <a:lstStyle/>
        <a:p>
          <a:r>
            <a:rPr lang="en-US" smtClean="0"/>
            <a:t>$695 penalty</a:t>
          </a:r>
          <a:endParaRPr lang="en-US" dirty="0"/>
        </a:p>
      </dgm:t>
    </dgm:pt>
    <dgm:pt modelId="{BB7BC36B-D804-401E-98C3-0AC9C15C951B}" type="parTrans" cxnId="{FBF0D924-2A87-48D3-8A4A-52A3BDF9B72D}">
      <dgm:prSet/>
      <dgm:spPr/>
      <dgm:t>
        <a:bodyPr/>
        <a:lstStyle/>
        <a:p>
          <a:endParaRPr lang="en-US"/>
        </a:p>
      </dgm:t>
    </dgm:pt>
    <dgm:pt modelId="{8D5966C3-7BC0-4117-AADC-9D95DB07F75D}" type="sibTrans" cxnId="{FBF0D924-2A87-48D3-8A4A-52A3BDF9B72D}">
      <dgm:prSet/>
      <dgm:spPr/>
      <dgm:t>
        <a:bodyPr/>
        <a:lstStyle/>
        <a:p>
          <a:endParaRPr lang="en-US"/>
        </a:p>
      </dgm:t>
    </dgm:pt>
    <dgm:pt modelId="{3A0482BA-06C1-4E2A-ADD5-924ABD2F5D02}">
      <dgm:prSet phldrT="[Text]"/>
      <dgm:spPr/>
      <dgm:t>
        <a:bodyPr/>
        <a:lstStyle/>
        <a:p>
          <a:r>
            <a:rPr lang="en-US" dirty="0" smtClean="0"/>
            <a:t>Two-person couple, 45 years old, $35,000 a year, Montgomery County (mixed)</a:t>
          </a:r>
          <a:endParaRPr lang="en-US" dirty="0"/>
        </a:p>
      </dgm:t>
    </dgm:pt>
    <dgm:pt modelId="{F8B41F5D-F0E6-4BEF-BB59-896821CE11F3}" type="parTrans" cxnId="{47CA5F6D-A2C3-43D9-89FF-B62B4FF2DCF1}">
      <dgm:prSet/>
      <dgm:spPr/>
      <dgm:t>
        <a:bodyPr/>
        <a:lstStyle/>
        <a:p>
          <a:endParaRPr lang="en-US"/>
        </a:p>
      </dgm:t>
    </dgm:pt>
    <dgm:pt modelId="{6E644ADC-B468-4444-BA3C-98F552A440E3}" type="sibTrans" cxnId="{47CA5F6D-A2C3-43D9-89FF-B62B4FF2DCF1}">
      <dgm:prSet/>
      <dgm:spPr/>
      <dgm:t>
        <a:bodyPr/>
        <a:lstStyle/>
        <a:p>
          <a:endParaRPr lang="en-US"/>
        </a:p>
      </dgm:t>
    </dgm:pt>
    <dgm:pt modelId="{8FE54DBC-91DD-4D60-93DB-83CB2278B4AC}">
      <dgm:prSet phldrT="[Text]"/>
      <dgm:spPr/>
      <dgm:t>
        <a:bodyPr/>
        <a:lstStyle/>
        <a:p>
          <a:r>
            <a:rPr lang="en-US" dirty="0" smtClean="0"/>
            <a:t>$1,390 penalty</a:t>
          </a:r>
          <a:endParaRPr lang="en-US" dirty="0"/>
        </a:p>
      </dgm:t>
    </dgm:pt>
    <dgm:pt modelId="{F280B1FA-4325-4F5D-8377-E3F4C45C4979}" type="parTrans" cxnId="{3492AE06-0969-4B3E-AC3F-C0E5BBE8F5EE}">
      <dgm:prSet/>
      <dgm:spPr/>
      <dgm:t>
        <a:bodyPr/>
        <a:lstStyle/>
        <a:p>
          <a:endParaRPr lang="en-US"/>
        </a:p>
      </dgm:t>
    </dgm:pt>
    <dgm:pt modelId="{CD17417B-CDB7-4DBC-9145-605599821517}" type="sibTrans" cxnId="{3492AE06-0969-4B3E-AC3F-C0E5BBE8F5EE}">
      <dgm:prSet/>
      <dgm:spPr/>
      <dgm:t>
        <a:bodyPr/>
        <a:lstStyle/>
        <a:p>
          <a:endParaRPr lang="en-US"/>
        </a:p>
      </dgm:t>
    </dgm:pt>
    <dgm:pt modelId="{E04E2983-CE57-46D3-B76D-A528A9BF257A}">
      <dgm:prSet phldrT="[Text]"/>
      <dgm:spPr/>
      <dgm:t>
        <a:bodyPr/>
        <a:lstStyle/>
        <a:p>
          <a:r>
            <a:rPr lang="en-US" dirty="0" smtClean="0"/>
            <a:t>Penalty plus PTC pays for bronze plan with $5,500 deductible, pre-deductible coverage of primary care, generic drugs</a:t>
          </a:r>
          <a:endParaRPr lang="en-US" dirty="0"/>
        </a:p>
      </dgm:t>
    </dgm:pt>
    <dgm:pt modelId="{7DFE0485-96BB-464C-82D4-338D61375565}" type="parTrans" cxnId="{6A554879-7399-475E-B876-CD49C6914975}">
      <dgm:prSet/>
      <dgm:spPr/>
      <dgm:t>
        <a:bodyPr/>
        <a:lstStyle/>
        <a:p>
          <a:endParaRPr lang="en-US"/>
        </a:p>
      </dgm:t>
    </dgm:pt>
    <dgm:pt modelId="{BB13F6A3-ACA0-4CDD-873D-C5A03C8B2AC3}" type="sibTrans" cxnId="{6A554879-7399-475E-B876-CD49C6914975}">
      <dgm:prSet/>
      <dgm:spPr/>
      <dgm:t>
        <a:bodyPr/>
        <a:lstStyle/>
        <a:p>
          <a:endParaRPr lang="en-US"/>
        </a:p>
      </dgm:t>
    </dgm:pt>
    <dgm:pt modelId="{84CFD6D1-2E91-472E-AC9D-290639670267}">
      <dgm:prSet/>
      <dgm:spPr/>
      <dgm:t>
        <a:bodyPr/>
        <a:lstStyle/>
        <a:p>
          <a:r>
            <a:rPr lang="en-US" dirty="0" smtClean="0"/>
            <a:t>Penalty plus PTC pays for gold plan with $1,000 deductible, pre-deductible coverage of primary and specialty care, mental health visits, home health care, generic drugs</a:t>
          </a:r>
          <a:endParaRPr lang="en-US" dirty="0"/>
        </a:p>
      </dgm:t>
    </dgm:pt>
    <dgm:pt modelId="{F2B5579B-13BA-4F6A-BA5F-3E33D228CD22}" type="parTrans" cxnId="{0197F332-64E6-472F-8919-05A5ED65E4E0}">
      <dgm:prSet/>
      <dgm:spPr/>
      <dgm:t>
        <a:bodyPr/>
        <a:lstStyle/>
        <a:p>
          <a:endParaRPr lang="en-US"/>
        </a:p>
      </dgm:t>
    </dgm:pt>
    <dgm:pt modelId="{84E379EE-4706-4E6C-89CA-4C3030E921F9}" type="sibTrans" cxnId="{0197F332-64E6-472F-8919-05A5ED65E4E0}">
      <dgm:prSet/>
      <dgm:spPr/>
      <dgm:t>
        <a:bodyPr/>
        <a:lstStyle/>
        <a:p>
          <a:endParaRPr lang="en-US"/>
        </a:p>
      </dgm:t>
    </dgm:pt>
    <dgm:pt modelId="{5CA5272E-F785-4117-AB6A-6DCA25C530F9}" type="pres">
      <dgm:prSet presAssocID="{895E4EF6-2D83-4738-818D-A13573B56494}" presName="Name0" presStyleCnt="0">
        <dgm:presLayoutVars>
          <dgm:dir/>
          <dgm:animLvl val="lvl"/>
          <dgm:resizeHandles val="exact"/>
        </dgm:presLayoutVars>
      </dgm:prSet>
      <dgm:spPr/>
      <dgm:t>
        <a:bodyPr/>
        <a:lstStyle/>
        <a:p>
          <a:endParaRPr lang="en-US"/>
        </a:p>
      </dgm:t>
    </dgm:pt>
    <dgm:pt modelId="{986DF0A2-E46B-4854-834C-73CE9F156D46}" type="pres">
      <dgm:prSet presAssocID="{1ADC4EE3-BC2F-45D0-A118-CC807BE7E60F}" presName="composite" presStyleCnt="0"/>
      <dgm:spPr/>
    </dgm:pt>
    <dgm:pt modelId="{9385C9FA-00DF-4B04-8DC1-E092C3BDB800}" type="pres">
      <dgm:prSet presAssocID="{1ADC4EE3-BC2F-45D0-A118-CC807BE7E60F}" presName="parTx" presStyleLbl="alignNode1" presStyleIdx="0" presStyleCnt="3">
        <dgm:presLayoutVars>
          <dgm:chMax val="0"/>
          <dgm:chPref val="0"/>
          <dgm:bulletEnabled val="1"/>
        </dgm:presLayoutVars>
      </dgm:prSet>
      <dgm:spPr/>
      <dgm:t>
        <a:bodyPr/>
        <a:lstStyle/>
        <a:p>
          <a:endParaRPr lang="en-US"/>
        </a:p>
      </dgm:t>
    </dgm:pt>
    <dgm:pt modelId="{6613C956-843E-49FD-A5FB-90662EB854E6}" type="pres">
      <dgm:prSet presAssocID="{1ADC4EE3-BC2F-45D0-A118-CC807BE7E60F}" presName="desTx" presStyleLbl="alignAccFollowNode1" presStyleIdx="0" presStyleCnt="3">
        <dgm:presLayoutVars>
          <dgm:bulletEnabled val="1"/>
        </dgm:presLayoutVars>
      </dgm:prSet>
      <dgm:spPr/>
      <dgm:t>
        <a:bodyPr/>
        <a:lstStyle/>
        <a:p>
          <a:endParaRPr lang="en-US"/>
        </a:p>
      </dgm:t>
    </dgm:pt>
    <dgm:pt modelId="{530B5CCE-436B-4AF4-9A9F-41CA5AB75F5C}" type="pres">
      <dgm:prSet presAssocID="{BCBB93CB-C6AA-4607-A468-8D1F2A783D32}" presName="space" presStyleCnt="0"/>
      <dgm:spPr/>
    </dgm:pt>
    <dgm:pt modelId="{3197C8FC-CD3A-4ACE-B87A-775AE3F64BA7}" type="pres">
      <dgm:prSet presAssocID="{675961EE-1BF9-466A-91CC-96395058913D}" presName="composite" presStyleCnt="0"/>
      <dgm:spPr/>
    </dgm:pt>
    <dgm:pt modelId="{2259C3AB-5A4A-4692-95A6-57161713E8BF}" type="pres">
      <dgm:prSet presAssocID="{675961EE-1BF9-466A-91CC-96395058913D}" presName="parTx" presStyleLbl="alignNode1" presStyleIdx="1" presStyleCnt="3">
        <dgm:presLayoutVars>
          <dgm:chMax val="0"/>
          <dgm:chPref val="0"/>
          <dgm:bulletEnabled val="1"/>
        </dgm:presLayoutVars>
      </dgm:prSet>
      <dgm:spPr/>
      <dgm:t>
        <a:bodyPr/>
        <a:lstStyle/>
        <a:p>
          <a:endParaRPr lang="en-US"/>
        </a:p>
      </dgm:t>
    </dgm:pt>
    <dgm:pt modelId="{F65DB80F-53D7-4435-9475-FA27ECB9E3F0}" type="pres">
      <dgm:prSet presAssocID="{675961EE-1BF9-466A-91CC-96395058913D}" presName="desTx" presStyleLbl="alignAccFollowNode1" presStyleIdx="1" presStyleCnt="3">
        <dgm:presLayoutVars>
          <dgm:bulletEnabled val="1"/>
        </dgm:presLayoutVars>
      </dgm:prSet>
      <dgm:spPr/>
      <dgm:t>
        <a:bodyPr/>
        <a:lstStyle/>
        <a:p>
          <a:endParaRPr lang="en-US"/>
        </a:p>
      </dgm:t>
    </dgm:pt>
    <dgm:pt modelId="{1E4E3ECD-648E-4A20-96FC-3CD114537B27}" type="pres">
      <dgm:prSet presAssocID="{486807A4-1DE6-44EF-8EA3-2B39F53B2350}" presName="space" presStyleCnt="0"/>
      <dgm:spPr/>
    </dgm:pt>
    <dgm:pt modelId="{9B88EBCA-8648-47EC-92F2-4A098D11DF50}" type="pres">
      <dgm:prSet presAssocID="{3A0482BA-06C1-4E2A-ADD5-924ABD2F5D02}" presName="composite" presStyleCnt="0"/>
      <dgm:spPr/>
    </dgm:pt>
    <dgm:pt modelId="{CD381AD5-67A5-4FFD-A2F2-0680FB4F3BD6}" type="pres">
      <dgm:prSet presAssocID="{3A0482BA-06C1-4E2A-ADD5-924ABD2F5D02}" presName="parTx" presStyleLbl="alignNode1" presStyleIdx="2" presStyleCnt="3">
        <dgm:presLayoutVars>
          <dgm:chMax val="0"/>
          <dgm:chPref val="0"/>
          <dgm:bulletEnabled val="1"/>
        </dgm:presLayoutVars>
      </dgm:prSet>
      <dgm:spPr/>
      <dgm:t>
        <a:bodyPr/>
        <a:lstStyle/>
        <a:p>
          <a:endParaRPr lang="en-US"/>
        </a:p>
      </dgm:t>
    </dgm:pt>
    <dgm:pt modelId="{83333AC5-07E6-4071-BDA3-A2EFBC389E93}" type="pres">
      <dgm:prSet presAssocID="{3A0482BA-06C1-4E2A-ADD5-924ABD2F5D02}" presName="desTx" presStyleLbl="alignAccFollowNode1" presStyleIdx="2" presStyleCnt="3">
        <dgm:presLayoutVars>
          <dgm:bulletEnabled val="1"/>
        </dgm:presLayoutVars>
      </dgm:prSet>
      <dgm:spPr/>
      <dgm:t>
        <a:bodyPr/>
        <a:lstStyle/>
        <a:p>
          <a:endParaRPr lang="en-US"/>
        </a:p>
      </dgm:t>
    </dgm:pt>
  </dgm:ptLst>
  <dgm:cxnLst>
    <dgm:cxn modelId="{21EF501B-A12C-491B-96A9-DB4E19C99C62}" srcId="{1ADC4EE3-BC2F-45D0-A118-CC807BE7E60F}" destId="{9C92E36D-B1D8-42BA-8F88-77C41B929E27}" srcOrd="0" destOrd="0" parTransId="{4991694C-C4BE-410B-BE31-D51F7D804957}" sibTransId="{BD50E044-7A45-4981-ADA4-8DAFCD93CA55}"/>
    <dgm:cxn modelId="{661DC846-01C4-4FF5-AD5D-AA67DE482B7E}" type="presOf" srcId="{675961EE-1BF9-466A-91CC-96395058913D}" destId="{2259C3AB-5A4A-4692-95A6-57161713E8BF}" srcOrd="0" destOrd="0" presId="urn:microsoft.com/office/officeart/2005/8/layout/hList1"/>
    <dgm:cxn modelId="{2D1FE48A-1937-47A0-8922-E3D656638935}" srcId="{895E4EF6-2D83-4738-818D-A13573B56494}" destId="{675961EE-1BF9-466A-91CC-96395058913D}" srcOrd="1" destOrd="0" parTransId="{E5DFAE83-9619-4B3A-957A-A3209670F4FC}" sibTransId="{486807A4-1DE6-44EF-8EA3-2B39F53B2350}"/>
    <dgm:cxn modelId="{EBC2E61B-D9F5-4AC2-9192-332794222180}" type="presOf" srcId="{3A0482BA-06C1-4E2A-ADD5-924ABD2F5D02}" destId="{CD381AD5-67A5-4FFD-A2F2-0680FB4F3BD6}" srcOrd="0" destOrd="0" presId="urn:microsoft.com/office/officeart/2005/8/layout/hList1"/>
    <dgm:cxn modelId="{CC353F5F-0F49-46D4-9256-5A7139C88928}" type="presOf" srcId="{2652B4D6-64D2-4575-ACC4-AEC28ED240EC}" destId="{6613C956-843E-49FD-A5FB-90662EB854E6}" srcOrd="0" destOrd="1" presId="urn:microsoft.com/office/officeart/2005/8/layout/hList1"/>
    <dgm:cxn modelId="{56A7C1A2-FD49-4036-8B4E-34C89C221E7A}" srcId="{1ADC4EE3-BC2F-45D0-A118-CC807BE7E60F}" destId="{2652B4D6-64D2-4575-ACC4-AEC28ED240EC}" srcOrd="1" destOrd="0" parTransId="{880B840B-B194-40B0-835F-56C51DD061E4}" sibTransId="{CE75A0A0-3491-4D57-A799-C565CBA28A2A}"/>
    <dgm:cxn modelId="{C06B4233-C77D-4554-BEEA-164B8868F85D}" type="presOf" srcId="{84CFD6D1-2E91-472E-AC9D-290639670267}" destId="{F65DB80F-53D7-4435-9475-FA27ECB9E3F0}" srcOrd="0" destOrd="1" presId="urn:microsoft.com/office/officeart/2005/8/layout/hList1"/>
    <dgm:cxn modelId="{FBF0D924-2A87-48D3-8A4A-52A3BDF9B72D}" srcId="{675961EE-1BF9-466A-91CC-96395058913D}" destId="{010B6356-D90C-41C2-BEAC-81B8A8A29876}" srcOrd="0" destOrd="0" parTransId="{BB7BC36B-D804-401E-98C3-0AC9C15C951B}" sibTransId="{8D5966C3-7BC0-4117-AADC-9D95DB07F75D}"/>
    <dgm:cxn modelId="{0FFF9BA1-C04B-45AE-9277-78F53A41EF60}" type="presOf" srcId="{1ADC4EE3-BC2F-45D0-A118-CC807BE7E60F}" destId="{9385C9FA-00DF-4B04-8DC1-E092C3BDB800}" srcOrd="0" destOrd="0" presId="urn:microsoft.com/office/officeart/2005/8/layout/hList1"/>
    <dgm:cxn modelId="{24DAA4C5-95E7-4F01-A5F1-4B6542DFD8AE}" type="presOf" srcId="{895E4EF6-2D83-4738-818D-A13573B56494}" destId="{5CA5272E-F785-4117-AB6A-6DCA25C530F9}" srcOrd="0" destOrd="0" presId="urn:microsoft.com/office/officeart/2005/8/layout/hList1"/>
    <dgm:cxn modelId="{CBA697D3-B87F-490C-B16A-307A5B8CD798}" srcId="{895E4EF6-2D83-4738-818D-A13573B56494}" destId="{1ADC4EE3-BC2F-45D0-A118-CC807BE7E60F}" srcOrd="0" destOrd="0" parTransId="{3F46FD1C-5BAC-46F6-9607-D94D200AAC31}" sibTransId="{BCBB93CB-C6AA-4607-A468-8D1F2A783D32}"/>
    <dgm:cxn modelId="{6A554879-7399-475E-B876-CD49C6914975}" srcId="{3A0482BA-06C1-4E2A-ADD5-924ABD2F5D02}" destId="{E04E2983-CE57-46D3-B76D-A528A9BF257A}" srcOrd="1" destOrd="0" parTransId="{7DFE0485-96BB-464C-82D4-338D61375565}" sibTransId="{BB13F6A3-ACA0-4CDD-873D-C5A03C8B2AC3}"/>
    <dgm:cxn modelId="{652C319D-E66A-4A0F-98F3-63A3B3F113EE}" type="presOf" srcId="{9C92E36D-B1D8-42BA-8F88-77C41B929E27}" destId="{6613C956-843E-49FD-A5FB-90662EB854E6}" srcOrd="0" destOrd="0" presId="urn:microsoft.com/office/officeart/2005/8/layout/hList1"/>
    <dgm:cxn modelId="{47CA5F6D-A2C3-43D9-89FF-B62B4FF2DCF1}" srcId="{895E4EF6-2D83-4738-818D-A13573B56494}" destId="{3A0482BA-06C1-4E2A-ADD5-924ABD2F5D02}" srcOrd="2" destOrd="0" parTransId="{F8B41F5D-F0E6-4BEF-BB59-896821CE11F3}" sibTransId="{6E644ADC-B468-4444-BA3C-98F552A440E3}"/>
    <dgm:cxn modelId="{0197F332-64E6-472F-8919-05A5ED65E4E0}" srcId="{675961EE-1BF9-466A-91CC-96395058913D}" destId="{84CFD6D1-2E91-472E-AC9D-290639670267}" srcOrd="1" destOrd="0" parTransId="{F2B5579B-13BA-4F6A-BA5F-3E33D228CD22}" sibTransId="{84E379EE-4706-4E6C-89CA-4C3030E921F9}"/>
    <dgm:cxn modelId="{7453E5E5-0BDC-4303-8B79-6E01FA2436A1}" type="presOf" srcId="{010B6356-D90C-41C2-BEAC-81B8A8A29876}" destId="{F65DB80F-53D7-4435-9475-FA27ECB9E3F0}" srcOrd="0" destOrd="0" presId="urn:microsoft.com/office/officeart/2005/8/layout/hList1"/>
    <dgm:cxn modelId="{02035B34-68C8-4B71-9B55-2C5508C2A72A}" type="presOf" srcId="{E04E2983-CE57-46D3-B76D-A528A9BF257A}" destId="{83333AC5-07E6-4071-BDA3-A2EFBC389E93}" srcOrd="0" destOrd="1" presId="urn:microsoft.com/office/officeart/2005/8/layout/hList1"/>
    <dgm:cxn modelId="{3492AE06-0969-4B3E-AC3F-C0E5BBE8F5EE}" srcId="{3A0482BA-06C1-4E2A-ADD5-924ABD2F5D02}" destId="{8FE54DBC-91DD-4D60-93DB-83CB2278B4AC}" srcOrd="0" destOrd="0" parTransId="{F280B1FA-4325-4F5D-8377-E3F4C45C4979}" sibTransId="{CD17417B-CDB7-4DBC-9145-605599821517}"/>
    <dgm:cxn modelId="{44E43CB5-B0B2-4D39-9388-B985D3514779}" type="presOf" srcId="{8FE54DBC-91DD-4D60-93DB-83CB2278B4AC}" destId="{83333AC5-07E6-4071-BDA3-A2EFBC389E93}" srcOrd="0" destOrd="0" presId="urn:microsoft.com/office/officeart/2005/8/layout/hList1"/>
    <dgm:cxn modelId="{1855E2B9-7A57-4C31-B266-85D80142D766}" type="presParOf" srcId="{5CA5272E-F785-4117-AB6A-6DCA25C530F9}" destId="{986DF0A2-E46B-4854-834C-73CE9F156D46}" srcOrd="0" destOrd="0" presId="urn:microsoft.com/office/officeart/2005/8/layout/hList1"/>
    <dgm:cxn modelId="{6083789A-9888-4EB8-BCC9-A105B7EF33E3}" type="presParOf" srcId="{986DF0A2-E46B-4854-834C-73CE9F156D46}" destId="{9385C9FA-00DF-4B04-8DC1-E092C3BDB800}" srcOrd="0" destOrd="0" presId="urn:microsoft.com/office/officeart/2005/8/layout/hList1"/>
    <dgm:cxn modelId="{B6F4B726-399C-4855-8F2A-26614CB9753E}" type="presParOf" srcId="{986DF0A2-E46B-4854-834C-73CE9F156D46}" destId="{6613C956-843E-49FD-A5FB-90662EB854E6}" srcOrd="1" destOrd="0" presId="urn:microsoft.com/office/officeart/2005/8/layout/hList1"/>
    <dgm:cxn modelId="{8DB7999B-74E7-46CE-845A-E7288947BAF5}" type="presParOf" srcId="{5CA5272E-F785-4117-AB6A-6DCA25C530F9}" destId="{530B5CCE-436B-4AF4-9A9F-41CA5AB75F5C}" srcOrd="1" destOrd="0" presId="urn:microsoft.com/office/officeart/2005/8/layout/hList1"/>
    <dgm:cxn modelId="{7104E251-686D-4ACC-AD94-57046F743153}" type="presParOf" srcId="{5CA5272E-F785-4117-AB6A-6DCA25C530F9}" destId="{3197C8FC-CD3A-4ACE-B87A-775AE3F64BA7}" srcOrd="2" destOrd="0" presId="urn:microsoft.com/office/officeart/2005/8/layout/hList1"/>
    <dgm:cxn modelId="{83DD3275-90FB-4536-ABC6-E312DF4CDA6B}" type="presParOf" srcId="{3197C8FC-CD3A-4ACE-B87A-775AE3F64BA7}" destId="{2259C3AB-5A4A-4692-95A6-57161713E8BF}" srcOrd="0" destOrd="0" presId="urn:microsoft.com/office/officeart/2005/8/layout/hList1"/>
    <dgm:cxn modelId="{A8AD0E77-8E09-48C9-B170-26CDE5B9EBE6}" type="presParOf" srcId="{3197C8FC-CD3A-4ACE-B87A-775AE3F64BA7}" destId="{F65DB80F-53D7-4435-9475-FA27ECB9E3F0}" srcOrd="1" destOrd="0" presId="urn:microsoft.com/office/officeart/2005/8/layout/hList1"/>
    <dgm:cxn modelId="{25331228-290C-41CF-BD75-1B17DCC5F2FC}" type="presParOf" srcId="{5CA5272E-F785-4117-AB6A-6DCA25C530F9}" destId="{1E4E3ECD-648E-4A20-96FC-3CD114537B27}" srcOrd="3" destOrd="0" presId="urn:microsoft.com/office/officeart/2005/8/layout/hList1"/>
    <dgm:cxn modelId="{6EAD326A-DC47-4534-B56B-F86DDA280365}" type="presParOf" srcId="{5CA5272E-F785-4117-AB6A-6DCA25C530F9}" destId="{9B88EBCA-8648-47EC-92F2-4A098D11DF50}" srcOrd="4" destOrd="0" presId="urn:microsoft.com/office/officeart/2005/8/layout/hList1"/>
    <dgm:cxn modelId="{C0360888-1507-42E6-BFC0-A42BDDEB6106}" type="presParOf" srcId="{9B88EBCA-8648-47EC-92F2-4A098D11DF50}" destId="{CD381AD5-67A5-4FFD-A2F2-0680FB4F3BD6}" srcOrd="0" destOrd="0" presId="urn:microsoft.com/office/officeart/2005/8/layout/hList1"/>
    <dgm:cxn modelId="{C2EDF90D-540D-4548-86B9-8A75CDF6AC52}" type="presParOf" srcId="{9B88EBCA-8648-47EC-92F2-4A098D11DF50}" destId="{83333AC5-07E6-4071-BDA3-A2EFBC389E9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B0BF8-4F21-4458-8A1E-E6B071508F66}">
      <dsp:nvSpPr>
        <dsp:cNvPr id="0" name=""/>
        <dsp:cNvSpPr/>
      </dsp:nvSpPr>
      <dsp:spPr>
        <a:xfrm>
          <a:off x="1134" y="1236238"/>
          <a:ext cx="1425058" cy="8159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t>1. Prepayment, before tax time</a:t>
          </a:r>
          <a:endParaRPr lang="en-US" sz="1400" kern="1200" dirty="0"/>
        </a:p>
      </dsp:txBody>
      <dsp:txXfrm>
        <a:off x="1134" y="1236238"/>
        <a:ext cx="1425058" cy="543957"/>
      </dsp:txXfrm>
    </dsp:sp>
    <dsp:sp modelId="{30BDA172-19F5-42DB-94BC-9FA31ABBCBA2}">
      <dsp:nvSpPr>
        <dsp:cNvPr id="0" name=""/>
        <dsp:cNvSpPr/>
      </dsp:nvSpPr>
      <dsp:spPr>
        <a:xfrm>
          <a:off x="293013" y="1780195"/>
          <a:ext cx="1425058" cy="1689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“I’m going to pay $700 anyway; for an extra $25 a month we get insurance!”</a:t>
          </a:r>
          <a:endParaRPr lang="en-US" sz="1400" kern="1200" dirty="0"/>
        </a:p>
      </dsp:txBody>
      <dsp:txXfrm>
        <a:off x="334752" y="1821934"/>
        <a:ext cx="1341580" cy="1606497"/>
      </dsp:txXfrm>
    </dsp:sp>
    <dsp:sp modelId="{9C84621A-20D4-4ED1-A100-DBEE0BD609EE}">
      <dsp:nvSpPr>
        <dsp:cNvPr id="0" name=""/>
        <dsp:cNvSpPr/>
      </dsp:nvSpPr>
      <dsp:spPr>
        <a:xfrm>
          <a:off x="1642226" y="1330817"/>
          <a:ext cx="457991" cy="3547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642226" y="1401777"/>
        <a:ext cx="351552" cy="212878"/>
      </dsp:txXfrm>
    </dsp:sp>
    <dsp:sp modelId="{757D5035-69BF-4363-A4CE-8944A82C9392}">
      <dsp:nvSpPr>
        <dsp:cNvPr id="0" name=""/>
        <dsp:cNvSpPr/>
      </dsp:nvSpPr>
      <dsp:spPr>
        <a:xfrm>
          <a:off x="2290327" y="1236238"/>
          <a:ext cx="1425058" cy="8159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t>2. Tax time down payment</a:t>
          </a:r>
          <a:endParaRPr lang="en-US" sz="1400" kern="1200" dirty="0"/>
        </a:p>
      </dsp:txBody>
      <dsp:txXfrm>
        <a:off x="2290327" y="1236238"/>
        <a:ext cx="1425058" cy="543957"/>
      </dsp:txXfrm>
    </dsp:sp>
    <dsp:sp modelId="{1E996A19-E22E-459E-9261-117690F9A117}">
      <dsp:nvSpPr>
        <dsp:cNvPr id="0" name=""/>
        <dsp:cNvSpPr/>
      </dsp:nvSpPr>
      <dsp:spPr>
        <a:xfrm>
          <a:off x="2582207" y="1780195"/>
          <a:ext cx="1425058" cy="1689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As close to automatic as possible</a:t>
          </a:r>
          <a:endParaRPr lang="en-US" sz="1400" kern="1200" dirty="0"/>
        </a:p>
        <a:p>
          <a:pPr marL="114300" lvl="1" indent="-114300" algn="l" defTabSz="622300">
            <a:lnSpc>
              <a:spcPct val="90000"/>
            </a:lnSpc>
            <a:spcBef>
              <a:spcPct val="0"/>
            </a:spcBef>
            <a:spcAft>
              <a:spcPct val="15000"/>
            </a:spcAft>
            <a:buChar char="••"/>
          </a:pPr>
          <a:r>
            <a:rPr lang="en-US" sz="1400" kern="1200" dirty="0" smtClean="0"/>
            <a:t>“Why not get insurance? It costs me nothing!”</a:t>
          </a:r>
          <a:endParaRPr lang="en-US" sz="1400" kern="1200" dirty="0"/>
        </a:p>
      </dsp:txBody>
      <dsp:txXfrm>
        <a:off x="2623946" y="1821934"/>
        <a:ext cx="1341580" cy="1606497"/>
      </dsp:txXfrm>
    </dsp:sp>
    <dsp:sp modelId="{FBA364C9-FDF3-44EB-8B6A-C9AD9DDB555C}">
      <dsp:nvSpPr>
        <dsp:cNvPr id="0" name=""/>
        <dsp:cNvSpPr/>
      </dsp:nvSpPr>
      <dsp:spPr>
        <a:xfrm>
          <a:off x="3931420" y="1330817"/>
          <a:ext cx="457991" cy="3547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931420" y="1401777"/>
        <a:ext cx="351552" cy="212878"/>
      </dsp:txXfrm>
    </dsp:sp>
    <dsp:sp modelId="{E1CF706A-4EE8-4C41-84BE-6590F9520FC4}">
      <dsp:nvSpPr>
        <dsp:cNvPr id="0" name=""/>
        <dsp:cNvSpPr/>
      </dsp:nvSpPr>
      <dsp:spPr>
        <a:xfrm>
          <a:off x="4579521" y="1236238"/>
          <a:ext cx="1425058" cy="8159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t>3. Escrow after tax time</a:t>
          </a:r>
          <a:endParaRPr lang="en-US" sz="1400" kern="1200" dirty="0"/>
        </a:p>
      </dsp:txBody>
      <dsp:txXfrm>
        <a:off x="4579521" y="1236238"/>
        <a:ext cx="1425058" cy="543957"/>
      </dsp:txXfrm>
    </dsp:sp>
    <dsp:sp modelId="{B63FAB6F-B8E5-4F64-9F42-44F766F8D0DE}">
      <dsp:nvSpPr>
        <dsp:cNvPr id="0" name=""/>
        <dsp:cNvSpPr/>
      </dsp:nvSpPr>
      <dsp:spPr>
        <a:xfrm>
          <a:off x="4871401" y="1780195"/>
          <a:ext cx="1425058" cy="1689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“Yikes! I’ll lose my money if I don’t buy insurance!”</a:t>
          </a:r>
          <a:endParaRPr lang="en-US" sz="1400" kern="1200" dirty="0"/>
        </a:p>
      </dsp:txBody>
      <dsp:txXfrm>
        <a:off x="4913140" y="1821934"/>
        <a:ext cx="1341580" cy="1606497"/>
      </dsp:txXfrm>
    </dsp:sp>
    <dsp:sp modelId="{10934966-6926-4129-AAD7-A9428EB4FD69}">
      <dsp:nvSpPr>
        <dsp:cNvPr id="0" name=""/>
        <dsp:cNvSpPr/>
      </dsp:nvSpPr>
      <dsp:spPr>
        <a:xfrm>
          <a:off x="6220614" y="1330817"/>
          <a:ext cx="457991" cy="3547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220614" y="1401777"/>
        <a:ext cx="351552" cy="212878"/>
      </dsp:txXfrm>
    </dsp:sp>
    <dsp:sp modelId="{30EF51A4-16D3-4196-9B1F-F3629E08D1F2}">
      <dsp:nvSpPr>
        <dsp:cNvPr id="0" name=""/>
        <dsp:cNvSpPr/>
      </dsp:nvSpPr>
      <dsp:spPr>
        <a:xfrm>
          <a:off x="6868715" y="1236238"/>
          <a:ext cx="1425058" cy="8159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t>4. Continuous coverage</a:t>
          </a:r>
          <a:endParaRPr lang="en-US" sz="1400" kern="1200" dirty="0"/>
        </a:p>
      </dsp:txBody>
      <dsp:txXfrm>
        <a:off x="6868715" y="1236238"/>
        <a:ext cx="1425058" cy="543957"/>
      </dsp:txXfrm>
    </dsp:sp>
    <dsp:sp modelId="{4A88CC44-85E6-4625-830B-7C1867660F9B}">
      <dsp:nvSpPr>
        <dsp:cNvPr id="0" name=""/>
        <dsp:cNvSpPr/>
      </dsp:nvSpPr>
      <dsp:spPr>
        <a:xfrm>
          <a:off x="7160595" y="1780195"/>
          <a:ext cx="1425058" cy="1689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“If I drop insurance mid-year, I’ll be flushing my money down the drain!”</a:t>
          </a:r>
          <a:endParaRPr lang="en-US" sz="1400" kern="1200" dirty="0"/>
        </a:p>
      </dsp:txBody>
      <dsp:txXfrm>
        <a:off x="7202334" y="1821934"/>
        <a:ext cx="1341580" cy="1606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C9FA-00DF-4B04-8DC1-E092C3BDB800}">
      <dsp:nvSpPr>
        <dsp:cNvPr id="0" name=""/>
        <dsp:cNvSpPr/>
      </dsp:nvSpPr>
      <dsp:spPr>
        <a:xfrm>
          <a:off x="2557" y="844525"/>
          <a:ext cx="2493429" cy="7500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35-year old, $25,000 a year, in Prince George’s County (urban)</a:t>
          </a:r>
          <a:endParaRPr lang="en-US" sz="1500" kern="1200" dirty="0"/>
        </a:p>
      </dsp:txBody>
      <dsp:txXfrm>
        <a:off x="2557" y="844525"/>
        <a:ext cx="2493429" cy="750021"/>
      </dsp:txXfrm>
    </dsp:sp>
    <dsp:sp modelId="{6613C956-843E-49FD-A5FB-90662EB854E6}">
      <dsp:nvSpPr>
        <dsp:cNvPr id="0" name=""/>
        <dsp:cNvSpPr/>
      </dsp:nvSpPr>
      <dsp:spPr>
        <a:xfrm>
          <a:off x="2557" y="1594547"/>
          <a:ext cx="2493429" cy="19519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$695 penalty</a:t>
          </a:r>
          <a:endParaRPr lang="en-US" sz="1500" kern="1200" dirty="0"/>
        </a:p>
        <a:p>
          <a:pPr marL="114300" lvl="1" indent="-114300" algn="l" defTabSz="666750">
            <a:lnSpc>
              <a:spcPct val="90000"/>
            </a:lnSpc>
            <a:spcBef>
              <a:spcPct val="0"/>
            </a:spcBef>
            <a:spcAft>
              <a:spcPct val="15000"/>
            </a:spcAft>
            <a:buChar char="••"/>
          </a:pPr>
          <a:r>
            <a:rPr lang="en-US" sz="1500" kern="1200" dirty="0" smtClean="0"/>
            <a:t>Penalty plus PTC pays for bronze plan with $5,500 deductible, pre-deductible coverage of primary care, generic drugs</a:t>
          </a:r>
          <a:endParaRPr lang="en-US" sz="1500" kern="1200" dirty="0"/>
        </a:p>
      </dsp:txBody>
      <dsp:txXfrm>
        <a:off x="2557" y="1594547"/>
        <a:ext cx="2493429" cy="1951952"/>
      </dsp:txXfrm>
    </dsp:sp>
    <dsp:sp modelId="{2259C3AB-5A4A-4692-95A6-57161713E8BF}">
      <dsp:nvSpPr>
        <dsp:cNvPr id="0" name=""/>
        <dsp:cNvSpPr/>
      </dsp:nvSpPr>
      <dsp:spPr>
        <a:xfrm>
          <a:off x="2845066" y="844525"/>
          <a:ext cx="2493429" cy="7500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35-year old, $25,000 a year, in Kent County (rural)</a:t>
          </a:r>
          <a:endParaRPr lang="en-US" sz="1500" kern="1200" dirty="0"/>
        </a:p>
      </dsp:txBody>
      <dsp:txXfrm>
        <a:off x="2845066" y="844525"/>
        <a:ext cx="2493429" cy="750021"/>
      </dsp:txXfrm>
    </dsp:sp>
    <dsp:sp modelId="{F65DB80F-53D7-4435-9475-FA27ECB9E3F0}">
      <dsp:nvSpPr>
        <dsp:cNvPr id="0" name=""/>
        <dsp:cNvSpPr/>
      </dsp:nvSpPr>
      <dsp:spPr>
        <a:xfrm>
          <a:off x="2845066" y="1594547"/>
          <a:ext cx="2493429" cy="19519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smtClean="0"/>
            <a:t>$695 penalty</a:t>
          </a:r>
          <a:endParaRPr lang="en-US" sz="1500" kern="1200" dirty="0"/>
        </a:p>
        <a:p>
          <a:pPr marL="114300" lvl="1" indent="-114300" algn="l" defTabSz="666750">
            <a:lnSpc>
              <a:spcPct val="90000"/>
            </a:lnSpc>
            <a:spcBef>
              <a:spcPct val="0"/>
            </a:spcBef>
            <a:spcAft>
              <a:spcPct val="15000"/>
            </a:spcAft>
            <a:buChar char="••"/>
          </a:pPr>
          <a:r>
            <a:rPr lang="en-US" sz="1500" kern="1200" dirty="0" smtClean="0"/>
            <a:t>Penalty plus PTC pays for gold plan with $1,000 deductible, pre-deductible coverage of primary and specialty care, mental health visits, home health care, generic drugs</a:t>
          </a:r>
          <a:endParaRPr lang="en-US" sz="1500" kern="1200" dirty="0"/>
        </a:p>
      </dsp:txBody>
      <dsp:txXfrm>
        <a:off x="2845066" y="1594547"/>
        <a:ext cx="2493429" cy="1951952"/>
      </dsp:txXfrm>
    </dsp:sp>
    <dsp:sp modelId="{CD381AD5-67A5-4FFD-A2F2-0680FB4F3BD6}">
      <dsp:nvSpPr>
        <dsp:cNvPr id="0" name=""/>
        <dsp:cNvSpPr/>
      </dsp:nvSpPr>
      <dsp:spPr>
        <a:xfrm>
          <a:off x="5687576" y="844525"/>
          <a:ext cx="2493429" cy="7500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Two-person couple, 45 years old, $35,000 a year, Montgomery County (mixed)</a:t>
          </a:r>
          <a:endParaRPr lang="en-US" sz="1500" kern="1200" dirty="0"/>
        </a:p>
      </dsp:txBody>
      <dsp:txXfrm>
        <a:off x="5687576" y="844525"/>
        <a:ext cx="2493429" cy="750021"/>
      </dsp:txXfrm>
    </dsp:sp>
    <dsp:sp modelId="{83333AC5-07E6-4071-BDA3-A2EFBC389E93}">
      <dsp:nvSpPr>
        <dsp:cNvPr id="0" name=""/>
        <dsp:cNvSpPr/>
      </dsp:nvSpPr>
      <dsp:spPr>
        <a:xfrm>
          <a:off x="5687576" y="1594547"/>
          <a:ext cx="2493429" cy="19519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$1,390 penalty</a:t>
          </a:r>
          <a:endParaRPr lang="en-US" sz="1500" kern="1200" dirty="0"/>
        </a:p>
        <a:p>
          <a:pPr marL="114300" lvl="1" indent="-114300" algn="l" defTabSz="666750">
            <a:lnSpc>
              <a:spcPct val="90000"/>
            </a:lnSpc>
            <a:spcBef>
              <a:spcPct val="0"/>
            </a:spcBef>
            <a:spcAft>
              <a:spcPct val="15000"/>
            </a:spcAft>
            <a:buChar char="••"/>
          </a:pPr>
          <a:r>
            <a:rPr lang="en-US" sz="1500" kern="1200" dirty="0" smtClean="0"/>
            <a:t>Penalty plus PTC pays for bronze plan with $5,500 deductible, pre-deductible coverage of primary care, generic drugs</a:t>
          </a:r>
          <a:endParaRPr lang="en-US" sz="1500" kern="1200" dirty="0"/>
        </a:p>
      </dsp:txBody>
      <dsp:txXfrm>
        <a:off x="5687576" y="1594547"/>
        <a:ext cx="2493429" cy="19519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0.1875</cdr:x>
      <cdr:y>0.03704</cdr:y>
    </cdr:from>
    <cdr:to>
      <cdr:x>0.85417</cdr:x>
      <cdr:y>0.23151</cdr:y>
    </cdr:to>
    <cdr:sp macro="" textlink="">
      <cdr:nvSpPr>
        <cdr:cNvPr id="2" name="TextBox 1"/>
        <cdr:cNvSpPr txBox="1"/>
      </cdr:nvSpPr>
      <cdr:spPr>
        <a:xfrm xmlns:a="http://schemas.openxmlformats.org/drawingml/2006/main">
          <a:off x="685800" y="76200"/>
          <a:ext cx="2438400" cy="40011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200" kern="1200">
              <a:solidFill>
                <a:schemeClr val="dk1"/>
              </a:solidFill>
              <a:latin typeface="+mn-lt"/>
              <a:ea typeface="+mn-ea"/>
              <a:cs typeface="+mn-cs"/>
              <a:sym typeface="Gill Sans"/>
            </a:defRPr>
          </a:lvl1pPr>
          <a:lvl2pPr marL="457200" algn="l" rtl="0" fontAlgn="base">
            <a:spcBef>
              <a:spcPct val="0"/>
            </a:spcBef>
            <a:spcAft>
              <a:spcPct val="0"/>
            </a:spcAft>
            <a:defRPr sz="3200" kern="1200">
              <a:solidFill>
                <a:schemeClr val="dk1"/>
              </a:solidFill>
              <a:latin typeface="+mn-lt"/>
              <a:ea typeface="+mn-ea"/>
              <a:cs typeface="+mn-cs"/>
              <a:sym typeface="Gill Sans"/>
            </a:defRPr>
          </a:lvl2pPr>
          <a:lvl3pPr marL="914400" algn="l" rtl="0" fontAlgn="base">
            <a:spcBef>
              <a:spcPct val="0"/>
            </a:spcBef>
            <a:spcAft>
              <a:spcPct val="0"/>
            </a:spcAft>
            <a:defRPr sz="3200" kern="1200">
              <a:solidFill>
                <a:schemeClr val="dk1"/>
              </a:solidFill>
              <a:latin typeface="+mn-lt"/>
              <a:ea typeface="+mn-ea"/>
              <a:cs typeface="+mn-cs"/>
              <a:sym typeface="Gill Sans"/>
            </a:defRPr>
          </a:lvl3pPr>
          <a:lvl4pPr marL="1371600" algn="l" rtl="0" fontAlgn="base">
            <a:spcBef>
              <a:spcPct val="0"/>
            </a:spcBef>
            <a:spcAft>
              <a:spcPct val="0"/>
            </a:spcAft>
            <a:defRPr sz="3200" kern="1200">
              <a:solidFill>
                <a:schemeClr val="dk1"/>
              </a:solidFill>
              <a:latin typeface="+mn-lt"/>
              <a:ea typeface="+mn-ea"/>
              <a:cs typeface="+mn-cs"/>
              <a:sym typeface="Gill Sans"/>
            </a:defRPr>
          </a:lvl4pPr>
          <a:lvl5pPr marL="1828800" algn="l" rtl="0" fontAlgn="base">
            <a:spcBef>
              <a:spcPct val="0"/>
            </a:spcBef>
            <a:spcAft>
              <a:spcPct val="0"/>
            </a:spcAft>
            <a:defRPr sz="3200" kern="1200">
              <a:solidFill>
                <a:schemeClr val="dk1"/>
              </a:solidFill>
              <a:latin typeface="+mn-lt"/>
              <a:ea typeface="+mn-ea"/>
              <a:cs typeface="+mn-cs"/>
              <a:sym typeface="Gill Sans"/>
            </a:defRPr>
          </a:lvl5pPr>
          <a:lvl6pPr marL="2286000" algn="l" defTabSz="914400" rtl="0" eaLnBrk="1" latinLnBrk="0" hangingPunct="1">
            <a:defRPr sz="3200" kern="1200">
              <a:solidFill>
                <a:schemeClr val="dk1"/>
              </a:solidFill>
              <a:latin typeface="+mn-lt"/>
              <a:ea typeface="+mn-ea"/>
              <a:cs typeface="+mn-cs"/>
              <a:sym typeface="Gill Sans"/>
            </a:defRPr>
          </a:lvl6pPr>
          <a:lvl7pPr marL="2743200" algn="l" defTabSz="914400" rtl="0" eaLnBrk="1" latinLnBrk="0" hangingPunct="1">
            <a:defRPr sz="3200" kern="1200">
              <a:solidFill>
                <a:schemeClr val="dk1"/>
              </a:solidFill>
              <a:latin typeface="+mn-lt"/>
              <a:ea typeface="+mn-ea"/>
              <a:cs typeface="+mn-cs"/>
              <a:sym typeface="Gill Sans"/>
            </a:defRPr>
          </a:lvl7pPr>
          <a:lvl8pPr marL="3200400" algn="l" defTabSz="914400" rtl="0" eaLnBrk="1" latinLnBrk="0" hangingPunct="1">
            <a:defRPr sz="3200" kern="1200">
              <a:solidFill>
                <a:schemeClr val="dk1"/>
              </a:solidFill>
              <a:latin typeface="+mn-lt"/>
              <a:ea typeface="+mn-ea"/>
              <a:cs typeface="+mn-cs"/>
              <a:sym typeface="Gill Sans"/>
            </a:defRPr>
          </a:lvl8pPr>
          <a:lvl9pPr marL="3657600" algn="l" defTabSz="914400" rtl="0" eaLnBrk="1" latinLnBrk="0" hangingPunct="1">
            <a:defRPr sz="3200" kern="1200">
              <a:solidFill>
                <a:schemeClr val="dk1"/>
              </a:solidFill>
              <a:latin typeface="+mn-lt"/>
              <a:ea typeface="+mn-ea"/>
              <a:cs typeface="+mn-cs"/>
              <a:sym typeface="Gill Sans"/>
            </a:defRPr>
          </a:lvl9pPr>
        </a:lstStyle>
        <a:p xmlns:a="http://schemas.openxmlformats.org/drawingml/2006/main">
          <a:pPr algn="ctr"/>
          <a:r>
            <a:rPr lang="en-US" sz="1000" dirty="0">
              <a:solidFill>
                <a:srgbClr val="5C5A5A"/>
              </a:solidFill>
            </a:rPr>
            <a:t>Mass. Public Opinion: MA   Health Reform Law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B5AB31A-E79B-3D46-AE32-76B3281358AC}" type="datetimeFigureOut">
              <a:rPr lang="en-US" smtClean="0"/>
              <a:t>2/8/2018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C31A031-6EAE-8C4C-9AE9-04CAD99D19A6}" type="slidenum">
              <a:rPr lang="en-US" smtClean="0"/>
              <a:t>‹#›</a:t>
            </a:fld>
            <a:endParaRPr lang="en-US"/>
          </a:p>
        </p:txBody>
      </p:sp>
    </p:spTree>
    <p:extLst>
      <p:ext uri="{BB962C8B-B14F-4D97-AF65-F5344CB8AC3E}">
        <p14:creationId xmlns:p14="http://schemas.microsoft.com/office/powerpoint/2010/main" val="828967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7BE0804-0A3F-FF49-99BE-5B018D3C547A}" type="datetimeFigureOut">
              <a:rPr lang="en-US" smtClean="0"/>
              <a:t>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FF4D54D-3073-D948-A237-0D3690BDC5F6}" type="slidenum">
              <a:rPr lang="en-US" smtClean="0"/>
              <a:t>‹#›</a:t>
            </a:fld>
            <a:endParaRPr lang="en-US"/>
          </a:p>
        </p:txBody>
      </p:sp>
    </p:spTree>
    <p:extLst>
      <p:ext uri="{BB962C8B-B14F-4D97-AF65-F5344CB8AC3E}">
        <p14:creationId xmlns:p14="http://schemas.microsoft.com/office/powerpoint/2010/main" val="40647573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F4D54D-3073-D948-A237-0D3690BDC5F6}" type="slidenum">
              <a:rPr lang="en-US" smtClean="0"/>
              <a:t>1</a:t>
            </a:fld>
            <a:endParaRPr lang="en-US"/>
          </a:p>
        </p:txBody>
      </p:sp>
    </p:spTree>
    <p:extLst>
      <p:ext uri="{BB962C8B-B14F-4D97-AF65-F5344CB8AC3E}">
        <p14:creationId xmlns:p14="http://schemas.microsoft.com/office/powerpoint/2010/main" val="174241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7921A-F259-40FA-A0E5-137488974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675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7921A-F259-40FA-A0E5-137488974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2751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7921A-F259-40FA-A0E5-137488974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9356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4D54D-3073-D948-A237-0D3690BDC5F6}" type="slidenum">
              <a:rPr lang="en-US" smtClean="0"/>
              <a:t>44</a:t>
            </a:fld>
            <a:endParaRPr lang="en-US"/>
          </a:p>
        </p:txBody>
      </p:sp>
    </p:spTree>
    <p:extLst>
      <p:ext uri="{BB962C8B-B14F-4D97-AF65-F5344CB8AC3E}">
        <p14:creationId xmlns:p14="http://schemas.microsoft.com/office/powerpoint/2010/main" val="316746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E7921A-F259-40FA-A0E5-1374889742D1}" type="slidenum">
              <a:rPr kumimoji="0" lang="en-US" sz="1200" b="0" i="0" u="none" strike="noStrike" kern="1200" cap="none" spc="0" normalizeH="0" baseline="0" noProof="0" smtClean="0">
                <a:ln>
                  <a:noFill/>
                </a:ln>
                <a:solidFill>
                  <a:srgbClr val="000000"/>
                </a:solidFill>
                <a:effectLst/>
                <a:uLnTx/>
                <a:uFillTx/>
                <a:latin typeface="Gill Sans"/>
                <a:sym typeface="Gill San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Gill Sans"/>
              <a:sym typeface="Gill Sans"/>
            </a:endParaRPr>
          </a:p>
        </p:txBody>
      </p:sp>
    </p:spTree>
    <p:extLst>
      <p:ext uri="{BB962C8B-B14F-4D97-AF65-F5344CB8AC3E}">
        <p14:creationId xmlns:p14="http://schemas.microsoft.com/office/powerpoint/2010/main" val="270408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E7921A-F259-40FA-A0E5-1374889742D1}" type="slidenum">
              <a:rPr kumimoji="0" lang="en-US" sz="1200" b="0" i="0" u="none" strike="noStrike" kern="1200" cap="none" spc="0" normalizeH="0" baseline="0" noProof="0" smtClean="0">
                <a:ln>
                  <a:noFill/>
                </a:ln>
                <a:solidFill>
                  <a:srgbClr val="000000"/>
                </a:solidFill>
                <a:effectLst/>
                <a:uLnTx/>
                <a:uFillTx/>
                <a:latin typeface="Gill Sans"/>
                <a:sym typeface="Gill San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Gill Sans"/>
              <a:sym typeface="Gill Sans"/>
            </a:endParaRPr>
          </a:p>
        </p:txBody>
      </p:sp>
    </p:spTree>
    <p:extLst>
      <p:ext uri="{BB962C8B-B14F-4D97-AF65-F5344CB8AC3E}">
        <p14:creationId xmlns:p14="http://schemas.microsoft.com/office/powerpoint/2010/main" val="917067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E7921A-F259-40FA-A0E5-1374889742D1}" type="slidenum">
              <a:rPr kumimoji="0" lang="en-US" sz="1200" b="0" i="0" u="none" strike="noStrike" kern="1200" cap="none" spc="0" normalizeH="0" baseline="0" noProof="0" smtClean="0">
                <a:ln>
                  <a:noFill/>
                </a:ln>
                <a:solidFill>
                  <a:srgbClr val="000000"/>
                </a:solidFill>
                <a:effectLst/>
                <a:uLnTx/>
                <a:uFillTx/>
                <a:latin typeface="Gill Sans"/>
                <a:sym typeface="Gill San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Gill Sans"/>
              <a:sym typeface="Gill Sans"/>
            </a:endParaRPr>
          </a:p>
        </p:txBody>
      </p:sp>
    </p:spTree>
    <p:extLst>
      <p:ext uri="{BB962C8B-B14F-4D97-AF65-F5344CB8AC3E}">
        <p14:creationId xmlns:p14="http://schemas.microsoft.com/office/powerpoint/2010/main" val="58748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E7921A-F259-40FA-A0E5-1374889742D1}" type="slidenum">
              <a:rPr kumimoji="0" lang="en-US" sz="1200" b="0" i="0" u="none" strike="noStrike" kern="1200" cap="none" spc="0" normalizeH="0" baseline="0" noProof="0" smtClean="0">
                <a:ln>
                  <a:noFill/>
                </a:ln>
                <a:solidFill>
                  <a:srgbClr val="000000"/>
                </a:solidFill>
                <a:effectLst/>
                <a:uLnTx/>
                <a:uFillTx/>
                <a:latin typeface="Gill Sans"/>
                <a:sym typeface="Gill San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Gill Sans"/>
              <a:sym typeface="Gill Sans"/>
            </a:endParaRPr>
          </a:p>
        </p:txBody>
      </p:sp>
    </p:spTree>
    <p:extLst>
      <p:ext uri="{BB962C8B-B14F-4D97-AF65-F5344CB8AC3E}">
        <p14:creationId xmlns:p14="http://schemas.microsoft.com/office/powerpoint/2010/main" val="48297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FamiliesUSA.org</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ECAC9-F51C-4923-8A99-5CB11F4BE9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137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FamiliesUSA.org</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ECAC9-F51C-4923-8A99-5CB11F4BE9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074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FamiliesUSA.org</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ECAC9-F51C-4923-8A99-5CB11F4BE9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9027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7921A-F259-40FA-A0E5-137488974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8701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9" name="Rectangle 18"/>
          <p:cNvSpPr>
            <a:spLocks noChangeArrowheads="1"/>
          </p:cNvSpPr>
          <p:nvPr/>
        </p:nvSpPr>
        <p:spPr bwMode="white">
          <a:xfrm>
            <a:off x="9002548"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9232" y="0"/>
            <a:ext cx="18611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2409244"/>
            <a:ext cx="8991600" cy="398680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7" name="Straight Connector 6"/>
          <p:cNvSpPr>
            <a:spLocks noChangeShapeType="1"/>
          </p:cNvSpPr>
          <p:nvPr/>
        </p:nvSpPr>
        <p:spPr bwMode="auto">
          <a:xfrm>
            <a:off x="152400" y="2514151"/>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66878" y="3060"/>
            <a:ext cx="8833104" cy="668944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214481"/>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8423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8458200" y="6335295"/>
            <a:ext cx="457200" cy="441325"/>
          </a:xfrm>
        </p:spPr>
        <p:txBody>
          <a:bodyPr/>
          <a:lstStyle>
            <a:lvl1pPr>
              <a:defRPr>
                <a:solidFill>
                  <a:schemeClr val="bg1"/>
                </a:solidFill>
              </a:defRPr>
            </a:lvl1pPr>
          </a:lstStyle>
          <a:p>
            <a:fld id="{151E29E6-52D5-D84F-9BEC-984295002582}" type="slidenum">
              <a:rPr lang="en-US" smtClean="0"/>
              <a:pPr/>
              <a:t>‹#›</a:t>
            </a:fld>
            <a:endParaRPr lang="en-US" dirty="0"/>
          </a:p>
        </p:txBody>
      </p:sp>
      <p:sp>
        <p:nvSpPr>
          <p:cNvPr id="20" name="Rectangle 19"/>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3" name="Rectangle 22"/>
          <p:cNvSpPr>
            <a:spLocks noChangeArrowheads="1"/>
          </p:cNvSpPr>
          <p:nvPr userDrawn="1"/>
        </p:nvSpPr>
        <p:spPr bwMode="white">
          <a:xfrm>
            <a:off x="-19231" y="-76641"/>
            <a:ext cx="9174181" cy="232089"/>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pic>
        <p:nvPicPr>
          <p:cNvPr id="2" name="Picture 1" descr="nashp-logo copy[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26" y="295181"/>
            <a:ext cx="2065952" cy="1989050"/>
          </a:xfrm>
          <a:prstGeom prst="rect">
            <a:avLst/>
          </a:prstGeom>
        </p:spPr>
      </p:pic>
      <p:sp>
        <p:nvSpPr>
          <p:cNvPr id="25" name="Rectangle 24"/>
          <p:cNvSpPr>
            <a:spLocks noChangeArrowheads="1"/>
          </p:cNvSpPr>
          <p:nvPr userDrawn="1"/>
        </p:nvSpPr>
        <p:spPr bwMode="auto">
          <a:xfrm>
            <a:off x="169444" y="6258973"/>
            <a:ext cx="8833104" cy="44014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Slide Number Placeholder 22"/>
          <p:cNvSpPr txBox="1">
            <a:spLocks/>
          </p:cNvSpPr>
          <p:nvPr userDrawn="1"/>
        </p:nvSpPr>
        <p:spPr>
          <a:xfrm>
            <a:off x="8376516" y="6322720"/>
            <a:ext cx="4572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mtClean="0"/>
              <a:pPr/>
              <a:t>‹#›</a:t>
            </a:fld>
            <a:endParaRPr lang="en-US" dirty="0"/>
          </a:p>
        </p:txBody>
      </p:sp>
      <p:sp>
        <p:nvSpPr>
          <p:cNvPr id="22" name="Title 1"/>
          <p:cNvSpPr>
            <a:spLocks noGrp="1"/>
          </p:cNvSpPr>
          <p:nvPr>
            <p:ph type="title"/>
          </p:nvPr>
        </p:nvSpPr>
        <p:spPr>
          <a:xfrm>
            <a:off x="2404576" y="295181"/>
            <a:ext cx="6053624" cy="776044"/>
          </a:xfrm>
        </p:spPr>
        <p:txBody>
          <a:bodyPr/>
          <a:lstStyle>
            <a:lvl1pPr algn="l">
              <a:defRPr>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AD4CD-D558-BD46-9B13-87160D773B10}" type="slidenum">
              <a:rPr lang="en-US" smtClean="0"/>
              <a:t>‹#›</a:t>
            </a:fld>
            <a:endParaRPr lang="en-US"/>
          </a:p>
        </p:txBody>
      </p:sp>
    </p:spTree>
    <p:extLst>
      <p:ext uri="{BB962C8B-B14F-4D97-AF65-F5344CB8AC3E}">
        <p14:creationId xmlns:p14="http://schemas.microsoft.com/office/powerpoint/2010/main" val="25999965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428" y="642937"/>
            <a:ext cx="7887146" cy="813039"/>
          </a:xfrm>
          <a:prstGeom prst="rect">
            <a:avLst/>
          </a:prstGeom>
        </p:spPr>
        <p:txBody>
          <a:bodyPr anchor="ctr"/>
          <a:lstStyle>
            <a:lvl1pPr algn="ctr">
              <a:defRPr sz="4219">
                <a:solidFill>
                  <a:schemeClr val="tx1"/>
                </a:solidFill>
              </a:defRPr>
            </a:lvl1pPr>
          </a:lstStyle>
          <a:p>
            <a:r>
              <a:rPr lang="en-US" dirty="0"/>
              <a:t>Click to edit Slide title</a:t>
            </a:r>
          </a:p>
        </p:txBody>
      </p:sp>
      <p:sp>
        <p:nvSpPr>
          <p:cNvPr id="4" name="Content Placeholder 3"/>
          <p:cNvSpPr>
            <a:spLocks noGrp="1"/>
          </p:cNvSpPr>
          <p:nvPr>
            <p:ph sz="quarter" idx="10" hasCustomPrompt="1"/>
          </p:nvPr>
        </p:nvSpPr>
        <p:spPr>
          <a:xfrm>
            <a:off x="628428" y="1714500"/>
            <a:ext cx="7887146" cy="4234815"/>
          </a:xfrm>
          <a:prstGeom prst="rect">
            <a:avLst/>
          </a:prstGeom>
        </p:spPr>
        <p:txBody>
          <a:bodyPr/>
          <a:lstStyle>
            <a:lvl1pPr marL="241093" indent="-241093">
              <a:spcBef>
                <a:spcPts val="540"/>
              </a:spcBef>
              <a:buFont typeface="Arial" panose="020B0604020202020204" pitchFamily="34" charset="0"/>
              <a:buChar char="•"/>
              <a:defRPr sz="2531" baseline="0">
                <a:solidFill>
                  <a:schemeClr val="tx1"/>
                </a:solidFill>
              </a:defRPr>
            </a:lvl1pPr>
            <a:lvl2pPr marL="562550" indent="-241093">
              <a:spcBef>
                <a:spcPts val="540"/>
              </a:spcBef>
              <a:buSzPct val="75000"/>
              <a:buFont typeface="Wingdings" panose="05000000000000000000" pitchFamily="2" charset="2"/>
              <a:buChar char="Ø"/>
              <a:defRPr sz="2250" baseline="0">
                <a:solidFill>
                  <a:schemeClr val="tx1"/>
                </a:solidFill>
              </a:defRPr>
            </a:lvl2pPr>
            <a:lvl3pPr marL="843825" indent="-200911">
              <a:spcBef>
                <a:spcPts val="540"/>
              </a:spcBef>
              <a:buSzPct val="75000"/>
              <a:buFont typeface="Wingdings" panose="05000000000000000000" pitchFamily="2" charset="2"/>
              <a:buChar char="§"/>
              <a:defRPr sz="1969">
                <a:solidFill>
                  <a:schemeClr val="tx1"/>
                </a:solidFill>
              </a:defRPr>
            </a:lvl3pPr>
            <a:lvl4pPr marL="1041388" indent="-154032">
              <a:spcBef>
                <a:spcPts val="540"/>
              </a:spcBef>
              <a:buFont typeface="Arial" panose="020B0604020202020204" pitchFamily="34" charset="0"/>
              <a:buChar char="•"/>
              <a:defRPr sz="1687">
                <a:solidFill>
                  <a:schemeClr val="tx1"/>
                </a:solidFill>
              </a:defRPr>
            </a:lvl4pPr>
            <a:lvl5pPr marL="964372" indent="-321457">
              <a:spcBef>
                <a:spcPts val="540"/>
              </a:spcBef>
              <a:buFont typeface="Arial" panose="020B0604020202020204" pitchFamily="34" charset="0"/>
              <a:buChar char="•"/>
              <a:defRPr sz="1406"/>
            </a:lvl5pPr>
          </a:lstStyle>
          <a:p>
            <a:pPr lvl="0"/>
            <a:r>
              <a:rPr lang="en-US" dirty="0"/>
              <a:t>Use bullet points sparingly</a:t>
            </a:r>
          </a:p>
          <a:p>
            <a:pPr lvl="1"/>
            <a:r>
              <a:rPr lang="en-US" dirty="0"/>
              <a:t>Try to keep it at 3 – 5 per slide</a:t>
            </a:r>
          </a:p>
          <a:p>
            <a:pPr lvl="0"/>
            <a:r>
              <a:rPr lang="en-US" dirty="0"/>
              <a:t>Only represent key ideas</a:t>
            </a:r>
          </a:p>
          <a:p>
            <a:pPr lvl="0"/>
            <a:r>
              <a:rPr lang="en-US" dirty="0"/>
              <a:t>Examine your font size</a:t>
            </a:r>
          </a:p>
          <a:p>
            <a:pPr lvl="1"/>
            <a:r>
              <a:rPr lang="en-US" dirty="0"/>
              <a:t>Don’t go below 20 </a:t>
            </a:r>
          </a:p>
          <a:p>
            <a:pPr lvl="0"/>
            <a:r>
              <a:rPr lang="en-US" dirty="0"/>
              <a:t>Only add images/other media if relevant</a:t>
            </a:r>
          </a:p>
          <a:p>
            <a:pPr lvl="1"/>
            <a:r>
              <a:rPr lang="en-US" dirty="0"/>
              <a:t>Second level</a:t>
            </a:r>
          </a:p>
          <a:p>
            <a:pPr lvl="2"/>
            <a:r>
              <a:rPr lang="en-US" dirty="0"/>
              <a:t>Third level</a:t>
            </a:r>
          </a:p>
          <a:p>
            <a:pPr lvl="3"/>
            <a:r>
              <a:rPr lang="en-US" dirty="0"/>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040081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rebuchet-White-Graphics and Content">
    <p:spTree>
      <p:nvGrpSpPr>
        <p:cNvPr id="1" name=""/>
        <p:cNvGrpSpPr/>
        <p:nvPr/>
      </p:nvGrpSpPr>
      <p:grpSpPr>
        <a:xfrm>
          <a:off x="0" y="0"/>
          <a:ext cx="0" cy="0"/>
          <a:chOff x="0" y="0"/>
          <a:chExt cx="0" cy="0"/>
        </a:xfrm>
      </p:grpSpPr>
      <p:sp>
        <p:nvSpPr>
          <p:cNvPr id="17" name="Text Placeholder 7"/>
          <p:cNvSpPr>
            <a:spLocks noGrp="1"/>
          </p:cNvSpPr>
          <p:nvPr>
            <p:ph type="body" sz="quarter" idx="15" hasCustomPrompt="1"/>
          </p:nvPr>
        </p:nvSpPr>
        <p:spPr>
          <a:xfrm>
            <a:off x="630079" y="642937"/>
            <a:ext cx="7888843" cy="816531"/>
          </a:xfrm>
          <a:prstGeom prst="rect">
            <a:avLst/>
          </a:prstGeom>
        </p:spPr>
        <p:txBody>
          <a:bodyPr vert="horz" lIns="91440" tIns="45720" rIns="91440" bIns="45720" rtlCol="0" anchor="ctr">
            <a:normAutofit/>
          </a:bodyPr>
          <a:lstStyle>
            <a:lvl1pPr>
              <a:defRPr lang="en-US" sz="4219" b="1" i="1" u="none" baseline="0" dirty="0">
                <a:solidFill>
                  <a:schemeClr val="tx1"/>
                </a:solidFill>
                <a:latin typeface="+mj-lt"/>
                <a:ea typeface="+mj-ea"/>
                <a:cs typeface="+mj-cs"/>
              </a:defRPr>
            </a:lvl1pPr>
          </a:lstStyle>
          <a:p>
            <a:pPr lvl="0" algn="ctr">
              <a:spcBef>
                <a:spcPct val="0"/>
              </a:spcBef>
            </a:pPr>
            <a:r>
              <a:rPr lang="en-US" dirty="0"/>
              <a:t>Replace Bullets with Images</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
        <p:nvSpPr>
          <p:cNvPr id="5" name="Content Placeholder 4"/>
          <p:cNvSpPr>
            <a:spLocks noGrp="1"/>
          </p:cNvSpPr>
          <p:nvPr>
            <p:ph sz="quarter" idx="20" hasCustomPrompt="1"/>
          </p:nvPr>
        </p:nvSpPr>
        <p:spPr>
          <a:xfrm>
            <a:off x="533638" y="1716643"/>
            <a:ext cx="2591038" cy="3645456"/>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
        <p:nvSpPr>
          <p:cNvPr id="10" name="Content Placeholder 4"/>
          <p:cNvSpPr>
            <a:spLocks noGrp="1"/>
          </p:cNvSpPr>
          <p:nvPr>
            <p:ph sz="quarter" idx="21" hasCustomPrompt="1"/>
          </p:nvPr>
        </p:nvSpPr>
        <p:spPr>
          <a:xfrm>
            <a:off x="5972889" y="1716643"/>
            <a:ext cx="2591038" cy="3645456"/>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
        <p:nvSpPr>
          <p:cNvPr id="12" name="Content Placeholder 4"/>
          <p:cNvSpPr>
            <a:spLocks noGrp="1"/>
          </p:cNvSpPr>
          <p:nvPr>
            <p:ph sz="quarter" idx="22" hasCustomPrompt="1"/>
          </p:nvPr>
        </p:nvSpPr>
        <p:spPr>
          <a:xfrm>
            <a:off x="3246834" y="1716643"/>
            <a:ext cx="2591038" cy="1665208"/>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
        <p:nvSpPr>
          <p:cNvPr id="16" name="Content Placeholder 4"/>
          <p:cNvSpPr>
            <a:spLocks noGrp="1"/>
          </p:cNvSpPr>
          <p:nvPr>
            <p:ph sz="quarter" idx="23" hasCustomPrompt="1"/>
          </p:nvPr>
        </p:nvSpPr>
        <p:spPr>
          <a:xfrm>
            <a:off x="3246834" y="3696891"/>
            <a:ext cx="2591038" cy="1665208"/>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Tree>
    <p:extLst>
      <p:ext uri="{BB962C8B-B14F-4D97-AF65-F5344CB8AC3E}">
        <p14:creationId xmlns:p14="http://schemas.microsoft.com/office/powerpoint/2010/main" val="15620626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rebuchet and Verdana-White-Text Content">
    <p:spTree>
      <p:nvGrpSpPr>
        <p:cNvPr id="1" name=""/>
        <p:cNvGrpSpPr/>
        <p:nvPr/>
      </p:nvGrpSpPr>
      <p:grpSpPr>
        <a:xfrm>
          <a:off x="0" y="0"/>
          <a:ext cx="0" cy="0"/>
          <a:chOff x="0" y="0"/>
          <a:chExt cx="0" cy="0"/>
        </a:xfrm>
      </p:grpSpPr>
      <p:pic>
        <p:nvPicPr>
          <p:cNvPr id="8" name="Picture 7" descr="&quot;&quot;"/>
          <p:cNvPicPr>
            <a:picLocks noChangeAspect="1"/>
          </p:cNvPicPr>
          <p:nvPr userDrawn="1"/>
        </p:nvPicPr>
        <p:blipFill rotWithShape="1">
          <a:blip r:embed="rId2">
            <a:extLst>
              <a:ext uri="{28A0092B-C50C-407E-A947-70E740481C1C}">
                <a14:useLocalDpi xmlns:a14="http://schemas.microsoft.com/office/drawing/2010/main" val="0"/>
              </a:ext>
            </a:extLst>
          </a:blip>
          <a:srcRect l="37448" t="21953" r="38610" b="26798"/>
          <a:stretch/>
        </p:blipFill>
        <p:spPr>
          <a:xfrm>
            <a:off x="3760990" y="1802073"/>
            <a:ext cx="942304" cy="2591334"/>
          </a:xfrm>
          <a:prstGeom prst="rect">
            <a:avLst/>
          </a:prstGeom>
        </p:spPr>
      </p:pic>
      <p:sp>
        <p:nvSpPr>
          <p:cNvPr id="4" name="Text Placeholder 4"/>
          <p:cNvSpPr>
            <a:spLocks noGrp="1"/>
          </p:cNvSpPr>
          <p:nvPr>
            <p:ph type="body" sz="quarter" idx="11" hasCustomPrompt="1"/>
          </p:nvPr>
        </p:nvSpPr>
        <p:spPr>
          <a:xfrm>
            <a:off x="285750" y="2050252"/>
            <a:ext cx="3615851" cy="1820708"/>
          </a:xfrm>
          <a:prstGeom prst="rect">
            <a:avLst/>
          </a:prstGeom>
        </p:spPr>
        <p:txBody>
          <a:bodyPr anchor="ctr"/>
          <a:lstStyle>
            <a:lvl1pPr marL="0" indent="0">
              <a:buNone/>
              <a:defRPr sz="4219"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YOUR MAIN IDEA</a:t>
            </a:r>
          </a:p>
        </p:txBody>
      </p:sp>
      <p:sp>
        <p:nvSpPr>
          <p:cNvPr id="7" name="Text Placeholder 6"/>
          <p:cNvSpPr>
            <a:spLocks noGrp="1"/>
          </p:cNvSpPr>
          <p:nvPr>
            <p:ph type="body" sz="quarter" idx="12" hasCustomPrompt="1"/>
          </p:nvPr>
        </p:nvSpPr>
        <p:spPr>
          <a:xfrm>
            <a:off x="4609862" y="1350169"/>
            <a:ext cx="4024789" cy="3516868"/>
          </a:xfrm>
          <a:prstGeom prst="rect">
            <a:avLst/>
          </a:prstGeom>
        </p:spPr>
        <p:txBody>
          <a:bodyPr/>
          <a:lstStyle>
            <a:lvl1pPr>
              <a:defRPr lang="en-US" sz="2531" baseline="0" smtClean="0">
                <a:solidFill>
                  <a:schemeClr val="tx1"/>
                </a:solidFill>
              </a:defRPr>
            </a:lvl1pPr>
            <a:lvl2pPr>
              <a:defRPr lang="en-US" sz="2250" baseline="0" smtClean="0">
                <a:solidFill>
                  <a:schemeClr val="tx1"/>
                </a:solidFill>
              </a:defRPr>
            </a:lvl2pPr>
            <a:lvl3pPr>
              <a:defRPr lang="en-US" sz="1969" smtClean="0">
                <a:solidFill>
                  <a:schemeClr val="tx1"/>
                </a:solidFill>
              </a:defRPr>
            </a:lvl3pPr>
            <a:lvl4pPr>
              <a:defRPr lang="en-US" sz="1687" smtClean="0">
                <a:solidFill>
                  <a:schemeClr val="tx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text</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753257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rebuchet-White-Text and Image Content">
    <p:spTree>
      <p:nvGrpSpPr>
        <p:cNvPr id="1" name=""/>
        <p:cNvGrpSpPr/>
        <p:nvPr/>
      </p:nvGrpSpPr>
      <p:grpSpPr>
        <a:xfrm>
          <a:off x="0" y="0"/>
          <a:ext cx="0" cy="0"/>
          <a:chOff x="0" y="0"/>
          <a:chExt cx="0" cy="0"/>
        </a:xfrm>
      </p:grpSpPr>
      <p:sp>
        <p:nvSpPr>
          <p:cNvPr id="4" name="Rectangle 3" descr="&quot;&quot;"/>
          <p:cNvSpPr/>
          <p:nvPr userDrawn="1"/>
        </p:nvSpPr>
        <p:spPr>
          <a:xfrm>
            <a:off x="-1" y="1839951"/>
            <a:ext cx="9144001" cy="2804204"/>
          </a:xfrm>
          <a:prstGeom prst="rect">
            <a:avLst/>
          </a:prstGeom>
          <a:gradFill flip="none" rotWithShape="1">
            <a:gsLst>
              <a:gs pos="6000">
                <a:schemeClr val="bg2">
                  <a:lumMod val="75000"/>
                </a:schemeClr>
              </a:gs>
              <a:gs pos="30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410751" fontAlgn="base" hangingPunct="0">
              <a:spcBef>
                <a:spcPct val="0"/>
              </a:spcBef>
              <a:spcAft>
                <a:spcPct val="0"/>
              </a:spcAft>
            </a:pPr>
            <a:endParaRPr lang="en-US" sz="1266" dirty="0">
              <a:solidFill>
                <a:srgbClr val="FFFFFF"/>
              </a:solidFill>
              <a:sym typeface="Trebuchet MS" pitchFamily="-100" charset="0"/>
            </a:endParaRPr>
          </a:p>
        </p:txBody>
      </p:sp>
      <p:sp>
        <p:nvSpPr>
          <p:cNvPr id="6" name="Text Placeholder 11"/>
          <p:cNvSpPr>
            <a:spLocks noGrp="1"/>
          </p:cNvSpPr>
          <p:nvPr>
            <p:ph type="body" sz="quarter" idx="13" hasCustomPrompt="1"/>
          </p:nvPr>
        </p:nvSpPr>
        <p:spPr>
          <a:xfrm>
            <a:off x="1196579" y="2383375"/>
            <a:ext cx="3484245" cy="1717357"/>
          </a:xfrm>
          <a:prstGeom prst="rect">
            <a:avLst/>
          </a:prstGeom>
        </p:spPr>
        <p:txBody>
          <a:bodyPr anchor="ctr"/>
          <a:lstStyle>
            <a:lvl1pPr marL="0" indent="0">
              <a:buNone/>
              <a:defRPr sz="4400" b="1">
                <a:solidFill>
                  <a:schemeClr val="tx1">
                    <a:lumMod val="50000"/>
                  </a:schemeClr>
                </a:solidFill>
                <a:latin typeface="+mj-lt"/>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en-US" sz="4400" dirty="0"/>
              <a:t>Insert Key Point Here</a:t>
            </a:r>
            <a:endParaRPr lang="en-US" dirty="0"/>
          </a:p>
        </p:txBody>
      </p:sp>
      <p:sp>
        <p:nvSpPr>
          <p:cNvPr id="5" name="Content Placeholder 4"/>
          <p:cNvSpPr>
            <a:spLocks noGrp="1"/>
          </p:cNvSpPr>
          <p:nvPr>
            <p:ph sz="quarter" idx="12" hasCustomPrompt="1"/>
          </p:nvPr>
        </p:nvSpPr>
        <p:spPr>
          <a:xfrm>
            <a:off x="5098750" y="1468280"/>
            <a:ext cx="3352800" cy="3547544"/>
          </a:xfrm>
          <a:prstGeom prst="roundRect">
            <a:avLst>
              <a:gd name="adj" fmla="val 13467"/>
            </a:avLst>
          </a:prstGeom>
          <a:solidFill>
            <a:schemeClr val="bg1"/>
          </a:solidFill>
          <a:ln w="38100">
            <a:solidFill>
              <a:schemeClr val="accent1"/>
            </a:solidFill>
          </a:ln>
          <a:effectLst>
            <a:glow rad="101600">
              <a:schemeClr val="accent1">
                <a:alpha val="60000"/>
              </a:schemeClr>
            </a:glow>
            <a:outerShdw blurRad="50800" dist="63500" dir="8100000" algn="tr" rotWithShape="0">
              <a:schemeClr val="tx1">
                <a:lumMod val="50000"/>
                <a:alpha val="60000"/>
              </a:schemeClr>
            </a:outerShdw>
          </a:effectLst>
        </p:spPr>
        <p:style>
          <a:lnRef idx="2">
            <a:schemeClr val="accent3"/>
          </a:lnRef>
          <a:fillRef idx="1">
            <a:schemeClr val="lt1"/>
          </a:fillRef>
          <a:effectRef idx="0">
            <a:schemeClr val="accent3"/>
          </a:effectRef>
          <a:fontRef idx="none"/>
        </p:style>
        <p:txBody>
          <a:bodyPr/>
          <a:lstStyle>
            <a:lvl1pPr marL="0" marR="0" indent="0" algn="ctr" defTabSz="820541" rtl="0" eaLnBrk="1" fontAlgn="auto" latinLnBrk="0" hangingPunct="1">
              <a:lnSpc>
                <a:spcPct val="100000"/>
              </a:lnSpc>
              <a:spcBef>
                <a:spcPct val="20000"/>
              </a:spcBef>
              <a:spcAft>
                <a:spcPts val="0"/>
              </a:spcAft>
              <a:buClrTx/>
              <a:buSzTx/>
              <a:buFont typeface="Arial" pitchFamily="34" charset="0"/>
              <a:buNone/>
              <a:tabLst/>
              <a:defRPr sz="2000" b="1" i="1" baseline="0">
                <a:solidFill>
                  <a:schemeClr val="tx1">
                    <a:lumMod val="50000"/>
                  </a:schemeClr>
                </a:solidFill>
                <a:effectLst/>
              </a:defRPr>
            </a:lvl1pPr>
          </a:lstStyle>
          <a:p>
            <a:pPr lvl="0"/>
            <a:r>
              <a:rPr lang="en-US" dirty="0"/>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460444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rebuchet-White-Text Only Content">
    <p:spTree>
      <p:nvGrpSpPr>
        <p:cNvPr id="1" name=""/>
        <p:cNvGrpSpPr/>
        <p:nvPr/>
      </p:nvGrpSpPr>
      <p:grpSpPr>
        <a:xfrm>
          <a:off x="0" y="0"/>
          <a:ext cx="0" cy="0"/>
          <a:chOff x="0" y="0"/>
          <a:chExt cx="0" cy="0"/>
        </a:xfrm>
      </p:grpSpPr>
      <p:sp>
        <p:nvSpPr>
          <p:cNvPr id="5" name="Rectangle 4" descr="&quot;&quot;"/>
          <p:cNvSpPr/>
          <p:nvPr userDrawn="1"/>
        </p:nvSpPr>
        <p:spPr>
          <a:xfrm>
            <a:off x="-1" y="1839951"/>
            <a:ext cx="9144001" cy="2804204"/>
          </a:xfrm>
          <a:prstGeom prst="rect">
            <a:avLst/>
          </a:prstGeom>
          <a:gradFill flip="none" rotWithShape="1">
            <a:gsLst>
              <a:gs pos="6000">
                <a:schemeClr val="bg2">
                  <a:lumMod val="75000"/>
                </a:schemeClr>
              </a:gs>
              <a:gs pos="30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410751" fontAlgn="base" hangingPunct="0">
              <a:spcBef>
                <a:spcPct val="0"/>
              </a:spcBef>
              <a:spcAft>
                <a:spcPct val="0"/>
              </a:spcAft>
            </a:pPr>
            <a:endParaRPr lang="en-US" sz="1266" dirty="0">
              <a:solidFill>
                <a:srgbClr val="FFFFFF"/>
              </a:solidFill>
              <a:sym typeface="Trebuchet MS" pitchFamily="-100" charset="0"/>
            </a:endParaRPr>
          </a:p>
        </p:txBody>
      </p:sp>
      <p:sp>
        <p:nvSpPr>
          <p:cNvPr id="11" name="Text Placeholder 11"/>
          <p:cNvSpPr>
            <a:spLocks noGrp="1"/>
          </p:cNvSpPr>
          <p:nvPr>
            <p:ph type="body" sz="quarter" idx="13" hasCustomPrompt="1"/>
          </p:nvPr>
        </p:nvSpPr>
        <p:spPr>
          <a:xfrm>
            <a:off x="1195864" y="2385298"/>
            <a:ext cx="3484245" cy="1717357"/>
          </a:xfrm>
          <a:prstGeom prst="rect">
            <a:avLst/>
          </a:prstGeom>
        </p:spPr>
        <p:txBody>
          <a:bodyPr anchor="ctr"/>
          <a:lstStyle>
            <a:lvl1pPr>
              <a:defRPr lang="en-US" sz="4400" b="1" dirty="0">
                <a:solidFill>
                  <a:schemeClr val="tx1">
                    <a:lumMod val="50000"/>
                  </a:schemeClr>
                </a:solidFill>
              </a:defRPr>
            </a:lvl1pPr>
          </a:lstStyle>
          <a:p>
            <a:pPr marL="0" lvl="0" indent="0">
              <a:buNone/>
            </a:pPr>
            <a:r>
              <a:rPr lang="en-US" sz="4400" dirty="0"/>
              <a:t>Insert Key Point Here</a:t>
            </a:r>
            <a:endParaRPr lang="en-US" dirty="0"/>
          </a:p>
        </p:txBody>
      </p:sp>
      <p:sp>
        <p:nvSpPr>
          <p:cNvPr id="10" name="Text Placeholder 9"/>
          <p:cNvSpPr>
            <a:spLocks noGrp="1"/>
          </p:cNvSpPr>
          <p:nvPr>
            <p:ph type="body" sz="quarter" idx="10" hasCustomPrompt="1"/>
          </p:nvPr>
        </p:nvSpPr>
        <p:spPr>
          <a:xfrm>
            <a:off x="4906026" y="874078"/>
            <a:ext cx="3738246" cy="2803842"/>
          </a:xfrm>
          <a:prstGeom prst="roundRect">
            <a:avLst/>
          </a:prstGeom>
          <a:ln w="38100">
            <a:solidFill>
              <a:schemeClr val="accent1"/>
            </a:solidFill>
          </a:ln>
          <a:effectLst>
            <a:glow rad="101600">
              <a:schemeClr val="accent1">
                <a:alpha val="60000"/>
              </a:schemeClr>
            </a:glow>
            <a:outerShdw blurRad="50800" dist="63500" dir="8100000" algn="tr" rotWithShape="0">
              <a:schemeClr val="tx1">
                <a:lumMod val="50000"/>
                <a:alpha val="60000"/>
              </a:schemeClr>
            </a:outerShdw>
          </a:effectLst>
        </p:spPr>
        <p:style>
          <a:lnRef idx="2">
            <a:schemeClr val="accent1"/>
          </a:lnRef>
          <a:fillRef idx="1">
            <a:schemeClr val="lt1"/>
          </a:fillRef>
          <a:effectRef idx="0">
            <a:schemeClr val="accent1"/>
          </a:effectRef>
          <a:fontRef idx="none"/>
        </p:style>
        <p:txBody>
          <a:bodyPr anchor="ctr"/>
          <a:lstStyle>
            <a:lvl1pPr marL="284149" indent="-284149">
              <a:buSzPct val="100000"/>
              <a:buFont typeface="Arial" panose="020B0604020202020204" pitchFamily="34" charset="0"/>
              <a:buChar char="•"/>
              <a:defRPr sz="3094">
                <a:solidFill>
                  <a:schemeClr val="tx1"/>
                </a:solidFill>
              </a:defRPr>
            </a:lvl1pPr>
          </a:lstStyle>
          <a:p>
            <a:pPr lvl="0"/>
            <a:r>
              <a:rPr lang="en-US" dirty="0"/>
              <a:t>Insert supporting text here</a:t>
            </a:r>
          </a:p>
        </p:txBody>
      </p:sp>
      <p:sp>
        <p:nvSpPr>
          <p:cNvPr id="6" name="Slide Number Placeholder 5"/>
          <p:cNvSpPr>
            <a:spLocks noGrp="1"/>
          </p:cNvSpPr>
          <p:nvPr>
            <p:ph type="sldNum" sz="quarter" idx="14"/>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349944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rebuchet-White-Text and Media Content">
    <p:spTree>
      <p:nvGrpSpPr>
        <p:cNvPr id="1" name=""/>
        <p:cNvGrpSpPr/>
        <p:nvPr/>
      </p:nvGrpSpPr>
      <p:grpSpPr>
        <a:xfrm>
          <a:off x="0" y="0"/>
          <a:ext cx="0" cy="0"/>
          <a:chOff x="0" y="0"/>
          <a:chExt cx="0" cy="0"/>
        </a:xfrm>
      </p:grpSpPr>
      <p:sp>
        <p:nvSpPr>
          <p:cNvPr id="5" name="Rectangle 4" descr="&quot;&quot;"/>
          <p:cNvSpPr/>
          <p:nvPr userDrawn="1"/>
        </p:nvSpPr>
        <p:spPr>
          <a:xfrm>
            <a:off x="1410891" y="4816914"/>
            <a:ext cx="7733110" cy="805333"/>
          </a:xfrm>
          <a:prstGeom prst="rect">
            <a:avLst/>
          </a:prstGeom>
          <a:gradFill flip="none" rotWithShape="1">
            <a:gsLst>
              <a:gs pos="39000">
                <a:schemeClr val="accent1"/>
              </a:gs>
              <a:gs pos="6000">
                <a:schemeClr val="accent1">
                  <a:lumMod val="40000"/>
                  <a:lumOff val="60000"/>
                </a:schemeClr>
              </a:gs>
              <a:gs pos="100000">
                <a:schemeClr val="accent1">
                  <a:lumMod val="20000"/>
                  <a:lumOff val="8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defTabSz="410751" fontAlgn="base" hangingPunct="0">
              <a:spcBef>
                <a:spcPct val="0"/>
              </a:spcBef>
              <a:spcAft>
                <a:spcPct val="0"/>
              </a:spcAft>
              <a:buFont typeface="Calibri" pitchFamily="34" charset="0"/>
              <a:buNone/>
            </a:pPr>
            <a:endParaRPr lang="en-US" sz="3200" dirty="0">
              <a:solidFill>
                <a:srgbClr val="4F5858">
                  <a:lumMod val="75000"/>
                  <a:lumOff val="25000"/>
                </a:srgbClr>
              </a:solidFill>
              <a:sym typeface="Trebuchet MS" pitchFamily="-100" charset="0"/>
            </a:endParaRPr>
          </a:p>
        </p:txBody>
      </p:sp>
      <p:sp>
        <p:nvSpPr>
          <p:cNvPr id="6" name="Rectangle 5" descr="&quot;&quot;"/>
          <p:cNvSpPr/>
          <p:nvPr userDrawn="1"/>
        </p:nvSpPr>
        <p:spPr>
          <a:xfrm>
            <a:off x="1410891" y="3271721"/>
            <a:ext cx="7733110" cy="805333"/>
          </a:xfrm>
          <a:prstGeom prst="rect">
            <a:avLst/>
          </a:prstGeom>
          <a:gradFill flip="none" rotWithShape="1">
            <a:gsLst>
              <a:gs pos="39000">
                <a:schemeClr val="accent1"/>
              </a:gs>
              <a:gs pos="6000">
                <a:schemeClr val="accent1">
                  <a:lumMod val="40000"/>
                  <a:lumOff val="60000"/>
                </a:schemeClr>
              </a:gs>
              <a:gs pos="100000">
                <a:schemeClr val="accent1">
                  <a:lumMod val="20000"/>
                  <a:lumOff val="8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defTabSz="410751" fontAlgn="base" hangingPunct="0">
              <a:spcBef>
                <a:spcPct val="0"/>
              </a:spcBef>
              <a:spcAft>
                <a:spcPct val="0"/>
              </a:spcAft>
              <a:buFont typeface="Calibri" pitchFamily="34" charset="0"/>
              <a:buNone/>
            </a:pPr>
            <a:endParaRPr lang="en-US" sz="3200" dirty="0">
              <a:solidFill>
                <a:srgbClr val="4F5858">
                  <a:lumMod val="75000"/>
                  <a:lumOff val="25000"/>
                </a:srgbClr>
              </a:solidFill>
              <a:sym typeface="Trebuchet MS" pitchFamily="-100" charset="0"/>
            </a:endParaRPr>
          </a:p>
        </p:txBody>
      </p:sp>
      <p:sp>
        <p:nvSpPr>
          <p:cNvPr id="7" name="Rectangle 6" descr="&quot;&quot;"/>
          <p:cNvSpPr/>
          <p:nvPr userDrawn="1"/>
        </p:nvSpPr>
        <p:spPr>
          <a:xfrm>
            <a:off x="1410891" y="1716643"/>
            <a:ext cx="7733110" cy="805333"/>
          </a:xfrm>
          <a:prstGeom prst="rect">
            <a:avLst/>
          </a:prstGeom>
          <a:gradFill flip="none" rotWithShape="1">
            <a:gsLst>
              <a:gs pos="39000">
                <a:schemeClr val="accent1"/>
              </a:gs>
              <a:gs pos="6000">
                <a:schemeClr val="accent1">
                  <a:lumMod val="40000"/>
                  <a:lumOff val="60000"/>
                </a:schemeClr>
              </a:gs>
              <a:gs pos="100000">
                <a:schemeClr val="accent1">
                  <a:lumMod val="20000"/>
                  <a:lumOff val="8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defTabSz="410751" fontAlgn="base" hangingPunct="0">
              <a:spcBef>
                <a:spcPct val="0"/>
              </a:spcBef>
              <a:spcAft>
                <a:spcPct val="0"/>
              </a:spcAft>
              <a:buFont typeface="Calibri" pitchFamily="34" charset="0"/>
              <a:buNone/>
            </a:pPr>
            <a:endParaRPr lang="en-US" sz="3200" dirty="0">
              <a:solidFill>
                <a:srgbClr val="4F5858">
                  <a:lumMod val="75000"/>
                  <a:lumOff val="25000"/>
                </a:srgbClr>
              </a:solidFill>
              <a:sym typeface="Trebuchet MS" pitchFamily="-100" charset="0"/>
            </a:endParaRPr>
          </a:p>
        </p:txBody>
      </p:sp>
      <p:sp>
        <p:nvSpPr>
          <p:cNvPr id="12" name="Text Placeholder 7"/>
          <p:cNvSpPr>
            <a:spLocks noGrp="1"/>
          </p:cNvSpPr>
          <p:nvPr>
            <p:ph type="body" sz="quarter" idx="15" hasCustomPrompt="1"/>
          </p:nvPr>
        </p:nvSpPr>
        <p:spPr>
          <a:xfrm>
            <a:off x="630079" y="160734"/>
            <a:ext cx="7888843" cy="816531"/>
          </a:xfrm>
          <a:prstGeom prst="rect">
            <a:avLst/>
          </a:prstGeom>
        </p:spPr>
        <p:txBody>
          <a:bodyPr vert="horz" lIns="91440" tIns="45720" rIns="91440" bIns="45720" rtlCol="0" anchor="ctr">
            <a:normAutofit/>
          </a:bodyPr>
          <a:lstStyle>
            <a:lvl1pPr>
              <a:defRPr lang="en-US" sz="4219" b="1" i="1" u="none" baseline="0" dirty="0">
                <a:solidFill>
                  <a:schemeClr val="tx1"/>
                </a:solidFill>
                <a:latin typeface="+mj-lt"/>
                <a:ea typeface="+mj-ea"/>
                <a:cs typeface="+mj-cs"/>
              </a:defRPr>
            </a:lvl1pPr>
          </a:lstStyle>
          <a:p>
            <a:pPr lvl="0" algn="ctr">
              <a:spcBef>
                <a:spcPct val="0"/>
              </a:spcBef>
            </a:pPr>
            <a:r>
              <a:rPr lang="en-US" dirty="0"/>
              <a:t>List 3 Main Concerns</a:t>
            </a:r>
          </a:p>
        </p:txBody>
      </p:sp>
      <p:sp>
        <p:nvSpPr>
          <p:cNvPr id="29" name="Content Placeholder 28"/>
          <p:cNvSpPr>
            <a:spLocks noGrp="1"/>
          </p:cNvSpPr>
          <p:nvPr>
            <p:ph sz="quarter" idx="25" hasCustomPrompt="1"/>
          </p:nvPr>
        </p:nvSpPr>
        <p:spPr>
          <a:xfrm>
            <a:off x="630079" y="1453869"/>
            <a:ext cx="2025253" cy="1330881"/>
          </a:xfrm>
          <a:prstGeom prst="ellipse">
            <a:avLst/>
          </a:prstGeom>
          <a:solidFill>
            <a:schemeClr val="bg1"/>
          </a:solidFill>
          <a:ln w="38100">
            <a:solidFill>
              <a:schemeClr val="accent1">
                <a:lumMod val="75000"/>
              </a:schemeClr>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000" i="1" baseline="0" dirty="0">
                <a:solidFill>
                  <a:schemeClr val="tx1"/>
                </a:solidFill>
                <a:effectLst/>
              </a:defRPr>
            </a:lvl1pPr>
          </a:lstStyle>
          <a:p>
            <a:pPr marL="0" lvl="0" indent="0" algn="ctr">
              <a:buNone/>
            </a:pPr>
            <a:r>
              <a:rPr lang="en-US" dirty="0"/>
              <a:t>Click to add image</a:t>
            </a:r>
          </a:p>
        </p:txBody>
      </p:sp>
      <p:sp>
        <p:nvSpPr>
          <p:cNvPr id="21" name="Text Placeholder 20"/>
          <p:cNvSpPr>
            <a:spLocks noGrp="1"/>
          </p:cNvSpPr>
          <p:nvPr>
            <p:ph type="body" sz="quarter" idx="20" hasCustomPrompt="1"/>
          </p:nvPr>
        </p:nvSpPr>
        <p:spPr>
          <a:xfrm>
            <a:off x="2963540" y="1716643"/>
            <a:ext cx="6191488" cy="842248"/>
          </a:xfrm>
          <a:prstGeom prst="rect">
            <a:avLst/>
          </a:prstGeom>
        </p:spPr>
        <p:txBody>
          <a:bodyPr anchor="ctr"/>
          <a:lstStyle>
            <a:lvl1pPr>
              <a:defRPr lang="en-US" sz="3094" dirty="0">
                <a:solidFill>
                  <a:schemeClr val="tx1">
                    <a:lumMod val="50000"/>
                  </a:schemeClr>
                </a:solidFill>
              </a:defRPr>
            </a:lvl1pPr>
          </a:lstStyle>
          <a:p>
            <a:pPr marL="401822" lvl="0" indent="-401822">
              <a:buFont typeface="Calibri" panose="020F0502020204030204" pitchFamily="34" charset="0"/>
              <a:buChar char="→"/>
            </a:pPr>
            <a:r>
              <a:rPr lang="en-US" dirty="0"/>
              <a:t>Click to add text</a:t>
            </a:r>
          </a:p>
        </p:txBody>
      </p:sp>
      <p:sp>
        <p:nvSpPr>
          <p:cNvPr id="30" name="Content Placeholder 28"/>
          <p:cNvSpPr>
            <a:spLocks noGrp="1"/>
          </p:cNvSpPr>
          <p:nvPr>
            <p:ph sz="quarter" idx="26" hasCustomPrompt="1"/>
          </p:nvPr>
        </p:nvSpPr>
        <p:spPr>
          <a:xfrm>
            <a:off x="626507" y="3008947"/>
            <a:ext cx="2025253" cy="1330881"/>
          </a:xfrm>
          <a:prstGeom prst="ellipse">
            <a:avLst/>
          </a:prstGeom>
          <a:solidFill>
            <a:schemeClr val="bg1"/>
          </a:solidFill>
          <a:ln w="38100">
            <a:solidFill>
              <a:schemeClr val="accent1">
                <a:lumMod val="75000"/>
              </a:schemeClr>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000" i="1" baseline="0" dirty="0">
                <a:solidFill>
                  <a:schemeClr val="tx1"/>
                </a:solidFill>
                <a:effectLst/>
              </a:defRPr>
            </a:lvl1pPr>
          </a:lstStyle>
          <a:p>
            <a:pPr marL="0" lvl="0" indent="0" algn="ctr">
              <a:buNone/>
            </a:pPr>
            <a:r>
              <a:rPr lang="en-US" dirty="0"/>
              <a:t>Click to add image</a:t>
            </a:r>
          </a:p>
        </p:txBody>
      </p:sp>
      <p:sp>
        <p:nvSpPr>
          <p:cNvPr id="23" name="Text Placeholder 22"/>
          <p:cNvSpPr>
            <a:spLocks noGrp="1"/>
          </p:cNvSpPr>
          <p:nvPr>
            <p:ph type="body" sz="quarter" idx="21" hasCustomPrompt="1"/>
          </p:nvPr>
        </p:nvSpPr>
        <p:spPr>
          <a:xfrm>
            <a:off x="2963540" y="3253264"/>
            <a:ext cx="6191488" cy="842248"/>
          </a:xfrm>
          <a:prstGeom prst="rect">
            <a:avLst/>
          </a:prstGeom>
        </p:spPr>
        <p:txBody>
          <a:bodyPr anchor="ctr"/>
          <a:lstStyle>
            <a:lvl1pPr>
              <a:defRPr lang="en-US" sz="3094" dirty="0">
                <a:solidFill>
                  <a:schemeClr val="tx1">
                    <a:lumMod val="50000"/>
                  </a:schemeClr>
                </a:solidFill>
              </a:defRPr>
            </a:lvl1pPr>
          </a:lstStyle>
          <a:p>
            <a:pPr marL="401822" lvl="0" indent="-401822">
              <a:buFont typeface="Calibri" panose="020F0502020204030204" pitchFamily="34" charset="0"/>
              <a:buChar char="→"/>
            </a:pPr>
            <a:r>
              <a:rPr lang="en-US" dirty="0"/>
              <a:t>Click to add text</a:t>
            </a:r>
          </a:p>
        </p:txBody>
      </p:sp>
      <p:sp>
        <p:nvSpPr>
          <p:cNvPr id="31" name="Content Placeholder 28"/>
          <p:cNvSpPr>
            <a:spLocks noGrp="1"/>
          </p:cNvSpPr>
          <p:nvPr>
            <p:ph sz="quarter" idx="27" hasCustomPrompt="1"/>
          </p:nvPr>
        </p:nvSpPr>
        <p:spPr>
          <a:xfrm>
            <a:off x="626507" y="4554140"/>
            <a:ext cx="2025253" cy="1330881"/>
          </a:xfrm>
          <a:prstGeom prst="ellipse">
            <a:avLst/>
          </a:prstGeom>
          <a:solidFill>
            <a:schemeClr val="bg1"/>
          </a:solidFill>
          <a:ln w="38100">
            <a:solidFill>
              <a:schemeClr val="accent1">
                <a:lumMod val="75000"/>
              </a:schemeClr>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000" i="1" baseline="0" dirty="0">
                <a:solidFill>
                  <a:schemeClr val="tx1"/>
                </a:solidFill>
                <a:effectLst/>
              </a:defRPr>
            </a:lvl1pPr>
          </a:lstStyle>
          <a:p>
            <a:pPr marL="0" lvl="0" indent="0" algn="ctr">
              <a:buNone/>
            </a:pPr>
            <a:r>
              <a:rPr lang="en-US" dirty="0"/>
              <a:t>Click to add image</a:t>
            </a:r>
          </a:p>
        </p:txBody>
      </p:sp>
      <p:sp>
        <p:nvSpPr>
          <p:cNvPr id="4" name="Text Placeholder 3"/>
          <p:cNvSpPr>
            <a:spLocks noGrp="1"/>
          </p:cNvSpPr>
          <p:nvPr>
            <p:ph type="body" sz="quarter" idx="19" hasCustomPrompt="1"/>
          </p:nvPr>
        </p:nvSpPr>
        <p:spPr>
          <a:xfrm>
            <a:off x="2963540" y="4798457"/>
            <a:ext cx="6191488" cy="842248"/>
          </a:xfrm>
          <a:prstGeom prst="rect">
            <a:avLst/>
          </a:prstGeom>
        </p:spPr>
        <p:txBody>
          <a:bodyPr anchor="ctr"/>
          <a:lstStyle>
            <a:lvl1pPr marL="401822" indent="-401822">
              <a:buFont typeface="Calibri" panose="020F0502020204030204" pitchFamily="34" charset="0"/>
              <a:buChar char="→"/>
              <a:defRPr sz="3094">
                <a:solidFill>
                  <a:schemeClr val="tx1">
                    <a:lumMod val="50000"/>
                  </a:schemeClr>
                </a:solidFill>
              </a:defRPr>
            </a:lvl1pPr>
          </a:lstStyle>
          <a:p>
            <a:pPr lvl="0"/>
            <a:r>
              <a:rPr lang="en-US" dirty="0"/>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30082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rebuchet-White-Text and Media">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390674" y="474859"/>
            <a:ext cx="3809760" cy="5407104"/>
          </a:xfrm>
          <a:prstGeom prst="rect">
            <a:avLst/>
          </a:prstGeom>
        </p:spPr>
        <p:txBody>
          <a:bodyPr anchor="ctr"/>
          <a:lstStyle>
            <a:lvl1pPr marL="0" indent="0">
              <a:defRPr sz="3797" b="0" baseline="0">
                <a:solidFill>
                  <a:schemeClr val="tx1"/>
                </a:solidFill>
              </a:defRPr>
            </a:lvl1pPr>
          </a:lstStyle>
          <a:p>
            <a:pPr lvl="0"/>
            <a:r>
              <a:rPr lang="en-US" dirty="0"/>
              <a:t>Click to enter a relevant quote</a:t>
            </a:r>
          </a:p>
        </p:txBody>
      </p:sp>
      <p:sp>
        <p:nvSpPr>
          <p:cNvPr id="7" name="Content Placeholder 5"/>
          <p:cNvSpPr>
            <a:spLocks noGrp="1"/>
          </p:cNvSpPr>
          <p:nvPr>
            <p:ph sz="quarter" idx="11" hasCustomPrompt="1"/>
          </p:nvPr>
        </p:nvSpPr>
        <p:spPr>
          <a:xfrm>
            <a:off x="4484070" y="0"/>
            <a:ext cx="4343400" cy="6356822"/>
          </a:xfrm>
          <a:prstGeom prst="roundRect">
            <a:avLst>
              <a:gd name="adj" fmla="val 2517"/>
            </a:avLst>
          </a:prstGeom>
          <a:solidFill>
            <a:schemeClr val="tx2">
              <a:lumMod val="20000"/>
              <a:lumOff val="80000"/>
            </a:schemeClr>
          </a:solidFill>
          <a:effectLst>
            <a:outerShdw blurRad="50800" dist="63500" dir="8100000" algn="tr" rotWithShape="0">
              <a:schemeClr val="tx1">
                <a:lumMod val="50000"/>
                <a:alpha val="60000"/>
              </a:schemeClr>
            </a:outerShdw>
            <a:reflection blurRad="6350" stA="52000" endA="300" endPos="35000" dir="5400000" sy="-100000" algn="bl" rotWithShape="0"/>
          </a:effectLst>
        </p:spPr>
        <p:txBody>
          <a:bodyPr anchor="ctr"/>
          <a:lstStyle>
            <a:lvl1pPr algn="ctr">
              <a:buNone/>
              <a:defRPr sz="5625" b="1" i="1" baseline="0">
                <a:solidFill>
                  <a:schemeClr val="tx1"/>
                </a:solidFill>
              </a:defRPr>
            </a:lvl1pPr>
          </a:lstStyle>
          <a:p>
            <a:pPr lvl="0"/>
            <a:r>
              <a:rPr lang="en-US" sz="2000" b="1" i="1" dirty="0"/>
              <a:t>Click to insert image</a:t>
            </a:r>
            <a:endParaRPr lang="en-US" dirty="0"/>
          </a:p>
        </p:txBody>
      </p:sp>
      <p:sp>
        <p:nvSpPr>
          <p:cNvPr id="5" name="Slide Number Placeholder 4"/>
          <p:cNvSpPr>
            <a:spLocks noGrp="1"/>
          </p:cNvSpPr>
          <p:nvPr>
            <p:ph type="sldNum" sz="quarter" idx="12"/>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558039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ebuchet-White-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630079" y="642937"/>
            <a:ext cx="7888843" cy="816531"/>
          </a:xfrm>
          <a:prstGeom prst="rect">
            <a:avLst/>
          </a:prstGeom>
        </p:spPr>
        <p:txBody>
          <a:bodyPr vert="horz" lIns="91440" tIns="45720" rIns="91440" bIns="45720" rtlCol="0" anchor="ctr">
            <a:normAutofit/>
          </a:bodyPr>
          <a:lstStyle>
            <a:lvl1pPr>
              <a:defRPr lang="en-US" sz="4219" b="1" i="1" u="none" baseline="0" dirty="0">
                <a:solidFill>
                  <a:schemeClr val="tx1"/>
                </a:solidFill>
                <a:latin typeface="+mj-lt"/>
                <a:ea typeface="+mj-ea"/>
                <a:cs typeface="+mj-cs"/>
              </a:defRPr>
            </a:lvl1pPr>
          </a:lstStyle>
          <a:p>
            <a:pPr lvl="0" algn="ctr">
              <a:spcBef>
                <a:spcPct val="0"/>
              </a:spcBef>
            </a:pPr>
            <a:r>
              <a:rPr lang="en-US" dirty="0"/>
              <a:t>Click to edit title</a:t>
            </a:r>
          </a:p>
        </p:txBody>
      </p:sp>
      <p:sp>
        <p:nvSpPr>
          <p:cNvPr id="5" name="Content Placeholder 4"/>
          <p:cNvSpPr>
            <a:spLocks noGrp="1"/>
          </p:cNvSpPr>
          <p:nvPr>
            <p:ph sz="quarter" idx="11" hasCustomPrompt="1"/>
          </p:nvPr>
        </p:nvSpPr>
        <p:spPr>
          <a:xfrm>
            <a:off x="369180" y="1716643"/>
            <a:ext cx="4461510" cy="3673475"/>
          </a:xfrm>
          <a:prstGeom prst="roundRect">
            <a:avLst>
              <a:gd name="adj" fmla="val 7126"/>
            </a:avLst>
          </a:prstGeom>
          <a:ln>
            <a:solidFill>
              <a:schemeClr val="accent1">
                <a:lumMod val="75000"/>
              </a:schemeClr>
            </a:solidFill>
          </a:ln>
          <a:effectLst>
            <a:glow rad="63500">
              <a:schemeClr val="accent1">
                <a:satMod val="175000"/>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lgn="ctr">
              <a:buNone/>
              <a:defRPr sz="2000" b="1" i="1"/>
            </a:lvl1pPr>
            <a:lvl2pPr>
              <a:buNone/>
              <a:defRPr i="1"/>
            </a:lvl2pPr>
            <a:lvl3pPr>
              <a:buNone/>
              <a:defRPr i="1"/>
            </a:lvl3pPr>
            <a:lvl4pPr>
              <a:buNone/>
              <a:defRPr i="1"/>
            </a:lvl4pPr>
            <a:lvl5pPr>
              <a:buNone/>
              <a:defRPr i="1"/>
            </a:lvl5pPr>
          </a:lstStyle>
          <a:p>
            <a:pPr lvl="0"/>
            <a:r>
              <a:rPr lang="en-US" sz="2000" i="1" dirty="0"/>
              <a:t>Insert image or Clip Art</a:t>
            </a:r>
            <a:endParaRPr lang="en-US" dirty="0"/>
          </a:p>
        </p:txBody>
      </p:sp>
      <p:sp>
        <p:nvSpPr>
          <p:cNvPr id="4" name="Text Placeholder 3"/>
          <p:cNvSpPr>
            <a:spLocks noGrp="1"/>
          </p:cNvSpPr>
          <p:nvPr>
            <p:ph type="body" sz="quarter" idx="16"/>
          </p:nvPr>
        </p:nvSpPr>
        <p:spPr>
          <a:xfrm>
            <a:off x="5107781" y="1716643"/>
            <a:ext cx="3696891" cy="3673475"/>
          </a:xfrm>
          <a:prstGeom prst="rect">
            <a:avLst/>
          </a:prstGeom>
        </p:spPr>
        <p:txBody>
          <a:bodyPr/>
          <a:lstStyle>
            <a:lvl1pPr>
              <a:defRPr lang="en-US" sz="2531" baseline="0" smtClean="0">
                <a:solidFill>
                  <a:schemeClr val="tx1"/>
                </a:solidFill>
              </a:defRPr>
            </a:lvl1pPr>
            <a:lvl2pPr>
              <a:defRPr lang="en-US" sz="2250" baseline="0" smtClean="0">
                <a:solidFill>
                  <a:schemeClr val="tx1"/>
                </a:solidFill>
              </a:defRPr>
            </a:lvl2pPr>
            <a:lvl3pPr>
              <a:defRPr lang="en-US" sz="1969" smtClean="0">
                <a:solidFill>
                  <a:schemeClr val="tx1"/>
                </a:solidFill>
              </a:defRPr>
            </a:lvl3pPr>
            <a:lvl4pPr>
              <a:defRPr lang="en-US" sz="1687" smtClean="0">
                <a:solidFill>
                  <a:schemeClr val="tx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Master text styles</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757225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rebuchet-White-Contact Info">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Contact Info</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FFFFFF"/>
                </a:solidFill>
              </a:rPr>
              <a:pPr/>
              <a:t>‹#›</a:t>
            </a:fld>
            <a:endParaRPr lang="en-US" dirty="0">
              <a:solidFill>
                <a:srgbClr val="FFFFFF"/>
              </a:solidFill>
            </a:endParaRPr>
          </a:p>
        </p:txBody>
      </p:sp>
      <p:sp>
        <p:nvSpPr>
          <p:cNvPr id="11" name="Text Placeholder 10"/>
          <p:cNvSpPr>
            <a:spLocks noGrp="1"/>
          </p:cNvSpPr>
          <p:nvPr>
            <p:ph type="body" sz="quarter" idx="12" hasCustomPrompt="1"/>
          </p:nvPr>
        </p:nvSpPr>
        <p:spPr>
          <a:xfrm>
            <a:off x="446485" y="2143125"/>
            <a:ext cx="8251031" cy="2571750"/>
          </a:xfrm>
          <a:prstGeom prst="rect">
            <a:avLst/>
          </a:prstGeom>
        </p:spPr>
        <p:txBody>
          <a:bodyPr anchor="ctr"/>
          <a:lstStyle>
            <a:lvl1pPr algn="ctr">
              <a:spcBef>
                <a:spcPts val="0"/>
              </a:spcBef>
              <a:defRPr sz="2531" b="0" baseline="0">
                <a:solidFill>
                  <a:schemeClr val="tx1"/>
                </a:solidFill>
              </a:defRPr>
            </a:lvl1pPr>
          </a:lstStyle>
          <a:p>
            <a:pPr lvl="0"/>
            <a:r>
              <a:rPr lang="en-US" b="1" dirty="0"/>
              <a:t>Contact Name #1 (required)</a:t>
            </a:r>
          </a:p>
          <a:p>
            <a:pPr lvl="0"/>
            <a:r>
              <a:rPr lang="en-US" b="0" dirty="0"/>
              <a:t>Position</a:t>
            </a:r>
          </a:p>
          <a:p>
            <a:pPr lvl="0"/>
            <a:r>
              <a:rPr lang="en-US" b="0" dirty="0"/>
              <a:t>Email address</a:t>
            </a:r>
          </a:p>
          <a:p>
            <a:pPr lvl="0"/>
            <a:endParaRPr lang="en-US" b="0" dirty="0"/>
          </a:p>
          <a:p>
            <a:pPr lvl="0"/>
            <a:r>
              <a:rPr lang="en-US" b="1" dirty="0"/>
              <a:t>Contact Name #2 (optional)</a:t>
            </a:r>
          </a:p>
          <a:p>
            <a:pPr lvl="0"/>
            <a:r>
              <a:rPr lang="en-US" b="0" dirty="0"/>
              <a:t>Position</a:t>
            </a:r>
          </a:p>
          <a:p>
            <a:pPr lvl="0"/>
            <a:r>
              <a:rPr lang="en-US" b="0" dirty="0"/>
              <a:t>Email address</a:t>
            </a:r>
            <a:endParaRPr lang="en-US" dirty="0"/>
          </a:p>
        </p:txBody>
      </p:sp>
    </p:spTree>
    <p:extLst>
      <p:ext uri="{BB962C8B-B14F-4D97-AF65-F5344CB8AC3E}">
        <p14:creationId xmlns:p14="http://schemas.microsoft.com/office/powerpoint/2010/main" val="14473031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rebuchet-White-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FFFFFF"/>
                </a:solidFill>
              </a:rPr>
              <a:pPr/>
              <a:t>‹#›</a:t>
            </a:fld>
            <a:endParaRPr lang="en-US" dirty="0">
              <a:solidFill>
                <a:srgbClr val="FFFFFF"/>
              </a:solidFill>
            </a:endParaRPr>
          </a:p>
        </p:txBody>
      </p:sp>
      <p:pic>
        <p:nvPicPr>
          <p:cNvPr id="3" name="Picture 2" descr="Icon graphic of a person raising their hand to ask a question"/>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484" y="1607344"/>
            <a:ext cx="4500563" cy="4500563"/>
          </a:xfrm>
          <a:prstGeom prst="rect">
            <a:avLst/>
          </a:prstGeom>
        </p:spPr>
      </p:pic>
    </p:spTree>
    <p:extLst>
      <p:ext uri="{BB962C8B-B14F-4D97-AF65-F5344CB8AC3E}">
        <p14:creationId xmlns:p14="http://schemas.microsoft.com/office/powerpoint/2010/main" val="266529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670563"/>
            <a:ext cx="9144000" cy="1198563"/>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5" name="Rectangle 4"/>
          <p:cNvSpPr/>
          <p:nvPr userDrawn="1"/>
        </p:nvSpPr>
        <p:spPr>
          <a:xfrm>
            <a:off x="0" y="5545138"/>
            <a:ext cx="9144000" cy="125412"/>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979" y="177813"/>
            <a:ext cx="3278981"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5"/>
          <p:cNvSpPr>
            <a:spLocks noGrp="1"/>
          </p:cNvSpPr>
          <p:nvPr>
            <p:ph type="body" sz="quarter" idx="14"/>
          </p:nvPr>
        </p:nvSpPr>
        <p:spPr>
          <a:xfrm>
            <a:off x="492919" y="1828813"/>
            <a:ext cx="7079456"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4" name="Text Placeholder 7"/>
          <p:cNvSpPr>
            <a:spLocks noGrp="1"/>
          </p:cNvSpPr>
          <p:nvPr>
            <p:ph type="body" sz="quarter" idx="15"/>
          </p:nvPr>
        </p:nvSpPr>
        <p:spPr>
          <a:xfrm>
            <a:off x="492919" y="2566988"/>
            <a:ext cx="7079456"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7" name="Footer Placeholder 4"/>
          <p:cNvSpPr>
            <a:spLocks noGrp="1"/>
          </p:cNvSpPr>
          <p:nvPr>
            <p:ph type="ftr" sz="quarter" idx="16"/>
          </p:nvPr>
        </p:nvSpPr>
        <p:spPr/>
        <p:txBody>
          <a:bodyPr/>
          <a:lstStyle>
            <a:lvl1pPr>
              <a:defRPr/>
            </a:lvl1pPr>
          </a:lstStyle>
          <a:p>
            <a:pPr>
              <a:defRPr/>
            </a:pPr>
            <a:endParaRPr lang="en-US" dirty="0">
              <a:solidFill>
                <a:prstClr val="black">
                  <a:tint val="75000"/>
                </a:prstClr>
              </a:solidFill>
              <a:latin typeface="Arial"/>
            </a:endParaRPr>
          </a:p>
        </p:txBody>
      </p:sp>
      <p:sp>
        <p:nvSpPr>
          <p:cNvPr id="10" name="Date Placeholder 3"/>
          <p:cNvSpPr txBox="1">
            <a:spLocks/>
          </p:cNvSpPr>
          <p:nvPr userDrawn="1"/>
        </p:nvSpPr>
        <p:spPr>
          <a:xfrm>
            <a:off x="159544" y="6097588"/>
            <a:ext cx="1557338" cy="419100"/>
          </a:xfrm>
          <a:prstGeom prst="rect">
            <a:avLst/>
          </a:prstGeom>
        </p:spPr>
        <p:txBody>
          <a:bodyPr tIns="0" bIns="0" anchor="t"/>
          <a:lstStyle>
            <a:defPPr>
              <a:defRPr lang="en-US"/>
            </a:defPPr>
            <a:lvl1pPr algn="l" rtl="0" eaLnBrk="1" fontAlgn="auto" hangingPunct="1">
              <a:spcBef>
                <a:spcPts val="0"/>
              </a:spcBef>
              <a:spcAft>
                <a:spcPts val="0"/>
              </a:spcAft>
              <a:defRPr sz="1800" kern="1200" smtClean="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914400">
              <a:defRPr/>
            </a:pPr>
            <a:r>
              <a:rPr lang="en-US" dirty="0">
                <a:solidFill>
                  <a:prstClr val="white"/>
                </a:solidFill>
              </a:rPr>
              <a:t>November 2015</a:t>
            </a:r>
          </a:p>
        </p:txBody>
      </p:sp>
    </p:spTree>
    <p:extLst>
      <p:ext uri="{BB962C8B-B14F-4D97-AF65-F5344CB8AC3E}">
        <p14:creationId xmlns:p14="http://schemas.microsoft.com/office/powerpoint/2010/main" val="32369761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rebuchet-White-Questions-2">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FFFFFF"/>
                </a:solidFill>
              </a:rPr>
              <a:pPr/>
              <a:t>‹#›</a:t>
            </a:fld>
            <a:endParaRPr lang="en-US" dirty="0">
              <a:solidFill>
                <a:srgbClr val="FFFFFF"/>
              </a:solidFill>
            </a:endParaRPr>
          </a:p>
        </p:txBody>
      </p:sp>
      <p:pic>
        <p:nvPicPr>
          <p:cNvPr id="4" name="Picture 3" descr="Icon graphic of two people, a speech bubble, and a question mark"/>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7914" t="24460" r="8633" b="13669"/>
          <a:stretch/>
        </p:blipFill>
        <p:spPr>
          <a:xfrm>
            <a:off x="1464469" y="1523762"/>
            <a:ext cx="6215063" cy="4607719"/>
          </a:xfrm>
          <a:prstGeom prst="rect">
            <a:avLst/>
          </a:prstGeom>
        </p:spPr>
      </p:pic>
    </p:spTree>
    <p:extLst>
      <p:ext uri="{BB962C8B-B14F-4D97-AF65-F5344CB8AC3E}">
        <p14:creationId xmlns:p14="http://schemas.microsoft.com/office/powerpoint/2010/main" val="8633690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rebuchet-White-Questions-3">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FFFFFF"/>
                </a:solidFill>
              </a:rPr>
              <a:pPr/>
              <a:t>‹#›</a:t>
            </a:fld>
            <a:endParaRPr lang="en-US" dirty="0">
              <a:solidFill>
                <a:srgbClr val="FFFFFF"/>
              </a:solidFill>
            </a:endParaRPr>
          </a:p>
        </p:txBody>
      </p:sp>
      <p:pic>
        <p:nvPicPr>
          <p:cNvPr id="6" name="Picture 5" descr="Icon graphic of a speech bubble containing a question mark"/>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9516" y="1071562"/>
            <a:ext cx="5464969" cy="5464969"/>
          </a:xfrm>
          <a:prstGeom prst="rect">
            <a:avLst/>
          </a:prstGeom>
        </p:spPr>
      </p:pic>
    </p:spTree>
    <p:extLst>
      <p:ext uri="{BB962C8B-B14F-4D97-AF65-F5344CB8AC3E}">
        <p14:creationId xmlns:p14="http://schemas.microsoft.com/office/powerpoint/2010/main" val="25832836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1660922"/>
            <a:ext cx="8251031" cy="162631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dirty="0">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19603686"/>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Layout - Whit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8428" y="161413"/>
            <a:ext cx="7887146" cy="813039"/>
          </a:xfrm>
          <a:prstGeom prst="rect">
            <a:avLst/>
          </a:prstGeom>
        </p:spPr>
        <p:txBody>
          <a:bodyPr anchor="ctr"/>
          <a:lstStyle>
            <a:lvl1pPr algn="ctr">
              <a:defRPr sz="4219">
                <a:solidFill>
                  <a:schemeClr val="tx1"/>
                </a:solidFill>
              </a:defRPr>
            </a:lvl1pPr>
          </a:lstStyle>
          <a:p>
            <a:r>
              <a:rPr lang="en-US" dirty="0"/>
              <a:t>Click to edit Slide title</a:t>
            </a:r>
          </a:p>
        </p:txBody>
      </p:sp>
      <p:sp>
        <p:nvSpPr>
          <p:cNvPr id="5" name="Text Placeholder 3"/>
          <p:cNvSpPr>
            <a:spLocks noGrp="1"/>
          </p:cNvSpPr>
          <p:nvPr>
            <p:ph type="body" sz="quarter" idx="16"/>
          </p:nvPr>
        </p:nvSpPr>
        <p:spPr>
          <a:xfrm>
            <a:off x="628427" y="1240869"/>
            <a:ext cx="3696891" cy="3673475"/>
          </a:xfrm>
          <a:prstGeom prst="rect">
            <a:avLst/>
          </a:prstGeom>
        </p:spPr>
        <p:txBody>
          <a:bodyPr/>
          <a:lstStyle>
            <a:lvl1pPr>
              <a:defRPr lang="en-US" sz="2531" baseline="0" smtClean="0">
                <a:solidFill>
                  <a:schemeClr val="tx1"/>
                </a:solidFill>
              </a:defRPr>
            </a:lvl1pPr>
            <a:lvl2pPr>
              <a:defRPr lang="en-US" sz="2250" baseline="0" smtClean="0">
                <a:solidFill>
                  <a:schemeClr val="tx1"/>
                </a:solidFill>
              </a:defRPr>
            </a:lvl2pPr>
            <a:lvl3pPr>
              <a:defRPr lang="en-US" sz="1969" smtClean="0">
                <a:solidFill>
                  <a:schemeClr val="tx1"/>
                </a:solidFill>
              </a:defRPr>
            </a:lvl3pPr>
            <a:lvl4pPr>
              <a:defRPr lang="en-US" sz="1687" smtClean="0">
                <a:solidFill>
                  <a:schemeClr val="tx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Master text styles</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01719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ull Blank Layout - White">
    <p:spTree>
      <p:nvGrpSpPr>
        <p:cNvPr id="1" name=""/>
        <p:cNvGrpSpPr/>
        <p:nvPr/>
      </p:nvGrpSpPr>
      <p:grpSpPr>
        <a:xfrm>
          <a:off x="0" y="0"/>
          <a:ext cx="0" cy="0"/>
          <a:chOff x="0" y="0"/>
          <a:chExt cx="0" cy="0"/>
        </a:xfrm>
      </p:grpSpPr>
      <p:sp>
        <p:nvSpPr>
          <p:cNvPr id="3" name="Rectangle 2" descr="&quot;&quot;"/>
          <p:cNvSpPr/>
          <p:nvPr userDrawn="1"/>
        </p:nvSpPr>
        <p:spPr bwMode="auto">
          <a:xfrm>
            <a:off x="0" y="6062140"/>
            <a:ext cx="9155430" cy="803672"/>
          </a:xfrm>
          <a:prstGeom prst="rect">
            <a:avLst/>
          </a:prstGeom>
          <a:solidFill>
            <a:schemeClr val="bg1"/>
          </a:solid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sym typeface="Trebuchet MS" pitchFamily="-100" charset="0"/>
            </a:endParaRPr>
          </a:p>
        </p:txBody>
      </p:sp>
      <p:sp>
        <p:nvSpPr>
          <p:cNvPr id="4" name="Title 1"/>
          <p:cNvSpPr>
            <a:spLocks noGrp="1"/>
          </p:cNvSpPr>
          <p:nvPr>
            <p:ph type="title" hasCustomPrompt="1"/>
          </p:nvPr>
        </p:nvSpPr>
        <p:spPr>
          <a:xfrm>
            <a:off x="628428" y="161413"/>
            <a:ext cx="7887146" cy="813039"/>
          </a:xfrm>
          <a:prstGeom prst="rect">
            <a:avLst/>
          </a:prstGeom>
        </p:spPr>
        <p:txBody>
          <a:bodyPr anchor="ctr"/>
          <a:lstStyle>
            <a:lvl1pPr algn="ctr">
              <a:defRPr sz="4219">
                <a:solidFill>
                  <a:schemeClr val="tx1"/>
                </a:solidFill>
              </a:defRPr>
            </a:lvl1pPr>
          </a:lstStyle>
          <a:p>
            <a:r>
              <a:rPr lang="en-US" dirty="0"/>
              <a:t>Click to edit Slide title</a:t>
            </a:r>
          </a:p>
        </p:txBody>
      </p:sp>
      <p:sp>
        <p:nvSpPr>
          <p:cNvPr id="5" name="Text Placeholder 3"/>
          <p:cNvSpPr>
            <a:spLocks noGrp="1"/>
          </p:cNvSpPr>
          <p:nvPr>
            <p:ph type="body" sz="quarter" idx="16"/>
          </p:nvPr>
        </p:nvSpPr>
        <p:spPr>
          <a:xfrm>
            <a:off x="628427" y="1240869"/>
            <a:ext cx="3696891" cy="3673475"/>
          </a:xfrm>
          <a:prstGeom prst="rect">
            <a:avLst/>
          </a:prstGeom>
        </p:spPr>
        <p:txBody>
          <a:bodyPr/>
          <a:lstStyle>
            <a:lvl1pPr>
              <a:defRPr lang="en-US" sz="2531" baseline="0" smtClean="0">
                <a:solidFill>
                  <a:schemeClr val="tx1"/>
                </a:solidFill>
              </a:defRPr>
            </a:lvl1pPr>
            <a:lvl2pPr>
              <a:defRPr lang="en-US" sz="2250" baseline="0" smtClean="0">
                <a:solidFill>
                  <a:schemeClr val="tx1"/>
                </a:solidFill>
              </a:defRPr>
            </a:lvl2pPr>
            <a:lvl3pPr>
              <a:defRPr lang="en-US" sz="1969" smtClean="0">
                <a:solidFill>
                  <a:schemeClr val="tx1"/>
                </a:solidFill>
              </a:defRPr>
            </a:lvl3pPr>
            <a:lvl4pPr>
              <a:defRPr lang="en-US" sz="1687" smtClean="0">
                <a:solidFill>
                  <a:schemeClr val="tx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Master text styles</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7CD4B2A3-DF06-4EAB-85AB-0641A4D150A0}" type="slidenum">
              <a:rPr lang="en-US" smtClean="0">
                <a:solidFill>
                  <a:srgbClr val="4F5858"/>
                </a:solidFill>
              </a:rPr>
              <a:pPr/>
              <a:t>‹#›</a:t>
            </a:fld>
            <a:endParaRPr lang="en-US">
              <a:solidFill>
                <a:srgbClr val="4F5858"/>
              </a:solidFill>
            </a:endParaRPr>
          </a:p>
        </p:txBody>
      </p:sp>
    </p:spTree>
    <p:extLst>
      <p:ext uri="{BB962C8B-B14F-4D97-AF65-F5344CB8AC3E}">
        <p14:creationId xmlns:p14="http://schemas.microsoft.com/office/powerpoint/2010/main" val="16358608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rebuchet-Gray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446485" y="1660922"/>
            <a:ext cx="8251031" cy="1626319"/>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defRPr/>
            </a:lvl1pPr>
          </a:lstStyle>
          <a:p>
            <a:pPr lvl="0"/>
            <a:r>
              <a:rPr lang="en-US" dirty="0">
                <a:sym typeface="Trebuchet MS" pitchFamily="-100" charset="0"/>
              </a:rPr>
              <a:t>Your Presentation Title</a:t>
            </a:r>
          </a:p>
        </p:txBody>
      </p:sp>
      <p:sp>
        <p:nvSpPr>
          <p:cNvPr id="8" name="Text Placeholder 7"/>
          <p:cNvSpPr>
            <a:spLocks noGrp="1"/>
          </p:cNvSpPr>
          <p:nvPr>
            <p:ph type="body" sz="quarter" idx="10" hasCustomPrompt="1"/>
          </p:nvPr>
        </p:nvSpPr>
        <p:spPr>
          <a:xfrm>
            <a:off x="1141929" y="3643312"/>
            <a:ext cx="6860143" cy="816531"/>
          </a:xfrm>
          <a:prstGeom prst="rect">
            <a:avLst/>
          </a:prstGeom>
        </p:spPr>
        <p:txBody>
          <a:bodyPr anchor="ctr"/>
          <a:lstStyle>
            <a:lvl1pPr algn="ctr">
              <a:defRPr baseline="0">
                <a:solidFill>
                  <a:schemeClr val="bg1"/>
                </a:solidFill>
              </a:defRPr>
            </a:lvl1pPr>
            <a:lvl2pPr algn="r">
              <a:defRPr baseline="0">
                <a:solidFill>
                  <a:schemeClr val="bg1"/>
                </a:solidFill>
              </a:defRPr>
            </a:lvl2pPr>
          </a:lstStyle>
          <a:p>
            <a:pPr lvl="0"/>
            <a:r>
              <a:rPr lang="en-US" dirty="0"/>
              <a:t>The subtitle</a:t>
            </a:r>
          </a:p>
        </p:txBody>
      </p:sp>
      <p:sp>
        <p:nvSpPr>
          <p:cNvPr id="3" name="Text Placeholder 2"/>
          <p:cNvSpPr>
            <a:spLocks noGrp="1"/>
          </p:cNvSpPr>
          <p:nvPr>
            <p:ph type="body" sz="quarter" idx="11" hasCustomPrompt="1"/>
          </p:nvPr>
        </p:nvSpPr>
        <p:spPr>
          <a:xfrm>
            <a:off x="3232547" y="4815915"/>
            <a:ext cx="4769525" cy="411480"/>
          </a:xfrm>
          <a:prstGeom prst="rect">
            <a:avLst/>
          </a:prstGeom>
        </p:spPr>
        <p:txBody>
          <a:bodyPr anchor="ctr"/>
          <a:lstStyle>
            <a:lvl1pPr marL="0" algn="r">
              <a:spcBef>
                <a:spcPts val="0"/>
              </a:spcBef>
              <a:defRPr sz="1687" b="1" baseline="0">
                <a:solidFill>
                  <a:schemeClr val="bg1"/>
                </a:solidFill>
              </a:defRPr>
            </a:lvl1pPr>
          </a:lstStyle>
          <a:p>
            <a:pPr lvl="0"/>
            <a:r>
              <a:rPr lang="en-US" dirty="0"/>
              <a:t>Presented by: Name of Presenter</a:t>
            </a:r>
          </a:p>
        </p:txBody>
      </p:sp>
      <p:sp>
        <p:nvSpPr>
          <p:cNvPr id="7" name="Date Placeholder 6"/>
          <p:cNvSpPr>
            <a:spLocks noGrp="1"/>
          </p:cNvSpPr>
          <p:nvPr>
            <p:ph type="dt" sz="half" idx="14"/>
          </p:nvPr>
        </p:nvSpPr>
        <p:spPr>
          <a:xfrm>
            <a:off x="5944895" y="5250656"/>
            <a:ext cx="2057176" cy="365001"/>
          </a:xfrm>
        </p:spPr>
        <p:txBody>
          <a:bodyPr/>
          <a:lstStyle/>
          <a:p>
            <a:endParaRPr lang="en-US" dirty="0">
              <a:solidFill>
                <a:srgbClr val="FFFFFF"/>
              </a:solidFill>
            </a:endParaRPr>
          </a:p>
        </p:txBody>
      </p:sp>
      <p:sp>
        <p:nvSpPr>
          <p:cNvPr id="2" name="Slide Number Placeholder 1"/>
          <p:cNvSpPr>
            <a:spLocks noGrp="1"/>
          </p:cNvSpPr>
          <p:nvPr>
            <p:ph type="sldNum" sz="quarter" idx="12"/>
          </p:nvPr>
        </p:nvSpPr>
        <p:spPr/>
        <p:txBody>
          <a:bodyPr/>
          <a:lstStyle/>
          <a:p>
            <a:fld id="{88E71DEA-C72C-42CF-90F7-E467E0733BC8}" type="slidenum">
              <a:rPr lang="en-US" smtClean="0">
                <a:solidFill>
                  <a:srgbClr val="4F5858"/>
                </a:solidFill>
              </a:rPr>
              <a:pPr/>
              <a:t>‹#›</a:t>
            </a:fld>
            <a:endParaRPr lang="en-US" dirty="0">
              <a:solidFill>
                <a:srgbClr val="4F5858"/>
              </a:solidFill>
            </a:endParaRPr>
          </a:p>
        </p:txBody>
      </p:sp>
    </p:spTree>
    <p:extLst>
      <p:ext uri="{BB962C8B-B14F-4D97-AF65-F5344CB8AC3E}">
        <p14:creationId xmlns:p14="http://schemas.microsoft.com/office/powerpoint/2010/main" val="14296283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rebuchet-Images-Gray Title">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481113"/>
            <a:ext cx="9161859" cy="128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alpha val="40000"/>
            </a:scheme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defTabSz="410751" fontAlgn="base" hangingPunct="0">
              <a:spcBef>
                <a:spcPct val="0"/>
              </a:spcBef>
              <a:spcAft>
                <a:spcPct val="0"/>
              </a:spcAft>
              <a:defRPr/>
            </a:pPr>
            <a:endParaRPr lang="en-US" sz="1547">
              <a:solidFill>
                <a:srgbClr val="5C6670"/>
              </a:solidFill>
              <a:sym typeface="Trebuchet MS" pitchFamily="-100" charset="0"/>
            </a:endParaRPr>
          </a:p>
        </p:txBody>
      </p:sp>
      <p:sp>
        <p:nvSpPr>
          <p:cNvPr id="7" name="Content Placeholder 11"/>
          <p:cNvSpPr>
            <a:spLocks noGrp="1"/>
          </p:cNvSpPr>
          <p:nvPr>
            <p:ph sz="quarter" idx="14" hasCustomPrompt="1"/>
          </p:nvPr>
        </p:nvSpPr>
        <p:spPr>
          <a:xfrm>
            <a:off x="446484" y="481113"/>
            <a:ext cx="1285875" cy="1285875"/>
          </a:xfrm>
          <a:prstGeom prst="rect">
            <a:avLst/>
          </a:prstGeom>
        </p:spPr>
        <p:txBody>
          <a:bodyPr/>
          <a:lstStyle>
            <a:lvl1pPr marL="0" indent="0">
              <a:defRPr lang="en-US" sz="1547" baseline="0" dirty="0">
                <a:solidFill>
                  <a:schemeClr val="bg1"/>
                </a:solidFill>
              </a:defRPr>
            </a:lvl1pPr>
          </a:lstStyle>
          <a:p>
            <a:pPr lvl="0"/>
            <a:r>
              <a:rPr lang="en-US" dirty="0"/>
              <a:t>Click to add Image</a:t>
            </a:r>
          </a:p>
        </p:txBody>
      </p:sp>
      <p:sp>
        <p:nvSpPr>
          <p:cNvPr id="11" name="Content Placeholder 11"/>
          <p:cNvSpPr>
            <a:spLocks noGrp="1"/>
          </p:cNvSpPr>
          <p:nvPr>
            <p:ph sz="quarter" idx="16" hasCustomPrompt="1"/>
          </p:nvPr>
        </p:nvSpPr>
        <p:spPr>
          <a:xfrm>
            <a:off x="3929063" y="482203"/>
            <a:ext cx="1285875" cy="1285875"/>
          </a:xfrm>
          <a:prstGeom prst="rect">
            <a:avLst/>
          </a:prstGeom>
        </p:spPr>
        <p:txBody>
          <a:bodyPr/>
          <a:lstStyle>
            <a:lvl1pPr marL="0" marR="0" indent="0" algn="l" defTabSz="410751" rtl="0" eaLnBrk="0" fontAlgn="base" latinLnBrk="0" hangingPunct="0">
              <a:lnSpc>
                <a:spcPct val="100000"/>
              </a:lnSpc>
              <a:spcBef>
                <a:spcPts val="2953"/>
              </a:spcBef>
              <a:spcAft>
                <a:spcPct val="0"/>
              </a:spcAft>
              <a:buClrTx/>
              <a:buSzTx/>
              <a:buFontTx/>
              <a:buNone/>
              <a:tabLst/>
              <a:defRPr lang="en-US" sz="1547" baseline="0" dirty="0">
                <a:solidFill>
                  <a:schemeClr val="bg1"/>
                </a:solidFill>
              </a:defRPr>
            </a:lvl1pPr>
          </a:lstStyle>
          <a:p>
            <a:pPr marL="0" marR="0" lvl="0" indent="0" algn="l" defTabSz="410751" rtl="0" eaLnBrk="0" fontAlgn="base" latinLnBrk="0" hangingPunct="0">
              <a:lnSpc>
                <a:spcPct val="100000"/>
              </a:lnSpc>
              <a:spcBef>
                <a:spcPts val="2953"/>
              </a:spcBef>
              <a:spcAft>
                <a:spcPct val="0"/>
              </a:spcAft>
              <a:buClrTx/>
              <a:buSzTx/>
              <a:buFontTx/>
              <a:buNone/>
              <a:tabLst/>
              <a:defRPr/>
            </a:pPr>
            <a:r>
              <a:rPr lang="en-US" dirty="0"/>
              <a:t>Click to add Image</a:t>
            </a:r>
          </a:p>
        </p:txBody>
      </p:sp>
      <p:sp>
        <p:nvSpPr>
          <p:cNvPr id="9" name="Content Placeholder 11"/>
          <p:cNvSpPr>
            <a:spLocks noGrp="1"/>
          </p:cNvSpPr>
          <p:nvPr>
            <p:ph sz="quarter" idx="15" hasCustomPrompt="1"/>
          </p:nvPr>
        </p:nvSpPr>
        <p:spPr>
          <a:xfrm>
            <a:off x="7411641" y="481113"/>
            <a:ext cx="1285875" cy="1285875"/>
          </a:xfrm>
          <a:prstGeom prst="rect">
            <a:avLst/>
          </a:prstGeom>
        </p:spPr>
        <p:txBody>
          <a:bodyPr/>
          <a:lstStyle>
            <a:lvl1pPr marL="0" marR="0" indent="0" algn="l" defTabSz="410751" rtl="0" eaLnBrk="0" fontAlgn="base" latinLnBrk="0" hangingPunct="0">
              <a:lnSpc>
                <a:spcPct val="100000"/>
              </a:lnSpc>
              <a:spcBef>
                <a:spcPts val="2953"/>
              </a:spcBef>
              <a:spcAft>
                <a:spcPct val="0"/>
              </a:spcAft>
              <a:buClrTx/>
              <a:buSzTx/>
              <a:buFontTx/>
              <a:buNone/>
              <a:tabLst/>
              <a:defRPr lang="en-US" sz="1547" baseline="0" dirty="0">
                <a:solidFill>
                  <a:schemeClr val="bg1"/>
                </a:solidFill>
              </a:defRPr>
            </a:lvl1pPr>
          </a:lstStyle>
          <a:p>
            <a:pPr marL="0" marR="0" lvl="0" indent="0" algn="l" defTabSz="410751" rtl="0" eaLnBrk="0" fontAlgn="base" latinLnBrk="0" hangingPunct="0">
              <a:lnSpc>
                <a:spcPct val="100000"/>
              </a:lnSpc>
              <a:spcBef>
                <a:spcPts val="2953"/>
              </a:spcBef>
              <a:spcAft>
                <a:spcPct val="0"/>
              </a:spcAft>
              <a:buClrTx/>
              <a:buSzTx/>
              <a:buFontTx/>
              <a:buNone/>
              <a:tabLst/>
              <a:defRPr/>
            </a:pPr>
            <a:r>
              <a:rPr lang="en-US" dirty="0"/>
              <a:t>Click to add Image</a:t>
            </a:r>
          </a:p>
        </p:txBody>
      </p:sp>
      <p:sp>
        <p:nvSpPr>
          <p:cNvPr id="4" name="Title Placeholder 2"/>
          <p:cNvSpPr>
            <a:spLocks noGrp="1"/>
          </p:cNvSpPr>
          <p:nvPr>
            <p:ph type="title" hasCustomPrompt="1"/>
          </p:nvPr>
        </p:nvSpPr>
        <p:spPr bwMode="auto">
          <a:xfrm>
            <a:off x="446485" y="1660922"/>
            <a:ext cx="8251031" cy="1626319"/>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defRPr/>
            </a:lvl1pPr>
          </a:lstStyle>
          <a:p>
            <a:pPr lvl="0"/>
            <a:r>
              <a:rPr lang="en-US" dirty="0">
                <a:sym typeface="Trebuchet MS" pitchFamily="-100" charset="0"/>
              </a:rPr>
              <a:t>Your Presentation Title</a:t>
            </a:r>
          </a:p>
        </p:txBody>
      </p:sp>
      <p:sp>
        <p:nvSpPr>
          <p:cNvPr id="8" name="Text Placeholder 7"/>
          <p:cNvSpPr>
            <a:spLocks noGrp="1"/>
          </p:cNvSpPr>
          <p:nvPr>
            <p:ph type="body" sz="quarter" idx="10" hasCustomPrompt="1"/>
          </p:nvPr>
        </p:nvSpPr>
        <p:spPr>
          <a:xfrm>
            <a:off x="1141929" y="3643312"/>
            <a:ext cx="6860143" cy="816531"/>
          </a:xfrm>
          <a:prstGeom prst="rect">
            <a:avLst/>
          </a:prstGeom>
        </p:spPr>
        <p:txBody>
          <a:bodyPr anchor="ctr"/>
          <a:lstStyle>
            <a:lvl1pPr algn="ctr">
              <a:defRPr baseline="0">
                <a:solidFill>
                  <a:schemeClr val="bg1"/>
                </a:solidFill>
              </a:defRPr>
            </a:lvl1pPr>
            <a:lvl2pPr algn="r">
              <a:defRPr baseline="0">
                <a:solidFill>
                  <a:schemeClr val="bg1"/>
                </a:solidFill>
              </a:defRPr>
            </a:lvl2pPr>
          </a:lstStyle>
          <a:p>
            <a:pPr lvl="0"/>
            <a:r>
              <a:rPr lang="en-US" dirty="0"/>
              <a:t>The subtitle</a:t>
            </a:r>
          </a:p>
        </p:txBody>
      </p:sp>
      <p:sp>
        <p:nvSpPr>
          <p:cNvPr id="3" name="Text Placeholder 2"/>
          <p:cNvSpPr>
            <a:spLocks noGrp="1"/>
          </p:cNvSpPr>
          <p:nvPr>
            <p:ph type="body" sz="quarter" idx="11" hasCustomPrompt="1"/>
          </p:nvPr>
        </p:nvSpPr>
        <p:spPr>
          <a:xfrm>
            <a:off x="3232547" y="4815915"/>
            <a:ext cx="4769525" cy="411480"/>
          </a:xfrm>
          <a:prstGeom prst="rect">
            <a:avLst/>
          </a:prstGeom>
        </p:spPr>
        <p:txBody>
          <a:bodyPr anchor="ctr"/>
          <a:lstStyle>
            <a:lvl1pPr marL="0" algn="r">
              <a:spcBef>
                <a:spcPts val="0"/>
              </a:spcBef>
              <a:defRPr sz="1687" b="1" baseline="0">
                <a:solidFill>
                  <a:schemeClr val="bg1"/>
                </a:solidFill>
              </a:defRPr>
            </a:lvl1pPr>
          </a:lstStyle>
          <a:p>
            <a:pPr lvl="0"/>
            <a:r>
              <a:rPr lang="en-US" dirty="0"/>
              <a:t>Presented by: Name of Presenter</a:t>
            </a:r>
          </a:p>
        </p:txBody>
      </p:sp>
      <p:sp>
        <p:nvSpPr>
          <p:cNvPr id="13" name="Date Placeholder 6"/>
          <p:cNvSpPr>
            <a:spLocks noGrp="1"/>
          </p:cNvSpPr>
          <p:nvPr>
            <p:ph type="dt" sz="half" idx="18"/>
          </p:nvPr>
        </p:nvSpPr>
        <p:spPr>
          <a:xfrm>
            <a:off x="5944895" y="5260702"/>
            <a:ext cx="2057176" cy="365001"/>
          </a:xfrm>
        </p:spPr>
        <p:txBody>
          <a:bodyPr/>
          <a:lstStyle/>
          <a:p>
            <a:endParaRPr lang="en-US">
              <a:solidFill>
                <a:srgbClr val="FFFFFF"/>
              </a:solidFill>
            </a:endParaRPr>
          </a:p>
        </p:txBody>
      </p:sp>
      <p:sp>
        <p:nvSpPr>
          <p:cNvPr id="2" name="Slide Number Placeholder 1"/>
          <p:cNvSpPr>
            <a:spLocks noGrp="1"/>
          </p:cNvSpPr>
          <p:nvPr>
            <p:ph type="sldNum" sz="quarter" idx="17"/>
          </p:nvPr>
        </p:nvSpPr>
        <p:spPr/>
        <p:txBody>
          <a:bodyPr/>
          <a:lstStyle/>
          <a:p>
            <a:fld id="{88E71DEA-C72C-42CF-90F7-E467E0733BC8}" type="slidenum">
              <a:rPr lang="en-US" smtClean="0">
                <a:solidFill>
                  <a:srgbClr val="4F5858"/>
                </a:solidFill>
              </a:rPr>
              <a:pPr/>
              <a:t>‹#›</a:t>
            </a:fld>
            <a:endParaRPr lang="en-US" dirty="0">
              <a:solidFill>
                <a:srgbClr val="4F5858"/>
              </a:solidFill>
            </a:endParaRPr>
          </a:p>
        </p:txBody>
      </p:sp>
    </p:spTree>
    <p:extLst>
      <p:ext uri="{BB962C8B-B14F-4D97-AF65-F5344CB8AC3E}">
        <p14:creationId xmlns:p14="http://schemas.microsoft.com/office/powerpoint/2010/main" val="31069333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rebuchet-Images 2-Gray Title">
    <p:spTree>
      <p:nvGrpSpPr>
        <p:cNvPr id="1" name=""/>
        <p:cNvGrpSpPr/>
        <p:nvPr/>
      </p:nvGrpSpPr>
      <p:grpSpPr>
        <a:xfrm>
          <a:off x="0" y="0"/>
          <a:ext cx="0" cy="0"/>
          <a:chOff x="0" y="0"/>
          <a:chExt cx="0" cy="0"/>
        </a:xfrm>
      </p:grpSpPr>
      <p:sp>
        <p:nvSpPr>
          <p:cNvPr id="6" name="AutoShape 5" descr="&quot;&quot;"/>
          <p:cNvSpPr>
            <a:spLocks/>
          </p:cNvSpPr>
          <p:nvPr userDrawn="1"/>
        </p:nvSpPr>
        <p:spPr bwMode="auto">
          <a:xfrm rot="5400000">
            <a:off x="-2359581" y="2359581"/>
            <a:ext cx="6107906" cy="1388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alpha val="40000"/>
            </a:scheme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defTabSz="410751" fontAlgn="base" hangingPunct="0">
              <a:spcBef>
                <a:spcPct val="0"/>
              </a:spcBef>
              <a:spcAft>
                <a:spcPct val="0"/>
              </a:spcAft>
              <a:defRPr/>
            </a:pPr>
            <a:endParaRPr lang="en-US" sz="1547">
              <a:solidFill>
                <a:srgbClr val="5C6670"/>
              </a:solidFill>
              <a:sym typeface="Trebuchet MS" pitchFamily="-100" charset="0"/>
            </a:endParaRPr>
          </a:p>
        </p:txBody>
      </p:sp>
      <p:sp>
        <p:nvSpPr>
          <p:cNvPr id="7" name="Content Placeholder 11"/>
          <p:cNvSpPr>
            <a:spLocks noGrp="1"/>
          </p:cNvSpPr>
          <p:nvPr>
            <p:ph sz="quarter" idx="14" hasCustomPrompt="1"/>
          </p:nvPr>
        </p:nvSpPr>
        <p:spPr>
          <a:xfrm>
            <a:off x="-25718" y="368599"/>
            <a:ext cx="1414463" cy="1414463"/>
          </a:xfrm>
          <a:prstGeom prst="rect">
            <a:avLst/>
          </a:prstGeom>
        </p:spPr>
        <p:txBody>
          <a:bodyPr/>
          <a:lstStyle>
            <a:lvl1pPr marL="0" marR="0" indent="0" algn="l" defTabSz="410751" rtl="0" eaLnBrk="0" fontAlgn="base" latinLnBrk="0" hangingPunct="0">
              <a:lnSpc>
                <a:spcPct val="100000"/>
              </a:lnSpc>
              <a:spcBef>
                <a:spcPts val="2953"/>
              </a:spcBef>
              <a:spcAft>
                <a:spcPct val="0"/>
              </a:spcAft>
              <a:buClrTx/>
              <a:buSzTx/>
              <a:buFontTx/>
              <a:buNone/>
              <a:tabLst/>
              <a:defRPr lang="en-US" sz="1547" baseline="0" dirty="0">
                <a:solidFill>
                  <a:schemeClr val="bg1"/>
                </a:solidFill>
              </a:defRPr>
            </a:lvl1pPr>
          </a:lstStyle>
          <a:p>
            <a:pPr marL="0" marR="0" lvl="0" indent="0" algn="l" defTabSz="410751" rtl="0" eaLnBrk="0" fontAlgn="base" latinLnBrk="0" hangingPunct="0">
              <a:lnSpc>
                <a:spcPct val="100000"/>
              </a:lnSpc>
              <a:spcBef>
                <a:spcPts val="2953"/>
              </a:spcBef>
              <a:spcAft>
                <a:spcPct val="0"/>
              </a:spcAft>
              <a:buClrTx/>
              <a:buSzTx/>
              <a:buFontTx/>
              <a:buNone/>
              <a:tabLst/>
              <a:defRPr/>
            </a:pPr>
            <a:r>
              <a:rPr lang="en-US" dirty="0"/>
              <a:t>Click to add Image</a:t>
            </a:r>
          </a:p>
        </p:txBody>
      </p:sp>
      <p:sp>
        <p:nvSpPr>
          <p:cNvPr id="11" name="Content Placeholder 11"/>
          <p:cNvSpPr>
            <a:spLocks noGrp="1"/>
          </p:cNvSpPr>
          <p:nvPr>
            <p:ph sz="quarter" idx="16" hasCustomPrompt="1"/>
          </p:nvPr>
        </p:nvSpPr>
        <p:spPr>
          <a:xfrm>
            <a:off x="-25718" y="2351535"/>
            <a:ext cx="1414463" cy="1414463"/>
          </a:xfrm>
          <a:prstGeom prst="rect">
            <a:avLst/>
          </a:prstGeom>
        </p:spPr>
        <p:txBody>
          <a:bodyPr/>
          <a:lstStyle>
            <a:lvl1pPr marL="0" marR="0" indent="0" algn="l" defTabSz="410751" rtl="0" eaLnBrk="0" fontAlgn="base" latinLnBrk="0" hangingPunct="0">
              <a:lnSpc>
                <a:spcPct val="100000"/>
              </a:lnSpc>
              <a:spcBef>
                <a:spcPts val="2953"/>
              </a:spcBef>
              <a:spcAft>
                <a:spcPct val="0"/>
              </a:spcAft>
              <a:buClrTx/>
              <a:buSzTx/>
              <a:buFontTx/>
              <a:buNone/>
              <a:tabLst/>
              <a:defRPr lang="en-US" sz="1547" baseline="0" dirty="0">
                <a:solidFill>
                  <a:schemeClr val="bg1"/>
                </a:solidFill>
              </a:defRPr>
            </a:lvl1pPr>
          </a:lstStyle>
          <a:p>
            <a:pPr marL="0" marR="0" lvl="0" indent="0" algn="l" defTabSz="410751" rtl="0" eaLnBrk="0" fontAlgn="base" latinLnBrk="0" hangingPunct="0">
              <a:lnSpc>
                <a:spcPct val="100000"/>
              </a:lnSpc>
              <a:spcBef>
                <a:spcPts val="2953"/>
              </a:spcBef>
              <a:spcAft>
                <a:spcPct val="0"/>
              </a:spcAft>
              <a:buClrTx/>
              <a:buSzTx/>
              <a:buFontTx/>
              <a:buNone/>
              <a:tabLst/>
              <a:defRPr/>
            </a:pPr>
            <a:r>
              <a:rPr lang="en-US" dirty="0"/>
              <a:t>Click to add Image</a:t>
            </a:r>
          </a:p>
        </p:txBody>
      </p:sp>
      <p:sp>
        <p:nvSpPr>
          <p:cNvPr id="9" name="Content Placeholder 11"/>
          <p:cNvSpPr>
            <a:spLocks noGrp="1"/>
          </p:cNvSpPr>
          <p:nvPr>
            <p:ph sz="quarter" idx="15" hasCustomPrompt="1"/>
          </p:nvPr>
        </p:nvSpPr>
        <p:spPr>
          <a:xfrm>
            <a:off x="-25718" y="4334470"/>
            <a:ext cx="1414463" cy="1414463"/>
          </a:xfrm>
          <a:prstGeom prst="rect">
            <a:avLst/>
          </a:prstGeom>
        </p:spPr>
        <p:txBody>
          <a:bodyPr/>
          <a:lstStyle>
            <a:lvl1pPr marL="0" marR="0" indent="0" algn="l" defTabSz="410751" rtl="0" eaLnBrk="0" fontAlgn="base" latinLnBrk="0" hangingPunct="0">
              <a:lnSpc>
                <a:spcPct val="100000"/>
              </a:lnSpc>
              <a:spcBef>
                <a:spcPts val="2953"/>
              </a:spcBef>
              <a:spcAft>
                <a:spcPct val="0"/>
              </a:spcAft>
              <a:buClrTx/>
              <a:buSzTx/>
              <a:buFontTx/>
              <a:buNone/>
              <a:tabLst/>
              <a:defRPr lang="en-US" sz="1547" baseline="0" dirty="0">
                <a:solidFill>
                  <a:schemeClr val="bg1"/>
                </a:solidFill>
              </a:defRPr>
            </a:lvl1pPr>
          </a:lstStyle>
          <a:p>
            <a:pPr marL="0" marR="0" lvl="0" indent="0" algn="l" defTabSz="410751" rtl="0" eaLnBrk="0" fontAlgn="base" latinLnBrk="0" hangingPunct="0">
              <a:lnSpc>
                <a:spcPct val="100000"/>
              </a:lnSpc>
              <a:spcBef>
                <a:spcPts val="2953"/>
              </a:spcBef>
              <a:spcAft>
                <a:spcPct val="0"/>
              </a:spcAft>
              <a:buClrTx/>
              <a:buSzTx/>
              <a:buFontTx/>
              <a:buNone/>
              <a:tabLst/>
              <a:defRPr/>
            </a:pPr>
            <a:r>
              <a:rPr lang="en-US" dirty="0"/>
              <a:t>Click to add Image</a:t>
            </a:r>
          </a:p>
        </p:txBody>
      </p:sp>
      <p:sp>
        <p:nvSpPr>
          <p:cNvPr id="4" name="Title Placeholder 3"/>
          <p:cNvSpPr>
            <a:spLocks noGrp="1"/>
          </p:cNvSpPr>
          <p:nvPr>
            <p:ph type="title" hasCustomPrompt="1"/>
          </p:nvPr>
        </p:nvSpPr>
        <p:spPr bwMode="auto">
          <a:xfrm>
            <a:off x="446485" y="1660922"/>
            <a:ext cx="8251031" cy="1626319"/>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a:sym typeface="Trebuchet MS" pitchFamily="-100" charset="0"/>
              </a:rPr>
              <a:t>Your Presentation Title</a:t>
            </a:r>
          </a:p>
        </p:txBody>
      </p:sp>
      <p:sp>
        <p:nvSpPr>
          <p:cNvPr id="8" name="Text Placeholder 7"/>
          <p:cNvSpPr>
            <a:spLocks noGrp="1"/>
          </p:cNvSpPr>
          <p:nvPr>
            <p:ph type="body" sz="quarter" idx="10" hasCustomPrompt="1"/>
          </p:nvPr>
        </p:nvSpPr>
        <p:spPr>
          <a:xfrm>
            <a:off x="1837373" y="3643312"/>
            <a:ext cx="6860143" cy="816531"/>
          </a:xfrm>
          <a:prstGeom prst="rect">
            <a:avLst/>
          </a:prstGeom>
        </p:spPr>
        <p:txBody>
          <a:bodyPr anchor="ctr"/>
          <a:lstStyle>
            <a:lvl1pPr algn="r">
              <a:defRPr baseline="0">
                <a:solidFill>
                  <a:schemeClr val="bg1"/>
                </a:solidFill>
              </a:defRPr>
            </a:lvl1pPr>
            <a:lvl2pPr algn="r">
              <a:defRPr baseline="0">
                <a:solidFill>
                  <a:schemeClr val="bg1"/>
                </a:solidFill>
              </a:defRPr>
            </a:lvl2pPr>
          </a:lstStyle>
          <a:p>
            <a:pPr lvl="0"/>
            <a:r>
              <a:rPr lang="en-US" dirty="0"/>
              <a:t>The subtitle</a:t>
            </a:r>
          </a:p>
        </p:txBody>
      </p:sp>
      <p:sp>
        <p:nvSpPr>
          <p:cNvPr id="3" name="Text Placeholder 2"/>
          <p:cNvSpPr>
            <a:spLocks noGrp="1"/>
          </p:cNvSpPr>
          <p:nvPr>
            <p:ph type="body" sz="quarter" idx="11" hasCustomPrompt="1"/>
          </p:nvPr>
        </p:nvSpPr>
        <p:spPr>
          <a:xfrm>
            <a:off x="3927991" y="4815915"/>
            <a:ext cx="4769525" cy="411480"/>
          </a:xfrm>
          <a:prstGeom prst="rect">
            <a:avLst/>
          </a:prstGeom>
        </p:spPr>
        <p:txBody>
          <a:bodyPr anchor="ctr"/>
          <a:lstStyle>
            <a:lvl1pPr marL="0" algn="r">
              <a:spcBef>
                <a:spcPts val="0"/>
              </a:spcBef>
              <a:defRPr sz="1687" b="1" baseline="0">
                <a:solidFill>
                  <a:schemeClr val="bg1"/>
                </a:solidFill>
              </a:defRPr>
            </a:lvl1pPr>
          </a:lstStyle>
          <a:p>
            <a:pPr lvl="0"/>
            <a:r>
              <a:rPr lang="en-US" dirty="0"/>
              <a:t>Presented by: Name of Presenter</a:t>
            </a:r>
          </a:p>
        </p:txBody>
      </p:sp>
      <p:sp>
        <p:nvSpPr>
          <p:cNvPr id="13" name="Date Placeholder 6"/>
          <p:cNvSpPr>
            <a:spLocks noGrp="1"/>
          </p:cNvSpPr>
          <p:nvPr>
            <p:ph type="dt" sz="half" idx="18"/>
          </p:nvPr>
        </p:nvSpPr>
        <p:spPr>
          <a:xfrm>
            <a:off x="6640339" y="5260702"/>
            <a:ext cx="2057176" cy="365001"/>
          </a:xfrm>
        </p:spPr>
        <p:txBody>
          <a:bodyPr/>
          <a:lstStyle/>
          <a:p>
            <a:endParaRPr lang="en-US">
              <a:solidFill>
                <a:srgbClr val="FFFFFF"/>
              </a:solidFill>
            </a:endParaRPr>
          </a:p>
        </p:txBody>
      </p:sp>
      <p:sp>
        <p:nvSpPr>
          <p:cNvPr id="2" name="Slide Number Placeholder 1"/>
          <p:cNvSpPr>
            <a:spLocks noGrp="1"/>
          </p:cNvSpPr>
          <p:nvPr>
            <p:ph type="sldNum" sz="quarter" idx="17"/>
          </p:nvPr>
        </p:nvSpPr>
        <p:spPr/>
        <p:txBody>
          <a:bodyPr/>
          <a:lstStyle/>
          <a:p>
            <a:fld id="{88E71DEA-C72C-42CF-90F7-E467E0733BC8}" type="slidenum">
              <a:rPr lang="en-US" smtClean="0">
                <a:solidFill>
                  <a:srgbClr val="4F5858"/>
                </a:solidFill>
              </a:rPr>
              <a:pPr/>
              <a:t>‹#›</a:t>
            </a:fld>
            <a:endParaRPr lang="en-US" dirty="0">
              <a:solidFill>
                <a:srgbClr val="4F5858"/>
              </a:solidFill>
            </a:endParaRPr>
          </a:p>
        </p:txBody>
      </p:sp>
    </p:spTree>
    <p:extLst>
      <p:ext uri="{BB962C8B-B14F-4D97-AF65-F5344CB8AC3E}">
        <p14:creationId xmlns:p14="http://schemas.microsoft.com/office/powerpoint/2010/main" val="4771116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rebuchet-Gray Mission Slide">
    <p:spTree>
      <p:nvGrpSpPr>
        <p:cNvPr id="1" name=""/>
        <p:cNvGrpSpPr/>
        <p:nvPr/>
      </p:nvGrpSpPr>
      <p:grpSpPr>
        <a:xfrm>
          <a:off x="0" y="0"/>
          <a:ext cx="0" cy="0"/>
          <a:chOff x="0" y="0"/>
          <a:chExt cx="0" cy="0"/>
        </a:xfrm>
      </p:grpSpPr>
      <p:sp>
        <p:nvSpPr>
          <p:cNvPr id="6" name="TextBox 5"/>
          <p:cNvSpPr txBox="1"/>
          <p:nvPr userDrawn="1"/>
        </p:nvSpPr>
        <p:spPr>
          <a:xfrm>
            <a:off x="628426" y="629280"/>
            <a:ext cx="7661672" cy="806375"/>
          </a:xfrm>
          <a:prstGeom prst="rect">
            <a:avLst/>
          </a:prstGeom>
          <a:noFill/>
        </p:spPr>
        <p:txBody>
          <a:bodyPr wrap="square" rtlCol="0" anchor="ctr">
            <a:spAutoFit/>
          </a:bodyPr>
          <a:lstStyle/>
          <a:p>
            <a:pPr defTabSz="410751" fontAlgn="base" hangingPunct="0">
              <a:spcBef>
                <a:spcPct val="0"/>
              </a:spcBef>
              <a:spcAft>
                <a:spcPct val="0"/>
              </a:spcAft>
            </a:pPr>
            <a:r>
              <a:rPr lang="en-US" sz="4640" b="1" i="1" dirty="0">
                <a:solidFill>
                  <a:srgbClr val="FFFFFF"/>
                </a:solidFill>
                <a:sym typeface="Trebuchet MS" pitchFamily="-100" charset="0"/>
              </a:rPr>
              <a:t>Our Mission</a:t>
            </a:r>
          </a:p>
        </p:txBody>
      </p:sp>
      <p:sp>
        <p:nvSpPr>
          <p:cNvPr id="5" name="TextBox 4"/>
          <p:cNvSpPr txBox="1"/>
          <p:nvPr userDrawn="1"/>
        </p:nvSpPr>
        <p:spPr>
          <a:xfrm>
            <a:off x="628427" y="1727188"/>
            <a:ext cx="7887146" cy="3403624"/>
          </a:xfrm>
          <a:prstGeom prst="rect">
            <a:avLst/>
          </a:prstGeom>
          <a:noFill/>
        </p:spPr>
        <p:txBody>
          <a:bodyPr wrap="square" rtlCol="0" anchor="ctr">
            <a:spAutoFit/>
          </a:bodyPr>
          <a:lstStyle/>
          <a:p>
            <a:pPr algn="ctr" defTabSz="410751" fontAlgn="base" hangingPunct="0">
              <a:spcBef>
                <a:spcPct val="0"/>
              </a:spcBef>
              <a:spcAft>
                <a:spcPct val="0"/>
              </a:spcAft>
              <a:defRPr/>
            </a:pPr>
            <a:r>
              <a:rPr lang="en-US" sz="4219" b="1" dirty="0">
                <a:solidFill>
                  <a:srgbClr val="FFFFFF"/>
                </a:solidFill>
                <a:sym typeface="Trebuchet MS" pitchFamily="-100" charset="0"/>
              </a:rPr>
              <a:t>Improving</a:t>
            </a:r>
            <a:r>
              <a:rPr lang="en-US" sz="4219" dirty="0">
                <a:solidFill>
                  <a:srgbClr val="FFFFFF"/>
                </a:solidFill>
                <a:sym typeface="Trebuchet MS" pitchFamily="-100" charset="0"/>
              </a:rPr>
              <a:t> </a:t>
            </a:r>
            <a:r>
              <a:rPr lang="en-US" sz="3797" dirty="0">
                <a:solidFill>
                  <a:srgbClr val="FFFFFF"/>
                </a:solidFill>
                <a:sym typeface="Trebuchet MS" pitchFamily="-100" charset="0"/>
              </a:rPr>
              <a:t>health care access and outcomes for the </a:t>
            </a:r>
            <a:r>
              <a:rPr lang="en-US" sz="4219" b="1" dirty="0">
                <a:solidFill>
                  <a:srgbClr val="FFFFFF"/>
                </a:solidFill>
                <a:sym typeface="Trebuchet MS" pitchFamily="-100" charset="0"/>
              </a:rPr>
              <a:t>people</a:t>
            </a:r>
            <a:r>
              <a:rPr lang="en-US" sz="4219" dirty="0">
                <a:solidFill>
                  <a:srgbClr val="FFFFFF"/>
                </a:solidFill>
                <a:sym typeface="Trebuchet MS" pitchFamily="-100" charset="0"/>
              </a:rPr>
              <a:t> </a:t>
            </a:r>
            <a:r>
              <a:rPr lang="en-US" sz="3797" dirty="0">
                <a:solidFill>
                  <a:srgbClr val="FFFFFF"/>
                </a:solidFill>
                <a:sym typeface="Trebuchet MS" pitchFamily="-100" charset="0"/>
              </a:rPr>
              <a:t>we serve while demonstrating sound stewardship of financial </a:t>
            </a:r>
            <a:r>
              <a:rPr lang="en-US" sz="4219" b="1" dirty="0">
                <a:solidFill>
                  <a:srgbClr val="FFFFFF"/>
                </a:solidFill>
                <a:sym typeface="Trebuchet MS" pitchFamily="-100" charset="0"/>
              </a:rPr>
              <a:t>resources</a:t>
            </a:r>
            <a:endParaRPr lang="en-US" sz="3797" b="1" dirty="0">
              <a:solidFill>
                <a:srgbClr val="FFFFFF"/>
              </a:solidFill>
              <a:sym typeface="Trebuchet MS" pitchFamily="-100" charset="0"/>
            </a:endParaRPr>
          </a:p>
          <a:p>
            <a:pPr defTabSz="410751" fontAlgn="base" hangingPunct="0">
              <a:spcBef>
                <a:spcPct val="0"/>
              </a:spcBef>
              <a:spcAft>
                <a:spcPct val="0"/>
              </a:spcAft>
            </a:pPr>
            <a:endParaRPr lang="en-US" sz="1266" dirty="0">
              <a:solidFill>
                <a:srgbClr val="FFFFFF"/>
              </a:solidFill>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4F5858"/>
                </a:solidFill>
              </a:rPr>
              <a:pPr/>
              <a:t>‹#›</a:t>
            </a:fld>
            <a:endParaRPr lang="en-US" dirty="0">
              <a:solidFill>
                <a:srgbClr val="4F5858"/>
              </a:solidFill>
            </a:endParaRPr>
          </a:p>
        </p:txBody>
      </p:sp>
    </p:spTree>
    <p:extLst>
      <p:ext uri="{BB962C8B-B14F-4D97-AF65-F5344CB8AC3E}">
        <p14:creationId xmlns:p14="http://schemas.microsoft.com/office/powerpoint/2010/main" val="31134072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rebuchet-Gray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428" y="642937"/>
            <a:ext cx="7887146" cy="816531"/>
          </a:xfrm>
          <a:prstGeom prst="rect">
            <a:avLst/>
          </a:prstGeom>
        </p:spPr>
        <p:txBody>
          <a:bodyPr anchor="ctr"/>
          <a:lstStyle>
            <a:lvl1pPr algn="ctr">
              <a:defRPr sz="4219"/>
            </a:lvl1pPr>
          </a:lstStyle>
          <a:p>
            <a:r>
              <a:rPr lang="en-US" dirty="0"/>
              <a:t>Click to edit Slide title</a:t>
            </a:r>
          </a:p>
        </p:txBody>
      </p:sp>
      <p:sp>
        <p:nvSpPr>
          <p:cNvPr id="4" name="Content Placeholder 3"/>
          <p:cNvSpPr>
            <a:spLocks noGrp="1"/>
          </p:cNvSpPr>
          <p:nvPr>
            <p:ph sz="quarter" idx="10" hasCustomPrompt="1"/>
          </p:nvPr>
        </p:nvSpPr>
        <p:spPr>
          <a:xfrm>
            <a:off x="628428" y="1716643"/>
            <a:ext cx="7887146" cy="4230529"/>
          </a:xfrm>
          <a:prstGeom prst="rect">
            <a:avLst/>
          </a:prstGeom>
        </p:spPr>
        <p:txBody>
          <a:bodyPr/>
          <a:lstStyle>
            <a:lvl1pPr>
              <a:defRPr lang="en-US" sz="2531" baseline="0" dirty="0" smtClean="0">
                <a:solidFill>
                  <a:schemeClr val="bg1"/>
                </a:solidFill>
              </a:defRPr>
            </a:lvl1pPr>
            <a:lvl2pPr>
              <a:defRPr lang="en-US" sz="2250" baseline="0" dirty="0" smtClean="0">
                <a:solidFill>
                  <a:schemeClr val="bg1"/>
                </a:solidFill>
              </a:defRPr>
            </a:lvl2pPr>
            <a:lvl3pPr>
              <a:defRPr lang="en-US" sz="1969" dirty="0" smtClean="0">
                <a:solidFill>
                  <a:schemeClr val="bg1"/>
                </a:solidFill>
              </a:defRPr>
            </a:lvl3pPr>
            <a:lvl4pPr>
              <a:defRPr lang="en-US" sz="1687" dirty="0" smtClean="0">
                <a:solidFill>
                  <a:schemeClr val="bg1"/>
                </a:solidFill>
              </a:defRPr>
            </a:lvl4pPr>
          </a:lstStyle>
          <a:p>
            <a:pPr lvl="0">
              <a:spcBef>
                <a:spcPts val="540"/>
              </a:spcBef>
              <a:buFont typeface="Arial" panose="020B0604020202020204" pitchFamily="34" charset="0"/>
              <a:buChar char="•"/>
            </a:pPr>
            <a:r>
              <a:rPr lang="en-US" dirty="0"/>
              <a:t>Use bullet points sparingly</a:t>
            </a:r>
          </a:p>
          <a:p>
            <a:pPr marL="562550" lvl="1" indent="-241093">
              <a:spcBef>
                <a:spcPts val="540"/>
              </a:spcBef>
              <a:buSzPct val="75000"/>
              <a:buFont typeface="Wingdings" panose="05000000000000000000" pitchFamily="2" charset="2"/>
              <a:buChar char="Ø"/>
            </a:pPr>
            <a:r>
              <a:rPr lang="en-US" dirty="0"/>
              <a:t>Try to keep it at 3 – 5 per slide</a:t>
            </a:r>
          </a:p>
          <a:p>
            <a:pPr lvl="0">
              <a:spcBef>
                <a:spcPts val="540"/>
              </a:spcBef>
              <a:buFont typeface="Arial" panose="020B0604020202020204" pitchFamily="34" charset="0"/>
              <a:buChar char="•"/>
            </a:pPr>
            <a:r>
              <a:rPr lang="en-US" dirty="0"/>
              <a:t>Only represent key ideas</a:t>
            </a:r>
          </a:p>
          <a:p>
            <a:pPr lvl="0">
              <a:spcBef>
                <a:spcPts val="540"/>
              </a:spcBef>
              <a:buFont typeface="Arial" panose="020B0604020202020204" pitchFamily="34" charset="0"/>
              <a:buChar char="•"/>
            </a:pPr>
            <a:r>
              <a:rPr lang="en-US" dirty="0"/>
              <a:t>Examine your font size</a:t>
            </a:r>
          </a:p>
          <a:p>
            <a:pPr marL="562550" lvl="1" indent="-241093">
              <a:spcBef>
                <a:spcPts val="540"/>
              </a:spcBef>
              <a:buSzPct val="75000"/>
              <a:buFont typeface="Wingdings" panose="05000000000000000000" pitchFamily="2" charset="2"/>
              <a:buChar char="Ø"/>
            </a:pPr>
            <a:r>
              <a:rPr lang="en-US" dirty="0"/>
              <a:t>Don’t go below 20 </a:t>
            </a:r>
          </a:p>
          <a:p>
            <a:pPr lvl="0">
              <a:spcBef>
                <a:spcPts val="540"/>
              </a:spcBef>
              <a:buFont typeface="Arial" panose="020B0604020202020204" pitchFamily="34" charset="0"/>
              <a:buChar char="•"/>
            </a:pPr>
            <a:r>
              <a:rPr lang="en-US" dirty="0"/>
              <a:t>Only add images/other media if relevant</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 (only if you MUST)</a:t>
            </a:r>
          </a:p>
        </p:txBody>
      </p:sp>
      <p:sp>
        <p:nvSpPr>
          <p:cNvPr id="3" name="Slide Number Placeholder 2"/>
          <p:cNvSpPr>
            <a:spLocks noGrp="1"/>
          </p:cNvSpPr>
          <p:nvPr>
            <p:ph type="sldNum" sz="quarter" idx="11"/>
          </p:nvPr>
        </p:nvSpPr>
        <p:spPr/>
        <p:txBody>
          <a:bodyPr/>
          <a:lstStyle/>
          <a:p>
            <a:fld id="{88E71DEA-C72C-42CF-90F7-E467E0733BC8}" type="slidenum">
              <a:rPr lang="en-US" smtClean="0">
                <a:solidFill>
                  <a:srgbClr val="4F5858"/>
                </a:solidFill>
              </a:rPr>
              <a:pPr/>
              <a:t>‹#›</a:t>
            </a:fld>
            <a:endParaRPr lang="en-US" dirty="0">
              <a:solidFill>
                <a:srgbClr val="4F5858"/>
              </a:solidFill>
            </a:endParaRPr>
          </a:p>
        </p:txBody>
      </p:sp>
    </p:spTree>
    <p:extLst>
      <p:ext uri="{BB962C8B-B14F-4D97-AF65-F5344CB8AC3E}">
        <p14:creationId xmlns:p14="http://schemas.microsoft.com/office/powerpoint/2010/main" val="353427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5" name="Rectangle 4"/>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pic>
        <p:nvPicPr>
          <p:cNvPr id="6"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7"/>
          <p:cNvSpPr txBox="1">
            <a:spLocks noChangeArrowheads="1"/>
          </p:cNvSpPr>
          <p:nvPr userDrawn="1"/>
        </p:nvSpPr>
        <p:spPr bwMode="auto">
          <a:xfrm>
            <a:off x="5873356" y="164099"/>
            <a:ext cx="3212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14400" fontAlgn="base">
              <a:spcBef>
                <a:spcPct val="0"/>
              </a:spcBef>
              <a:spcAft>
                <a:spcPct val="0"/>
              </a:spcAft>
            </a:pPr>
            <a:fld id="{E79E6E7C-B53B-4441-A8D0-89AC795B8D2E}" type="slidenum">
              <a:rPr lang="en-US" altLang="en-US" sz="1600">
                <a:solidFill>
                  <a:prstClr val="white"/>
                </a:solidFill>
                <a:cs typeface="Arial" panose="020B0604020202020204" pitchFamily="34" charset="0"/>
              </a:rPr>
              <a:pPr algn="r" defTabSz="914400" fontAlgn="base">
                <a:spcBef>
                  <a:spcPct val="0"/>
                </a:spcBef>
                <a:spcAft>
                  <a:spcPct val="0"/>
                </a:spcAft>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628650" y="773192"/>
            <a:ext cx="7886700" cy="1052434"/>
          </a:xfrm>
        </p:spPr>
        <p:txBody>
          <a:bodyPr anchor="b"/>
          <a:lstStyle>
            <a:lvl1pPr>
              <a:defRPr sz="3200" b="1">
                <a:solidFill>
                  <a:srgbClr val="503278"/>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nchor="t"/>
          <a:lstStyle>
            <a:lvl1pPr>
              <a:lnSpc>
                <a:spcPct val="100000"/>
              </a:lnSpc>
              <a:spcBef>
                <a:spcPts val="600"/>
              </a:spcBef>
              <a:defRPr sz="2200">
                <a:solidFill>
                  <a:schemeClr val="tx1"/>
                </a:solidFill>
                <a:latin typeface="+mn-lt"/>
                <a:cs typeface="Arial" panose="020B0604020202020204" pitchFamily="34" charset="0"/>
              </a:defRPr>
            </a:lvl1pPr>
            <a:lvl2pPr>
              <a:lnSpc>
                <a:spcPct val="100000"/>
              </a:lnSpc>
              <a:spcBef>
                <a:spcPts val="600"/>
              </a:spcBef>
              <a:defRPr sz="2200">
                <a:solidFill>
                  <a:schemeClr val="tx1"/>
                </a:solidFill>
                <a:latin typeface="+mn-lt"/>
                <a:cs typeface="Arial" panose="020B0604020202020204" pitchFamily="34" charset="0"/>
              </a:defRPr>
            </a:lvl2pPr>
            <a:lvl3pPr>
              <a:lnSpc>
                <a:spcPct val="100000"/>
              </a:lnSpc>
              <a:spcBef>
                <a:spcPts val="600"/>
              </a:spcBef>
              <a:defRPr sz="2200">
                <a:solidFill>
                  <a:schemeClr val="tx1"/>
                </a:solidFill>
                <a:latin typeface="+mn-lt"/>
                <a:cs typeface="Arial" panose="020B0604020202020204" pitchFamily="34" charset="0"/>
              </a:defRPr>
            </a:lvl3pPr>
            <a:lvl4pPr>
              <a:lnSpc>
                <a:spcPct val="100000"/>
              </a:lnSpc>
              <a:spcBef>
                <a:spcPts val="600"/>
              </a:spcBef>
              <a:defRPr sz="2200">
                <a:solidFill>
                  <a:schemeClr val="tx1"/>
                </a:solidFill>
                <a:latin typeface="+mn-lt"/>
                <a:cs typeface="Arial" panose="020B0604020202020204" pitchFamily="34" charset="0"/>
              </a:defRPr>
            </a:lvl4pPr>
            <a:lvl5pPr>
              <a:lnSpc>
                <a:spcPct val="100000"/>
              </a:lnSpc>
              <a:spcBef>
                <a:spcPts val="600"/>
              </a:spcBef>
              <a:defRPr sz="2200">
                <a:solidFill>
                  <a:schemeClr val="tx1"/>
                </a:solidFill>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latin typeface="Arial"/>
            </a:endParaRPr>
          </a:p>
        </p:txBody>
      </p:sp>
    </p:spTree>
    <p:extLst>
      <p:ext uri="{BB962C8B-B14F-4D97-AF65-F5344CB8AC3E}">
        <p14:creationId xmlns:p14="http://schemas.microsoft.com/office/powerpoint/2010/main" val="2960162891"/>
      </p:ext>
    </p:extLst>
  </p:cSld>
  <p:clrMapOvr>
    <a:masterClrMapping/>
  </p:clrMapOvr>
  <p:extLst mod="1">
    <p:ext uri="{DCECCB84-F9BA-43D5-87BE-67443E8EF086}">
      <p15:sldGuideLst xmlns:p15="http://schemas.microsoft.com/office/powerpoint/2012/main">
        <p15:guide id="1" pos="526" userDrawn="1">
          <p15:clr>
            <a:srgbClr val="FBAE40"/>
          </p15:clr>
        </p15:guide>
        <p15:guide id="2" pos="7152" userDrawn="1">
          <p15:clr>
            <a:srgbClr val="FBAE40"/>
          </p15:clr>
        </p15:guide>
        <p15:guide id="3" orient="horz" pos="486" userDrawn="1">
          <p15:clr>
            <a:srgbClr val="FBAE40"/>
          </p15:clr>
        </p15:guide>
        <p15:guide id="4" orient="horz" pos="3891" userDrawn="1">
          <p15:clr>
            <a:srgbClr val="FBAE40"/>
          </p15:clr>
        </p15:guide>
        <p15:guide id="5" orient="horz" pos="1152"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rebuchet-Gray-Graphics and Content">
    <p:spTree>
      <p:nvGrpSpPr>
        <p:cNvPr id="1" name=""/>
        <p:cNvGrpSpPr/>
        <p:nvPr/>
      </p:nvGrpSpPr>
      <p:grpSpPr>
        <a:xfrm>
          <a:off x="0" y="0"/>
          <a:ext cx="0" cy="0"/>
          <a:chOff x="0" y="0"/>
          <a:chExt cx="0" cy="0"/>
        </a:xfrm>
      </p:grpSpPr>
      <p:sp>
        <p:nvSpPr>
          <p:cNvPr id="17" name="Text Placeholder 7"/>
          <p:cNvSpPr>
            <a:spLocks noGrp="1"/>
          </p:cNvSpPr>
          <p:nvPr>
            <p:ph type="body" sz="quarter" idx="15" hasCustomPrompt="1"/>
          </p:nvPr>
        </p:nvSpPr>
        <p:spPr>
          <a:xfrm>
            <a:off x="630079" y="642937"/>
            <a:ext cx="7888843" cy="816531"/>
          </a:xfrm>
          <a:prstGeom prst="rect">
            <a:avLst/>
          </a:prstGeom>
        </p:spPr>
        <p:txBody>
          <a:bodyPr vert="horz" lIns="91440" tIns="45720" rIns="91440" bIns="45720" rtlCol="0" anchor="ctr">
            <a:normAutofit/>
          </a:bodyPr>
          <a:lstStyle>
            <a:lvl1pPr>
              <a:defRPr lang="en-US" sz="4219" b="1" i="1" u="none" dirty="0">
                <a:solidFill>
                  <a:srgbClr val="FFFFFF"/>
                </a:solidFill>
                <a:latin typeface="+mj-lt"/>
                <a:ea typeface="+mj-ea"/>
                <a:cs typeface="+mj-cs"/>
              </a:defRPr>
            </a:lvl1pPr>
          </a:lstStyle>
          <a:p>
            <a:pPr lvl="0" algn="ctr">
              <a:spcBef>
                <a:spcPct val="0"/>
              </a:spcBef>
            </a:pPr>
            <a:r>
              <a:rPr lang="en-US" dirty="0"/>
              <a:t>Replace Bullets with Images</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4F5858"/>
                </a:solidFill>
              </a:rPr>
              <a:pPr/>
              <a:t>‹#›</a:t>
            </a:fld>
            <a:endParaRPr lang="en-US" dirty="0">
              <a:solidFill>
                <a:srgbClr val="4F5858"/>
              </a:solidFill>
            </a:endParaRPr>
          </a:p>
        </p:txBody>
      </p:sp>
      <p:sp>
        <p:nvSpPr>
          <p:cNvPr id="5" name="Content Placeholder 4"/>
          <p:cNvSpPr>
            <a:spLocks noGrp="1"/>
          </p:cNvSpPr>
          <p:nvPr>
            <p:ph sz="quarter" idx="20" hasCustomPrompt="1"/>
          </p:nvPr>
        </p:nvSpPr>
        <p:spPr>
          <a:xfrm>
            <a:off x="533638" y="1716643"/>
            <a:ext cx="2591038" cy="3645456"/>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dirty="0"/>
              <a:t>Insert image or other media</a:t>
            </a:r>
          </a:p>
        </p:txBody>
      </p:sp>
      <p:sp>
        <p:nvSpPr>
          <p:cNvPr id="10" name="Content Placeholder 4"/>
          <p:cNvSpPr>
            <a:spLocks noGrp="1"/>
          </p:cNvSpPr>
          <p:nvPr>
            <p:ph sz="quarter" idx="21" hasCustomPrompt="1"/>
          </p:nvPr>
        </p:nvSpPr>
        <p:spPr>
          <a:xfrm>
            <a:off x="5972889" y="1716643"/>
            <a:ext cx="2591038" cy="3645456"/>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dirty="0"/>
              <a:t>Insert image or other media</a:t>
            </a:r>
          </a:p>
        </p:txBody>
      </p:sp>
      <p:sp>
        <p:nvSpPr>
          <p:cNvPr id="12" name="Content Placeholder 4"/>
          <p:cNvSpPr>
            <a:spLocks noGrp="1"/>
          </p:cNvSpPr>
          <p:nvPr>
            <p:ph sz="quarter" idx="22" hasCustomPrompt="1"/>
          </p:nvPr>
        </p:nvSpPr>
        <p:spPr>
          <a:xfrm>
            <a:off x="3246834" y="1716643"/>
            <a:ext cx="2591038" cy="1665208"/>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dirty="0"/>
              <a:t>Insert image or other media</a:t>
            </a:r>
          </a:p>
        </p:txBody>
      </p:sp>
      <p:sp>
        <p:nvSpPr>
          <p:cNvPr id="16" name="Content Placeholder 4"/>
          <p:cNvSpPr>
            <a:spLocks noGrp="1"/>
          </p:cNvSpPr>
          <p:nvPr>
            <p:ph sz="quarter" idx="23" hasCustomPrompt="1"/>
          </p:nvPr>
        </p:nvSpPr>
        <p:spPr>
          <a:xfrm>
            <a:off x="3246834" y="3696891"/>
            <a:ext cx="2591038" cy="1665208"/>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dirty="0"/>
              <a:t>Insert image or other media</a:t>
            </a:r>
          </a:p>
        </p:txBody>
      </p:sp>
    </p:spTree>
    <p:extLst>
      <p:ext uri="{BB962C8B-B14F-4D97-AF65-F5344CB8AC3E}">
        <p14:creationId xmlns:p14="http://schemas.microsoft.com/office/powerpoint/2010/main" val="12195436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rebuchet and Verdana-Gray-Text Content">
    <p:spTree>
      <p:nvGrpSpPr>
        <p:cNvPr id="1" name=""/>
        <p:cNvGrpSpPr/>
        <p:nvPr/>
      </p:nvGrpSpPr>
      <p:grpSpPr>
        <a:xfrm>
          <a:off x="0" y="0"/>
          <a:ext cx="0" cy="0"/>
          <a:chOff x="0" y="0"/>
          <a:chExt cx="0" cy="0"/>
        </a:xfrm>
      </p:grpSpPr>
      <p:pic>
        <p:nvPicPr>
          <p:cNvPr id="6" name="Picture 5" descr="&quot;&quot;"/>
          <p:cNvPicPr>
            <a:picLocks noChangeAspect="1"/>
          </p:cNvPicPr>
          <p:nvPr userDrawn="1"/>
        </p:nvPicPr>
        <p:blipFill rotWithShape="1">
          <a:blip r:embed="rId2">
            <a:extLst>
              <a:ext uri="{28A0092B-C50C-407E-A947-70E740481C1C}">
                <a14:useLocalDpi xmlns:a14="http://schemas.microsoft.com/office/drawing/2010/main" val="0"/>
              </a:ext>
            </a:extLst>
          </a:blip>
          <a:srcRect l="38793" t="25383" r="38793" b="29556"/>
          <a:stretch/>
        </p:blipFill>
        <p:spPr>
          <a:xfrm>
            <a:off x="3808170" y="1951315"/>
            <a:ext cx="895124" cy="2314575"/>
          </a:xfrm>
          <a:prstGeom prst="rect">
            <a:avLst/>
          </a:prstGeom>
        </p:spPr>
      </p:pic>
      <p:sp>
        <p:nvSpPr>
          <p:cNvPr id="4" name="Text Placeholder 4"/>
          <p:cNvSpPr>
            <a:spLocks noGrp="1"/>
          </p:cNvSpPr>
          <p:nvPr>
            <p:ph type="body" sz="quarter" idx="11" hasCustomPrompt="1"/>
          </p:nvPr>
        </p:nvSpPr>
        <p:spPr>
          <a:xfrm>
            <a:off x="285750" y="2050252"/>
            <a:ext cx="3615851" cy="1820708"/>
          </a:xfrm>
          <a:prstGeom prst="rect">
            <a:avLst/>
          </a:prstGeom>
        </p:spPr>
        <p:txBody>
          <a:bodyPr anchor="ctr"/>
          <a:lstStyle>
            <a:lvl1pPr marL="0" indent="0">
              <a:buNone/>
              <a:defRPr sz="4219"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YOUR MAIN IDEA</a:t>
            </a:r>
          </a:p>
        </p:txBody>
      </p:sp>
      <p:sp>
        <p:nvSpPr>
          <p:cNvPr id="7" name="Text Placeholder 6"/>
          <p:cNvSpPr>
            <a:spLocks noGrp="1"/>
          </p:cNvSpPr>
          <p:nvPr>
            <p:ph type="body" sz="quarter" idx="12" hasCustomPrompt="1"/>
          </p:nvPr>
        </p:nvSpPr>
        <p:spPr>
          <a:xfrm>
            <a:off x="4609862" y="1350169"/>
            <a:ext cx="4024789" cy="3516868"/>
          </a:xfrm>
          <a:prstGeom prst="rect">
            <a:avLst/>
          </a:prstGeom>
        </p:spPr>
        <p:txBody>
          <a:bodyPr/>
          <a:lstStyle>
            <a:lvl1pPr>
              <a:defRPr lang="en-US" sz="2531" baseline="0" smtClean="0">
                <a:solidFill>
                  <a:schemeClr val="bg1"/>
                </a:solidFill>
              </a:defRPr>
            </a:lvl1pPr>
            <a:lvl2pPr>
              <a:defRPr lang="en-US" sz="2250" baseline="0" smtClean="0">
                <a:solidFill>
                  <a:schemeClr val="bg1"/>
                </a:solidFill>
              </a:defRPr>
            </a:lvl2pPr>
            <a:lvl3pPr>
              <a:defRPr lang="en-US" sz="1969" smtClean="0">
                <a:solidFill>
                  <a:schemeClr val="bg1"/>
                </a:solidFill>
              </a:defRPr>
            </a:lvl3pPr>
            <a:lvl4pPr>
              <a:defRPr lang="en-US" sz="1687" smtClean="0">
                <a:solidFill>
                  <a:schemeClr val="bg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text</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4F5858"/>
                </a:solidFill>
              </a:rPr>
              <a:pPr/>
              <a:t>‹#›</a:t>
            </a:fld>
            <a:endParaRPr lang="en-US" dirty="0">
              <a:solidFill>
                <a:srgbClr val="4F5858"/>
              </a:solidFill>
            </a:endParaRPr>
          </a:p>
        </p:txBody>
      </p:sp>
    </p:spTree>
    <p:extLst>
      <p:ext uri="{BB962C8B-B14F-4D97-AF65-F5344CB8AC3E}">
        <p14:creationId xmlns:p14="http://schemas.microsoft.com/office/powerpoint/2010/main" val="40842738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rebuchet-Gray-Text and Image Content">
    <p:spTree>
      <p:nvGrpSpPr>
        <p:cNvPr id="1" name=""/>
        <p:cNvGrpSpPr/>
        <p:nvPr/>
      </p:nvGrpSpPr>
      <p:grpSpPr>
        <a:xfrm>
          <a:off x="0" y="0"/>
          <a:ext cx="0" cy="0"/>
          <a:chOff x="0" y="0"/>
          <a:chExt cx="0" cy="0"/>
        </a:xfrm>
      </p:grpSpPr>
      <p:sp>
        <p:nvSpPr>
          <p:cNvPr id="4" name="Rectangle 3" descr="&quot;&quot;"/>
          <p:cNvSpPr/>
          <p:nvPr userDrawn="1"/>
        </p:nvSpPr>
        <p:spPr>
          <a:xfrm>
            <a:off x="-1" y="1839951"/>
            <a:ext cx="9144001" cy="2804204"/>
          </a:xfrm>
          <a:prstGeom prst="rect">
            <a:avLst/>
          </a:prstGeom>
          <a:gradFill flip="none" rotWithShape="1">
            <a:gsLst>
              <a:gs pos="6000">
                <a:schemeClr val="bg2">
                  <a:lumMod val="75000"/>
                </a:schemeClr>
              </a:gs>
              <a:gs pos="30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410751" fontAlgn="base" hangingPunct="0">
              <a:spcBef>
                <a:spcPct val="0"/>
              </a:spcBef>
              <a:spcAft>
                <a:spcPct val="0"/>
              </a:spcAft>
            </a:pPr>
            <a:endParaRPr lang="en-US" sz="1266" dirty="0">
              <a:solidFill>
                <a:srgbClr val="FFFFFF"/>
              </a:solidFill>
              <a:sym typeface="Trebuchet MS" pitchFamily="-100" charset="0"/>
            </a:endParaRPr>
          </a:p>
        </p:txBody>
      </p:sp>
      <p:sp>
        <p:nvSpPr>
          <p:cNvPr id="6" name="Text Placeholder 11"/>
          <p:cNvSpPr>
            <a:spLocks noGrp="1"/>
          </p:cNvSpPr>
          <p:nvPr>
            <p:ph type="body" sz="quarter" idx="13" hasCustomPrompt="1"/>
          </p:nvPr>
        </p:nvSpPr>
        <p:spPr>
          <a:xfrm>
            <a:off x="1196579" y="2383375"/>
            <a:ext cx="3484245" cy="1717357"/>
          </a:xfrm>
          <a:prstGeom prst="rect">
            <a:avLst/>
          </a:prstGeom>
        </p:spPr>
        <p:txBody>
          <a:bodyPr anchor="ctr"/>
          <a:lstStyle>
            <a:lvl1pPr marL="0" indent="0">
              <a:buNone/>
              <a:defRPr sz="4400" b="1">
                <a:solidFill>
                  <a:schemeClr val="tx1">
                    <a:lumMod val="50000"/>
                  </a:schemeClr>
                </a:solidFill>
              </a:defRPr>
            </a:lvl1pPr>
            <a:lvl2pPr>
              <a:buNone/>
              <a:defRPr/>
            </a:lvl2pPr>
            <a:lvl3pPr>
              <a:buNone/>
              <a:defRPr/>
            </a:lvl3pPr>
            <a:lvl4pPr>
              <a:buNone/>
              <a:defRPr/>
            </a:lvl4pPr>
            <a:lvl5pPr>
              <a:buNone/>
              <a:defRPr/>
            </a:lvl5pPr>
          </a:lstStyle>
          <a:p>
            <a:pPr lvl="0"/>
            <a:r>
              <a:rPr lang="en-US" sz="4400" dirty="0"/>
              <a:t>Insert Key Point Here</a:t>
            </a:r>
            <a:endParaRPr lang="en-US" dirty="0"/>
          </a:p>
        </p:txBody>
      </p:sp>
      <p:sp>
        <p:nvSpPr>
          <p:cNvPr id="5" name="Content Placeholder 4"/>
          <p:cNvSpPr>
            <a:spLocks noGrp="1"/>
          </p:cNvSpPr>
          <p:nvPr>
            <p:ph sz="quarter" idx="12" hasCustomPrompt="1"/>
          </p:nvPr>
        </p:nvSpPr>
        <p:spPr>
          <a:xfrm>
            <a:off x="5098750" y="1468280"/>
            <a:ext cx="3352800" cy="3547544"/>
          </a:xfrm>
          <a:prstGeom prst="roundRect">
            <a:avLst>
              <a:gd name="adj" fmla="val 13467"/>
            </a:avLst>
          </a:prstGeom>
          <a:solidFill>
            <a:schemeClr val="bg1"/>
          </a:solidFill>
          <a:ln w="38100">
            <a:solidFill>
              <a:schemeClr val="accent1"/>
            </a:solidFill>
          </a:ln>
          <a:effectLst>
            <a:glow rad="101600">
              <a:schemeClr val="accent1">
                <a:alpha val="60000"/>
              </a:schemeClr>
            </a:glow>
            <a:outerShdw blurRad="50800" dist="63500" dir="8100000" algn="tr" rotWithShape="0">
              <a:schemeClr val="tx1">
                <a:lumMod val="50000"/>
                <a:alpha val="60000"/>
              </a:schemeClr>
            </a:outerShdw>
          </a:effectLst>
        </p:spPr>
        <p:style>
          <a:lnRef idx="2">
            <a:schemeClr val="accent3"/>
          </a:lnRef>
          <a:fillRef idx="1">
            <a:schemeClr val="lt1"/>
          </a:fillRef>
          <a:effectRef idx="0">
            <a:schemeClr val="accent3"/>
          </a:effectRef>
          <a:fontRef idx="none"/>
        </p:style>
        <p:txBody>
          <a:bodyPr/>
          <a:lstStyle>
            <a:lvl1pPr marL="0" marR="0" indent="0" algn="ctr" defTabSz="820541" rtl="0" eaLnBrk="1" fontAlgn="auto" latinLnBrk="0" hangingPunct="1">
              <a:lnSpc>
                <a:spcPct val="100000"/>
              </a:lnSpc>
              <a:spcBef>
                <a:spcPct val="20000"/>
              </a:spcBef>
              <a:spcAft>
                <a:spcPts val="0"/>
              </a:spcAft>
              <a:buClrTx/>
              <a:buSzTx/>
              <a:buFont typeface="Arial" pitchFamily="34" charset="0"/>
              <a:buNone/>
              <a:tabLst/>
              <a:defRPr sz="2000" b="1" i="1" baseline="0">
                <a:solidFill>
                  <a:schemeClr val="tx1">
                    <a:lumMod val="50000"/>
                  </a:schemeClr>
                </a:solidFill>
                <a:effectLst/>
              </a:defRPr>
            </a:lvl1pPr>
          </a:lstStyle>
          <a:p>
            <a:pPr lvl="0"/>
            <a:r>
              <a:rPr lang="en-US" dirty="0"/>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4F5858"/>
                </a:solidFill>
              </a:rPr>
              <a:pPr/>
              <a:t>‹#›</a:t>
            </a:fld>
            <a:endParaRPr lang="en-US" dirty="0">
              <a:solidFill>
                <a:srgbClr val="4F5858"/>
              </a:solidFill>
            </a:endParaRPr>
          </a:p>
        </p:txBody>
      </p:sp>
    </p:spTree>
    <p:extLst>
      <p:ext uri="{BB962C8B-B14F-4D97-AF65-F5344CB8AC3E}">
        <p14:creationId xmlns:p14="http://schemas.microsoft.com/office/powerpoint/2010/main" val="38759145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rebuchet-Gray-Text Only Content">
    <p:spTree>
      <p:nvGrpSpPr>
        <p:cNvPr id="1" name=""/>
        <p:cNvGrpSpPr/>
        <p:nvPr/>
      </p:nvGrpSpPr>
      <p:grpSpPr>
        <a:xfrm>
          <a:off x="0" y="0"/>
          <a:ext cx="0" cy="0"/>
          <a:chOff x="0" y="0"/>
          <a:chExt cx="0" cy="0"/>
        </a:xfrm>
      </p:grpSpPr>
      <p:sp>
        <p:nvSpPr>
          <p:cNvPr id="5" name="Rectangle 4" descr="&quot;&quot;"/>
          <p:cNvSpPr/>
          <p:nvPr userDrawn="1"/>
        </p:nvSpPr>
        <p:spPr>
          <a:xfrm>
            <a:off x="-1" y="1839951"/>
            <a:ext cx="9144001" cy="2804204"/>
          </a:xfrm>
          <a:prstGeom prst="rect">
            <a:avLst/>
          </a:prstGeom>
          <a:gradFill flip="none" rotWithShape="1">
            <a:gsLst>
              <a:gs pos="6000">
                <a:schemeClr val="bg2">
                  <a:lumMod val="75000"/>
                </a:schemeClr>
              </a:gs>
              <a:gs pos="30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410751" fontAlgn="base" hangingPunct="0">
              <a:spcBef>
                <a:spcPct val="0"/>
              </a:spcBef>
              <a:spcAft>
                <a:spcPct val="0"/>
              </a:spcAft>
            </a:pPr>
            <a:endParaRPr lang="en-US" sz="1266" dirty="0">
              <a:solidFill>
                <a:srgbClr val="FFFFFF"/>
              </a:solidFill>
              <a:sym typeface="Trebuchet MS" pitchFamily="-100" charset="0"/>
            </a:endParaRPr>
          </a:p>
        </p:txBody>
      </p:sp>
      <p:sp>
        <p:nvSpPr>
          <p:cNvPr id="11" name="Text Placeholder 11"/>
          <p:cNvSpPr>
            <a:spLocks noGrp="1"/>
          </p:cNvSpPr>
          <p:nvPr>
            <p:ph type="body" sz="quarter" idx="13" hasCustomPrompt="1"/>
          </p:nvPr>
        </p:nvSpPr>
        <p:spPr>
          <a:xfrm>
            <a:off x="1195864" y="2385298"/>
            <a:ext cx="3484245" cy="1717357"/>
          </a:xfrm>
          <a:prstGeom prst="rect">
            <a:avLst/>
          </a:prstGeom>
        </p:spPr>
        <p:txBody>
          <a:bodyPr anchor="ctr"/>
          <a:lstStyle>
            <a:lvl1pPr>
              <a:defRPr lang="en-US" sz="4400" b="1" dirty="0">
                <a:solidFill>
                  <a:schemeClr val="tx1">
                    <a:lumMod val="50000"/>
                  </a:schemeClr>
                </a:solidFill>
              </a:defRPr>
            </a:lvl1pPr>
          </a:lstStyle>
          <a:p>
            <a:pPr marL="0" lvl="0" indent="0">
              <a:buNone/>
            </a:pPr>
            <a:r>
              <a:rPr lang="en-US" sz="4400" dirty="0"/>
              <a:t>Insert Key Point Here</a:t>
            </a:r>
            <a:endParaRPr lang="en-US" dirty="0"/>
          </a:p>
        </p:txBody>
      </p:sp>
      <p:sp>
        <p:nvSpPr>
          <p:cNvPr id="10" name="Text Placeholder 9"/>
          <p:cNvSpPr>
            <a:spLocks noGrp="1"/>
          </p:cNvSpPr>
          <p:nvPr>
            <p:ph type="body" sz="quarter" idx="10" hasCustomPrompt="1"/>
          </p:nvPr>
        </p:nvSpPr>
        <p:spPr>
          <a:xfrm>
            <a:off x="4906026" y="874078"/>
            <a:ext cx="3738246" cy="2803842"/>
          </a:xfrm>
          <a:prstGeom prst="roundRect">
            <a:avLst/>
          </a:prstGeom>
          <a:ln w="38100">
            <a:solidFill>
              <a:schemeClr val="accent1"/>
            </a:solidFill>
          </a:ln>
          <a:effectLst>
            <a:glow rad="101600">
              <a:schemeClr val="accent1">
                <a:alpha val="60000"/>
              </a:schemeClr>
            </a:glow>
            <a:outerShdw blurRad="50800" dist="63500" dir="8100000" algn="tr" rotWithShape="0">
              <a:schemeClr val="tx1">
                <a:lumMod val="50000"/>
                <a:alpha val="60000"/>
              </a:schemeClr>
            </a:outerShdw>
          </a:effectLst>
        </p:spPr>
        <p:style>
          <a:lnRef idx="2">
            <a:schemeClr val="accent1"/>
          </a:lnRef>
          <a:fillRef idx="1">
            <a:schemeClr val="lt1"/>
          </a:fillRef>
          <a:effectRef idx="0">
            <a:schemeClr val="accent1"/>
          </a:effectRef>
          <a:fontRef idx="none"/>
        </p:style>
        <p:txBody>
          <a:bodyPr anchor="ctr"/>
          <a:lstStyle>
            <a:lvl1pPr marL="284149" indent="-284149">
              <a:buSzPct val="100000"/>
              <a:buFont typeface="Arial" panose="020B0604020202020204" pitchFamily="34" charset="0"/>
              <a:buChar char="•"/>
              <a:defRPr sz="3094">
                <a:solidFill>
                  <a:schemeClr val="tx1"/>
                </a:solidFill>
              </a:defRPr>
            </a:lvl1pPr>
          </a:lstStyle>
          <a:p>
            <a:pPr lvl="0"/>
            <a:r>
              <a:rPr lang="en-US" dirty="0"/>
              <a:t>Insert supporting text here</a:t>
            </a:r>
          </a:p>
        </p:txBody>
      </p:sp>
      <p:sp>
        <p:nvSpPr>
          <p:cNvPr id="6" name="Slide Number Placeholder 5"/>
          <p:cNvSpPr>
            <a:spLocks noGrp="1"/>
          </p:cNvSpPr>
          <p:nvPr>
            <p:ph type="sldNum" sz="quarter" idx="14"/>
          </p:nvPr>
        </p:nvSpPr>
        <p:spPr/>
        <p:txBody>
          <a:bodyPr/>
          <a:lstStyle/>
          <a:p>
            <a:fld id="{67BDF879-A2E0-4F70-BA76-E296807BF017}" type="slidenum">
              <a:rPr lang="en-US" smtClean="0">
                <a:solidFill>
                  <a:srgbClr val="4F5858"/>
                </a:solidFill>
              </a:rPr>
              <a:pPr/>
              <a:t>‹#›</a:t>
            </a:fld>
            <a:endParaRPr lang="en-US" dirty="0">
              <a:solidFill>
                <a:srgbClr val="4F5858"/>
              </a:solidFill>
            </a:endParaRPr>
          </a:p>
        </p:txBody>
      </p:sp>
    </p:spTree>
    <p:extLst>
      <p:ext uri="{BB962C8B-B14F-4D97-AF65-F5344CB8AC3E}">
        <p14:creationId xmlns:p14="http://schemas.microsoft.com/office/powerpoint/2010/main" val="24887217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rebuchet-Gray-Text and Media Content">
    <p:spTree>
      <p:nvGrpSpPr>
        <p:cNvPr id="1" name=""/>
        <p:cNvGrpSpPr/>
        <p:nvPr/>
      </p:nvGrpSpPr>
      <p:grpSpPr>
        <a:xfrm>
          <a:off x="0" y="0"/>
          <a:ext cx="0" cy="0"/>
          <a:chOff x="0" y="0"/>
          <a:chExt cx="0" cy="0"/>
        </a:xfrm>
      </p:grpSpPr>
      <p:sp>
        <p:nvSpPr>
          <p:cNvPr id="7" name="Rectangle 6" descr="&quot;&quot;"/>
          <p:cNvSpPr/>
          <p:nvPr userDrawn="1"/>
        </p:nvSpPr>
        <p:spPr>
          <a:xfrm>
            <a:off x="1410891" y="1716643"/>
            <a:ext cx="7733110" cy="805333"/>
          </a:xfrm>
          <a:prstGeom prst="rect">
            <a:avLst/>
          </a:prstGeom>
          <a:gradFill flip="none" rotWithShape="1">
            <a:gsLst>
              <a:gs pos="39000">
                <a:schemeClr val="accent1"/>
              </a:gs>
              <a:gs pos="6000">
                <a:schemeClr val="accent1">
                  <a:lumMod val="40000"/>
                  <a:lumOff val="60000"/>
                </a:schemeClr>
              </a:gs>
              <a:gs pos="100000">
                <a:schemeClr val="accent1">
                  <a:lumMod val="20000"/>
                  <a:lumOff val="8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defTabSz="410751" fontAlgn="base" hangingPunct="0">
              <a:spcBef>
                <a:spcPct val="0"/>
              </a:spcBef>
              <a:spcAft>
                <a:spcPct val="0"/>
              </a:spcAft>
              <a:buFont typeface="Calibri" pitchFamily="34" charset="0"/>
              <a:buNone/>
            </a:pPr>
            <a:endParaRPr lang="en-US" sz="3200" dirty="0">
              <a:solidFill>
                <a:srgbClr val="4F5858">
                  <a:lumMod val="75000"/>
                  <a:lumOff val="25000"/>
                </a:srgbClr>
              </a:solidFill>
              <a:sym typeface="Trebuchet MS" pitchFamily="-100" charset="0"/>
            </a:endParaRPr>
          </a:p>
        </p:txBody>
      </p:sp>
      <p:sp>
        <p:nvSpPr>
          <p:cNvPr id="6" name="Rectangle 5" descr="&quot;&quot;"/>
          <p:cNvSpPr/>
          <p:nvPr userDrawn="1"/>
        </p:nvSpPr>
        <p:spPr>
          <a:xfrm>
            <a:off x="1410891" y="3271721"/>
            <a:ext cx="7733110" cy="805333"/>
          </a:xfrm>
          <a:prstGeom prst="rect">
            <a:avLst/>
          </a:prstGeom>
          <a:gradFill flip="none" rotWithShape="1">
            <a:gsLst>
              <a:gs pos="39000">
                <a:schemeClr val="accent1"/>
              </a:gs>
              <a:gs pos="6000">
                <a:schemeClr val="accent1">
                  <a:lumMod val="40000"/>
                  <a:lumOff val="60000"/>
                </a:schemeClr>
              </a:gs>
              <a:gs pos="100000">
                <a:schemeClr val="accent1">
                  <a:lumMod val="20000"/>
                  <a:lumOff val="8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defTabSz="410751" fontAlgn="base" hangingPunct="0">
              <a:spcBef>
                <a:spcPct val="0"/>
              </a:spcBef>
              <a:spcAft>
                <a:spcPct val="0"/>
              </a:spcAft>
              <a:buFont typeface="Calibri" pitchFamily="34" charset="0"/>
              <a:buNone/>
            </a:pPr>
            <a:endParaRPr lang="en-US" sz="3200" dirty="0">
              <a:solidFill>
                <a:srgbClr val="4F5858">
                  <a:lumMod val="75000"/>
                  <a:lumOff val="25000"/>
                </a:srgbClr>
              </a:solidFill>
              <a:sym typeface="Trebuchet MS" pitchFamily="-100" charset="0"/>
            </a:endParaRPr>
          </a:p>
        </p:txBody>
      </p:sp>
      <p:sp>
        <p:nvSpPr>
          <p:cNvPr id="5" name="Rectangle 4" descr="&quot;&quot;"/>
          <p:cNvSpPr/>
          <p:nvPr userDrawn="1"/>
        </p:nvSpPr>
        <p:spPr>
          <a:xfrm>
            <a:off x="1410891" y="4816914"/>
            <a:ext cx="7733110" cy="805333"/>
          </a:xfrm>
          <a:prstGeom prst="rect">
            <a:avLst/>
          </a:prstGeom>
          <a:gradFill flip="none" rotWithShape="1">
            <a:gsLst>
              <a:gs pos="39000">
                <a:schemeClr val="accent1"/>
              </a:gs>
              <a:gs pos="6000">
                <a:schemeClr val="accent1">
                  <a:lumMod val="40000"/>
                  <a:lumOff val="60000"/>
                </a:schemeClr>
              </a:gs>
              <a:gs pos="100000">
                <a:schemeClr val="accent1">
                  <a:lumMod val="20000"/>
                  <a:lumOff val="8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defTabSz="410751" fontAlgn="base" hangingPunct="0">
              <a:spcBef>
                <a:spcPct val="0"/>
              </a:spcBef>
              <a:spcAft>
                <a:spcPct val="0"/>
              </a:spcAft>
              <a:buFont typeface="Calibri" pitchFamily="34" charset="0"/>
              <a:buNone/>
            </a:pPr>
            <a:endParaRPr lang="en-US" sz="3200" dirty="0">
              <a:solidFill>
                <a:srgbClr val="4F5858">
                  <a:lumMod val="75000"/>
                  <a:lumOff val="25000"/>
                </a:srgbClr>
              </a:solidFill>
              <a:sym typeface="Trebuchet MS" pitchFamily="-100" charset="0"/>
            </a:endParaRPr>
          </a:p>
        </p:txBody>
      </p:sp>
      <p:sp>
        <p:nvSpPr>
          <p:cNvPr id="12" name="Text Placeholder 7"/>
          <p:cNvSpPr>
            <a:spLocks noGrp="1"/>
          </p:cNvSpPr>
          <p:nvPr>
            <p:ph type="body" sz="quarter" idx="15" hasCustomPrompt="1"/>
          </p:nvPr>
        </p:nvSpPr>
        <p:spPr>
          <a:xfrm>
            <a:off x="630079" y="160734"/>
            <a:ext cx="7888843" cy="816531"/>
          </a:xfrm>
          <a:prstGeom prst="rect">
            <a:avLst/>
          </a:prstGeom>
        </p:spPr>
        <p:txBody>
          <a:bodyPr vert="horz" lIns="91440" tIns="45720" rIns="91440" bIns="45720" rtlCol="0" anchor="ctr">
            <a:normAutofit/>
          </a:bodyPr>
          <a:lstStyle>
            <a:lvl1pPr>
              <a:defRPr lang="en-US" sz="4219" b="1" i="1" u="none" dirty="0">
                <a:solidFill>
                  <a:srgbClr val="FFFFFF"/>
                </a:solidFill>
                <a:latin typeface="+mj-lt"/>
                <a:ea typeface="+mj-ea"/>
                <a:cs typeface="+mj-cs"/>
              </a:defRPr>
            </a:lvl1pPr>
          </a:lstStyle>
          <a:p>
            <a:pPr lvl="0" algn="ctr">
              <a:spcBef>
                <a:spcPct val="0"/>
              </a:spcBef>
            </a:pPr>
            <a:r>
              <a:rPr lang="en-US" dirty="0"/>
              <a:t>List 3 Main Concerns</a:t>
            </a:r>
          </a:p>
        </p:txBody>
      </p:sp>
      <p:sp>
        <p:nvSpPr>
          <p:cNvPr id="29" name="Content Placeholder 28"/>
          <p:cNvSpPr>
            <a:spLocks noGrp="1"/>
          </p:cNvSpPr>
          <p:nvPr>
            <p:ph sz="quarter" idx="25" hasCustomPrompt="1"/>
          </p:nvPr>
        </p:nvSpPr>
        <p:spPr>
          <a:xfrm>
            <a:off x="630079" y="1453869"/>
            <a:ext cx="2025253" cy="1330881"/>
          </a:xfrm>
          <a:prstGeom prst="ellipse">
            <a:avLst/>
          </a:prstGeom>
          <a:solidFill>
            <a:schemeClr val="bg1"/>
          </a:solidFill>
          <a:ln w="38100">
            <a:solidFill>
              <a:schemeClr val="accent1">
                <a:lumMod val="75000"/>
              </a:schemeClr>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000" i="1" baseline="0" dirty="0">
                <a:solidFill>
                  <a:schemeClr val="tx1"/>
                </a:solidFill>
                <a:effectLst/>
              </a:defRPr>
            </a:lvl1pPr>
          </a:lstStyle>
          <a:p>
            <a:pPr marL="0" lvl="0" indent="0" algn="ctr">
              <a:buNone/>
            </a:pPr>
            <a:r>
              <a:rPr lang="en-US" dirty="0"/>
              <a:t>Click to add image</a:t>
            </a:r>
          </a:p>
        </p:txBody>
      </p:sp>
      <p:sp>
        <p:nvSpPr>
          <p:cNvPr id="21" name="Text Placeholder 20"/>
          <p:cNvSpPr>
            <a:spLocks noGrp="1"/>
          </p:cNvSpPr>
          <p:nvPr>
            <p:ph type="body" sz="quarter" idx="20" hasCustomPrompt="1"/>
          </p:nvPr>
        </p:nvSpPr>
        <p:spPr>
          <a:xfrm>
            <a:off x="2963540" y="1716643"/>
            <a:ext cx="6191488" cy="842248"/>
          </a:xfrm>
          <a:prstGeom prst="rect">
            <a:avLst/>
          </a:prstGeom>
        </p:spPr>
        <p:txBody>
          <a:bodyPr anchor="ctr"/>
          <a:lstStyle>
            <a:lvl1pPr>
              <a:defRPr lang="en-US" sz="3094" dirty="0">
                <a:solidFill>
                  <a:schemeClr val="tx1">
                    <a:lumMod val="50000"/>
                  </a:schemeClr>
                </a:solidFill>
              </a:defRPr>
            </a:lvl1pPr>
          </a:lstStyle>
          <a:p>
            <a:pPr marL="401822" lvl="0" indent="-401822">
              <a:buFont typeface="Calibri" panose="020F0502020204030204" pitchFamily="34" charset="0"/>
              <a:buChar char="→"/>
            </a:pPr>
            <a:r>
              <a:rPr lang="en-US" dirty="0"/>
              <a:t>Click to add text</a:t>
            </a:r>
          </a:p>
        </p:txBody>
      </p:sp>
      <p:sp>
        <p:nvSpPr>
          <p:cNvPr id="30" name="Content Placeholder 28"/>
          <p:cNvSpPr>
            <a:spLocks noGrp="1"/>
          </p:cNvSpPr>
          <p:nvPr>
            <p:ph sz="quarter" idx="26" hasCustomPrompt="1"/>
          </p:nvPr>
        </p:nvSpPr>
        <p:spPr>
          <a:xfrm>
            <a:off x="626507" y="3008947"/>
            <a:ext cx="2025253" cy="1330881"/>
          </a:xfrm>
          <a:prstGeom prst="ellipse">
            <a:avLst/>
          </a:prstGeom>
          <a:solidFill>
            <a:schemeClr val="bg1"/>
          </a:solidFill>
          <a:ln w="38100">
            <a:solidFill>
              <a:schemeClr val="accent1">
                <a:lumMod val="75000"/>
              </a:schemeClr>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000" i="1" baseline="0" dirty="0">
                <a:solidFill>
                  <a:schemeClr val="tx1"/>
                </a:solidFill>
                <a:effectLst/>
              </a:defRPr>
            </a:lvl1pPr>
          </a:lstStyle>
          <a:p>
            <a:pPr marL="0" lvl="0" indent="0" algn="ctr">
              <a:buNone/>
            </a:pPr>
            <a:r>
              <a:rPr lang="en-US" dirty="0"/>
              <a:t>Click to add image</a:t>
            </a:r>
          </a:p>
        </p:txBody>
      </p:sp>
      <p:sp>
        <p:nvSpPr>
          <p:cNvPr id="23" name="Text Placeholder 22"/>
          <p:cNvSpPr>
            <a:spLocks noGrp="1"/>
          </p:cNvSpPr>
          <p:nvPr>
            <p:ph type="body" sz="quarter" idx="21" hasCustomPrompt="1"/>
          </p:nvPr>
        </p:nvSpPr>
        <p:spPr>
          <a:xfrm>
            <a:off x="2963540" y="3253264"/>
            <a:ext cx="6191488" cy="842248"/>
          </a:xfrm>
          <a:prstGeom prst="rect">
            <a:avLst/>
          </a:prstGeom>
        </p:spPr>
        <p:txBody>
          <a:bodyPr anchor="ctr"/>
          <a:lstStyle>
            <a:lvl1pPr>
              <a:defRPr lang="en-US" sz="3094" dirty="0">
                <a:solidFill>
                  <a:schemeClr val="tx1">
                    <a:lumMod val="50000"/>
                  </a:schemeClr>
                </a:solidFill>
              </a:defRPr>
            </a:lvl1pPr>
          </a:lstStyle>
          <a:p>
            <a:pPr marL="401822" lvl="0" indent="-401822">
              <a:buFont typeface="Calibri" panose="020F0502020204030204" pitchFamily="34" charset="0"/>
              <a:buChar char="→"/>
            </a:pPr>
            <a:r>
              <a:rPr lang="en-US" dirty="0"/>
              <a:t>Click to add text</a:t>
            </a:r>
          </a:p>
        </p:txBody>
      </p:sp>
      <p:sp>
        <p:nvSpPr>
          <p:cNvPr id="31" name="Content Placeholder 28"/>
          <p:cNvSpPr>
            <a:spLocks noGrp="1"/>
          </p:cNvSpPr>
          <p:nvPr>
            <p:ph sz="quarter" idx="27" hasCustomPrompt="1"/>
          </p:nvPr>
        </p:nvSpPr>
        <p:spPr>
          <a:xfrm>
            <a:off x="626507" y="4554140"/>
            <a:ext cx="2025253" cy="1330881"/>
          </a:xfrm>
          <a:prstGeom prst="ellipse">
            <a:avLst/>
          </a:prstGeom>
          <a:solidFill>
            <a:schemeClr val="bg1"/>
          </a:solidFill>
          <a:ln w="38100">
            <a:solidFill>
              <a:schemeClr val="accent1">
                <a:lumMod val="75000"/>
              </a:schemeClr>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000" i="1" baseline="0" dirty="0">
                <a:solidFill>
                  <a:schemeClr val="tx1"/>
                </a:solidFill>
                <a:effectLst/>
              </a:defRPr>
            </a:lvl1pPr>
          </a:lstStyle>
          <a:p>
            <a:pPr marL="0" lvl="0" indent="0" algn="ctr">
              <a:buNone/>
            </a:pPr>
            <a:r>
              <a:rPr lang="en-US" dirty="0"/>
              <a:t>Click to add image</a:t>
            </a:r>
          </a:p>
        </p:txBody>
      </p:sp>
      <p:sp>
        <p:nvSpPr>
          <p:cNvPr id="4" name="Text Placeholder 3"/>
          <p:cNvSpPr>
            <a:spLocks noGrp="1"/>
          </p:cNvSpPr>
          <p:nvPr>
            <p:ph type="body" sz="quarter" idx="19" hasCustomPrompt="1"/>
          </p:nvPr>
        </p:nvSpPr>
        <p:spPr>
          <a:xfrm>
            <a:off x="2963540" y="4798457"/>
            <a:ext cx="6191488" cy="842248"/>
          </a:xfrm>
          <a:prstGeom prst="rect">
            <a:avLst/>
          </a:prstGeom>
        </p:spPr>
        <p:txBody>
          <a:bodyPr anchor="ctr"/>
          <a:lstStyle>
            <a:lvl1pPr marL="401822" indent="-401822">
              <a:buFont typeface="Calibri" panose="020F0502020204030204" pitchFamily="34" charset="0"/>
              <a:buChar char="→"/>
              <a:defRPr sz="3094">
                <a:solidFill>
                  <a:schemeClr val="tx1">
                    <a:lumMod val="50000"/>
                  </a:schemeClr>
                </a:solidFill>
              </a:defRPr>
            </a:lvl1pPr>
          </a:lstStyle>
          <a:p>
            <a:pPr lvl="0"/>
            <a:r>
              <a:rPr lang="en-US" dirty="0"/>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4F5858"/>
                </a:solidFill>
              </a:rPr>
              <a:pPr/>
              <a:t>‹#›</a:t>
            </a:fld>
            <a:endParaRPr lang="en-US" dirty="0">
              <a:solidFill>
                <a:srgbClr val="4F5858"/>
              </a:solidFill>
            </a:endParaRPr>
          </a:p>
        </p:txBody>
      </p:sp>
    </p:spTree>
    <p:extLst>
      <p:ext uri="{BB962C8B-B14F-4D97-AF65-F5344CB8AC3E}">
        <p14:creationId xmlns:p14="http://schemas.microsoft.com/office/powerpoint/2010/main" val="32607028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rebuchet-Gray-Text and Media">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390674" y="474859"/>
            <a:ext cx="3809760" cy="5407104"/>
          </a:xfrm>
          <a:prstGeom prst="rect">
            <a:avLst/>
          </a:prstGeom>
        </p:spPr>
        <p:txBody>
          <a:bodyPr anchor="ctr"/>
          <a:lstStyle>
            <a:lvl1pPr marL="0" indent="0">
              <a:defRPr sz="3797" b="0" baseline="0">
                <a:solidFill>
                  <a:schemeClr val="bg1"/>
                </a:solidFill>
              </a:defRPr>
            </a:lvl1pPr>
          </a:lstStyle>
          <a:p>
            <a:pPr lvl="0"/>
            <a:r>
              <a:rPr lang="en-US" dirty="0"/>
              <a:t>Click to enter a relevant quote</a:t>
            </a:r>
          </a:p>
        </p:txBody>
      </p:sp>
      <p:sp>
        <p:nvSpPr>
          <p:cNvPr id="7" name="Content Placeholder 5"/>
          <p:cNvSpPr>
            <a:spLocks noGrp="1"/>
          </p:cNvSpPr>
          <p:nvPr>
            <p:ph sz="quarter" idx="11" hasCustomPrompt="1"/>
          </p:nvPr>
        </p:nvSpPr>
        <p:spPr>
          <a:xfrm>
            <a:off x="4484070" y="0"/>
            <a:ext cx="4343400" cy="6356822"/>
          </a:xfrm>
          <a:prstGeom prst="roundRect">
            <a:avLst>
              <a:gd name="adj" fmla="val 2517"/>
            </a:avLst>
          </a:prstGeom>
          <a:solidFill>
            <a:schemeClr val="tx2">
              <a:lumMod val="20000"/>
              <a:lumOff val="80000"/>
            </a:schemeClr>
          </a:solidFill>
          <a:effectLst>
            <a:outerShdw blurRad="50800" dist="63500" dir="8100000" algn="tr" rotWithShape="0">
              <a:schemeClr val="tx1">
                <a:lumMod val="50000"/>
                <a:alpha val="60000"/>
              </a:schemeClr>
            </a:outerShdw>
            <a:reflection blurRad="6350" stA="52000" endA="300" endPos="35000" dir="5400000" sy="-100000" algn="bl" rotWithShape="0"/>
          </a:effectLst>
        </p:spPr>
        <p:txBody>
          <a:bodyPr anchor="ctr"/>
          <a:lstStyle>
            <a:lvl1pPr algn="ctr">
              <a:buNone/>
              <a:defRPr sz="5625" b="1" i="1" baseline="0">
                <a:solidFill>
                  <a:schemeClr val="tx1"/>
                </a:solidFill>
              </a:defRPr>
            </a:lvl1pPr>
          </a:lstStyle>
          <a:p>
            <a:pPr lvl="0"/>
            <a:r>
              <a:rPr lang="en-US" sz="2000" b="1" i="1" dirty="0"/>
              <a:t>Click to insert image</a:t>
            </a:r>
            <a:endParaRPr lang="en-US" dirty="0"/>
          </a:p>
        </p:txBody>
      </p:sp>
      <p:sp>
        <p:nvSpPr>
          <p:cNvPr id="5" name="Slide Number Placeholder 4"/>
          <p:cNvSpPr>
            <a:spLocks noGrp="1"/>
          </p:cNvSpPr>
          <p:nvPr>
            <p:ph type="sldNum" sz="quarter" idx="12"/>
          </p:nvPr>
        </p:nvSpPr>
        <p:spPr/>
        <p:txBody>
          <a:bodyPr/>
          <a:lstStyle/>
          <a:p>
            <a:fld id="{67BDF879-A2E0-4F70-BA76-E296807BF017}" type="slidenum">
              <a:rPr lang="en-US" smtClean="0">
                <a:solidFill>
                  <a:srgbClr val="4F5858"/>
                </a:solidFill>
              </a:rPr>
              <a:pPr/>
              <a:t>‹#›</a:t>
            </a:fld>
            <a:endParaRPr lang="en-US" dirty="0">
              <a:solidFill>
                <a:srgbClr val="4F5858"/>
              </a:solidFill>
            </a:endParaRPr>
          </a:p>
        </p:txBody>
      </p:sp>
    </p:spTree>
    <p:extLst>
      <p:ext uri="{BB962C8B-B14F-4D97-AF65-F5344CB8AC3E}">
        <p14:creationId xmlns:p14="http://schemas.microsoft.com/office/powerpoint/2010/main" val="33634513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rebuchet-Gray-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630079" y="642937"/>
            <a:ext cx="7888843" cy="816531"/>
          </a:xfrm>
          <a:prstGeom prst="rect">
            <a:avLst/>
          </a:prstGeom>
        </p:spPr>
        <p:txBody>
          <a:bodyPr vert="horz" lIns="91440" tIns="45720" rIns="91440" bIns="45720" rtlCol="0" anchor="ctr">
            <a:normAutofit/>
          </a:bodyPr>
          <a:lstStyle>
            <a:lvl1pPr>
              <a:defRPr lang="en-US" sz="4219" b="1" i="1" u="none" baseline="0" dirty="0">
                <a:solidFill>
                  <a:srgbClr val="FFFFFF"/>
                </a:solidFill>
                <a:latin typeface="+mj-lt"/>
                <a:ea typeface="+mj-ea"/>
                <a:cs typeface="+mj-cs"/>
              </a:defRPr>
            </a:lvl1pPr>
          </a:lstStyle>
          <a:p>
            <a:pPr lvl="0" algn="ctr">
              <a:spcBef>
                <a:spcPct val="0"/>
              </a:spcBef>
            </a:pPr>
            <a:r>
              <a:rPr lang="en-US" dirty="0"/>
              <a:t>Click to edit title</a:t>
            </a:r>
          </a:p>
        </p:txBody>
      </p:sp>
      <p:sp>
        <p:nvSpPr>
          <p:cNvPr id="5" name="Content Placeholder 4"/>
          <p:cNvSpPr>
            <a:spLocks noGrp="1"/>
          </p:cNvSpPr>
          <p:nvPr>
            <p:ph sz="quarter" idx="11" hasCustomPrompt="1"/>
          </p:nvPr>
        </p:nvSpPr>
        <p:spPr>
          <a:xfrm>
            <a:off x="369180" y="1716643"/>
            <a:ext cx="4461510" cy="3673475"/>
          </a:xfrm>
          <a:prstGeom prst="roundRect">
            <a:avLst>
              <a:gd name="adj" fmla="val 7126"/>
            </a:avLst>
          </a:prstGeom>
          <a:ln>
            <a:solidFill>
              <a:schemeClr val="accent1">
                <a:lumMod val="75000"/>
              </a:schemeClr>
            </a:solidFill>
          </a:ln>
          <a:effectLst>
            <a:glow rad="63500">
              <a:schemeClr val="accent1">
                <a:satMod val="175000"/>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lgn="ctr">
              <a:buNone/>
              <a:defRPr sz="2000" b="1" i="1"/>
            </a:lvl1pPr>
            <a:lvl2pPr>
              <a:buNone/>
              <a:defRPr i="1"/>
            </a:lvl2pPr>
            <a:lvl3pPr>
              <a:buNone/>
              <a:defRPr i="1"/>
            </a:lvl3pPr>
            <a:lvl4pPr>
              <a:buNone/>
              <a:defRPr i="1"/>
            </a:lvl4pPr>
            <a:lvl5pPr>
              <a:buNone/>
              <a:defRPr i="1"/>
            </a:lvl5pPr>
          </a:lstStyle>
          <a:p>
            <a:pPr lvl="0"/>
            <a:r>
              <a:rPr lang="en-US" sz="2000" i="1" dirty="0"/>
              <a:t>Insert image or Clip Art</a:t>
            </a:r>
            <a:endParaRPr lang="en-US" dirty="0"/>
          </a:p>
        </p:txBody>
      </p:sp>
      <p:sp>
        <p:nvSpPr>
          <p:cNvPr id="4" name="Text Placeholder 3"/>
          <p:cNvSpPr>
            <a:spLocks noGrp="1"/>
          </p:cNvSpPr>
          <p:nvPr>
            <p:ph type="body" sz="quarter" idx="16"/>
          </p:nvPr>
        </p:nvSpPr>
        <p:spPr>
          <a:xfrm>
            <a:off x="5107781" y="1716643"/>
            <a:ext cx="3696891" cy="3673475"/>
          </a:xfrm>
          <a:prstGeom prst="rect">
            <a:avLst/>
          </a:prstGeom>
        </p:spPr>
        <p:txBody>
          <a:bodyPr/>
          <a:lstStyle>
            <a:lvl1pPr>
              <a:defRPr lang="en-US" sz="2531" baseline="0" dirty="0" smtClean="0">
                <a:solidFill>
                  <a:schemeClr val="bg1"/>
                </a:solidFill>
              </a:defRPr>
            </a:lvl1pPr>
            <a:lvl2pPr>
              <a:defRPr lang="en-US" sz="2250" baseline="0" dirty="0" smtClean="0">
                <a:solidFill>
                  <a:schemeClr val="bg1"/>
                </a:solidFill>
              </a:defRPr>
            </a:lvl2pPr>
            <a:lvl3pPr>
              <a:defRPr lang="en-US" sz="1969" dirty="0" smtClean="0">
                <a:solidFill>
                  <a:schemeClr val="bg1"/>
                </a:solidFill>
              </a:defRPr>
            </a:lvl3pPr>
            <a:lvl4pPr>
              <a:defRPr lang="en-US" sz="1687" dirty="0" smtClean="0">
                <a:solidFill>
                  <a:schemeClr val="bg1"/>
                </a:solidFill>
              </a:defRPr>
            </a:lvl4pPr>
          </a:lstStyle>
          <a:p>
            <a:pPr lvl="0">
              <a:spcBef>
                <a:spcPts val="540"/>
              </a:spcBef>
              <a:buFont typeface="Arial" panose="020B0604020202020204" pitchFamily="34" charset="0"/>
              <a:buChar char="•"/>
            </a:pPr>
            <a:r>
              <a:rPr lang="en-US"/>
              <a:t>Edit Master text styles</a:t>
            </a:r>
          </a:p>
          <a:p>
            <a:pPr lvl="1">
              <a:spcBef>
                <a:spcPts val="540"/>
              </a:spcBef>
              <a:buFont typeface="Arial" panose="020B0604020202020204" pitchFamily="34" charset="0"/>
              <a:buChar char="•"/>
            </a:pPr>
            <a:r>
              <a:rPr lang="en-US"/>
              <a:t>Second level</a:t>
            </a:r>
          </a:p>
          <a:p>
            <a:pPr lvl="2">
              <a:spcBef>
                <a:spcPts val="540"/>
              </a:spcBef>
              <a:buFont typeface="Arial" panose="020B0604020202020204" pitchFamily="34" charset="0"/>
              <a:buChar char="•"/>
            </a:pPr>
            <a:r>
              <a:rPr lang="en-US"/>
              <a:t>Third level</a:t>
            </a:r>
          </a:p>
          <a:p>
            <a:pPr lvl="3">
              <a:spcBef>
                <a:spcPts val="540"/>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4F5858"/>
                </a:solidFill>
              </a:rPr>
              <a:pPr/>
              <a:t>‹#›</a:t>
            </a:fld>
            <a:endParaRPr lang="en-US" dirty="0">
              <a:solidFill>
                <a:srgbClr val="4F5858"/>
              </a:solidFill>
            </a:endParaRPr>
          </a:p>
        </p:txBody>
      </p:sp>
    </p:spTree>
    <p:extLst>
      <p:ext uri="{BB962C8B-B14F-4D97-AF65-F5344CB8AC3E}">
        <p14:creationId xmlns:p14="http://schemas.microsoft.com/office/powerpoint/2010/main" val="700168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rebuchet-Gray-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4F5858"/>
                </a:solidFill>
              </a:rPr>
              <a:pPr/>
              <a:t>‹#›</a:t>
            </a:fld>
            <a:endParaRPr lang="en-US" dirty="0">
              <a:solidFill>
                <a:srgbClr val="4F5858"/>
              </a:solidFill>
            </a:endParaRPr>
          </a:p>
        </p:txBody>
      </p:sp>
      <p:pic>
        <p:nvPicPr>
          <p:cNvPr id="3" name="Picture 2" descr="Icon graphic of a person raising their hand to ask a question"/>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446484" y="1607344"/>
            <a:ext cx="4500563" cy="4500563"/>
          </a:xfrm>
          <a:prstGeom prst="rect">
            <a:avLst/>
          </a:prstGeom>
        </p:spPr>
      </p:pic>
    </p:spTree>
    <p:extLst>
      <p:ext uri="{BB962C8B-B14F-4D97-AF65-F5344CB8AC3E}">
        <p14:creationId xmlns:p14="http://schemas.microsoft.com/office/powerpoint/2010/main" val="4619285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rebuchet-Gray-Questions-2">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4F5858"/>
                </a:solidFill>
              </a:rPr>
              <a:pPr/>
              <a:t>‹#›</a:t>
            </a:fld>
            <a:endParaRPr lang="en-US" dirty="0">
              <a:solidFill>
                <a:srgbClr val="4F5858"/>
              </a:solidFill>
            </a:endParaRPr>
          </a:p>
        </p:txBody>
      </p:sp>
      <p:pic>
        <p:nvPicPr>
          <p:cNvPr id="4" name="Picture 3" descr="Icon graphic of two people, a speech bubble, and a question mark"/>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7914" t="24460" r="8633" b="13669"/>
          <a:stretch/>
        </p:blipFill>
        <p:spPr>
          <a:xfrm>
            <a:off x="1464469" y="1523762"/>
            <a:ext cx="6215063" cy="4607719"/>
          </a:xfrm>
          <a:prstGeom prst="rect">
            <a:avLst/>
          </a:prstGeom>
        </p:spPr>
      </p:pic>
    </p:spTree>
    <p:extLst>
      <p:ext uri="{BB962C8B-B14F-4D97-AF65-F5344CB8AC3E}">
        <p14:creationId xmlns:p14="http://schemas.microsoft.com/office/powerpoint/2010/main" val="12254589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rebuchet-Gray-Questions-3">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4F5858"/>
                </a:solidFill>
              </a:rPr>
              <a:pPr/>
              <a:t>‹#›</a:t>
            </a:fld>
            <a:endParaRPr lang="en-US" dirty="0">
              <a:solidFill>
                <a:srgbClr val="4F5858"/>
              </a:solidFill>
            </a:endParaRPr>
          </a:p>
        </p:txBody>
      </p:sp>
      <p:pic>
        <p:nvPicPr>
          <p:cNvPr id="6" name="Picture 5" descr="Icon graphic of a speech bubble containing a question mark"/>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1839516" y="1073706"/>
            <a:ext cx="5464969" cy="5464969"/>
          </a:xfrm>
          <a:prstGeom prst="rect">
            <a:avLst/>
          </a:prstGeom>
        </p:spPr>
      </p:pic>
    </p:spTree>
    <p:extLst>
      <p:ext uri="{BB962C8B-B14F-4D97-AF65-F5344CB8AC3E}">
        <p14:creationId xmlns:p14="http://schemas.microsoft.com/office/powerpoint/2010/main" val="1295756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6" name="Rectangle 5"/>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7" name="TextBox 7"/>
          <p:cNvSpPr txBox="1">
            <a:spLocks noChangeArrowheads="1"/>
          </p:cNvSpPr>
          <p:nvPr userDrawn="1"/>
        </p:nvSpPr>
        <p:spPr bwMode="auto">
          <a:xfrm>
            <a:off x="5873356" y="164099"/>
            <a:ext cx="3212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14400" fontAlgn="base">
              <a:spcBef>
                <a:spcPct val="0"/>
              </a:spcBef>
              <a:spcAft>
                <a:spcPct val="0"/>
              </a:spcAft>
            </a:pPr>
            <a:fld id="{038C1FC6-E15D-423E-924A-BD0AC774A0F6}" type="slidenum">
              <a:rPr lang="en-US" altLang="en-US" sz="1600">
                <a:solidFill>
                  <a:prstClr val="white"/>
                </a:solidFill>
                <a:cs typeface="Arial" panose="020B0604020202020204" pitchFamily="34" charset="0"/>
              </a:rPr>
              <a:pPr algn="r" defTabSz="914400" fontAlgn="base">
                <a:spcBef>
                  <a:spcPct val="0"/>
                </a:spcBef>
                <a:spcAft>
                  <a:spcPct val="0"/>
                </a:spcAft>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623888" y="1709751"/>
            <a:ext cx="7886700" cy="2852737"/>
          </a:xfrm>
        </p:spPr>
        <p:txBody>
          <a:bodyPr anchor="b"/>
          <a:lstStyle>
            <a:lvl1pPr>
              <a:defRPr sz="6000" b="0">
                <a:solidFill>
                  <a:srgbClr val="503278"/>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6"/>
            <a:ext cx="78867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8"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latin typeface="Arial"/>
            </a:endParaRPr>
          </a:p>
        </p:txBody>
      </p:sp>
      <p:sp>
        <p:nvSpPr>
          <p:cNvPr id="9" name="Date Placeholder 3"/>
          <p:cNvSpPr>
            <a:spLocks noGrp="1"/>
          </p:cNvSpPr>
          <p:nvPr>
            <p:ph type="dt" sz="half" idx="11"/>
          </p:nvPr>
        </p:nvSpPr>
        <p:spPr>
          <a:xfrm>
            <a:off x="180975" y="150826"/>
            <a:ext cx="4114800" cy="363537"/>
          </a:xfrm>
          <a:prstGeom prst="rect">
            <a:avLst/>
          </a:prstGeom>
        </p:spPr>
        <p:txBody>
          <a:bodyPr tIns="0" bIns="0" anchor="ctr"/>
          <a:lstStyle>
            <a:lvl1pPr eaLnBrk="1" fontAlgn="auto" hangingPunct="1">
              <a:spcBef>
                <a:spcPts val="0"/>
              </a:spcBef>
              <a:spcAft>
                <a:spcPts val="0"/>
              </a:spcAft>
              <a:defRPr sz="1600" smtClean="0">
                <a:solidFill>
                  <a:schemeClr val="bg1"/>
                </a:solidFill>
                <a:latin typeface="Arial" panose="020B0604020202020204" pitchFamily="34" charset="0"/>
                <a:cs typeface="Arial" panose="020B0604020202020204" pitchFamily="34" charset="0"/>
              </a:defRPr>
            </a:lvl1pPr>
          </a:lstStyle>
          <a:p>
            <a:pPr defTabSz="914400">
              <a:defRPr/>
            </a:pPr>
            <a:endParaRPr lang="en-CA" dirty="0">
              <a:solidFill>
                <a:prstClr val="white"/>
              </a:solidFill>
            </a:endParaRPr>
          </a:p>
        </p:txBody>
      </p:sp>
    </p:spTree>
    <p:extLst>
      <p:ext uri="{BB962C8B-B14F-4D97-AF65-F5344CB8AC3E}">
        <p14:creationId xmlns:p14="http://schemas.microsoft.com/office/powerpoint/2010/main" val="3239731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rebuchet-Gray-Contact Info">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Contact Info</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4F5858"/>
                </a:solidFill>
              </a:rPr>
              <a:pPr/>
              <a:t>‹#›</a:t>
            </a:fld>
            <a:endParaRPr lang="en-US" dirty="0">
              <a:solidFill>
                <a:srgbClr val="4F5858"/>
              </a:solidFill>
            </a:endParaRPr>
          </a:p>
        </p:txBody>
      </p:sp>
      <p:sp>
        <p:nvSpPr>
          <p:cNvPr id="11" name="Text Placeholder 10"/>
          <p:cNvSpPr>
            <a:spLocks noGrp="1"/>
          </p:cNvSpPr>
          <p:nvPr>
            <p:ph type="body" sz="quarter" idx="12" hasCustomPrompt="1"/>
          </p:nvPr>
        </p:nvSpPr>
        <p:spPr>
          <a:xfrm>
            <a:off x="446485" y="2143125"/>
            <a:ext cx="8251031" cy="2571750"/>
          </a:xfrm>
          <a:prstGeom prst="rect">
            <a:avLst/>
          </a:prstGeom>
        </p:spPr>
        <p:txBody>
          <a:bodyPr anchor="ctr"/>
          <a:lstStyle>
            <a:lvl1pPr algn="ctr">
              <a:spcBef>
                <a:spcPts val="0"/>
              </a:spcBef>
              <a:defRPr sz="2531" b="0" baseline="0">
                <a:solidFill>
                  <a:schemeClr val="bg1"/>
                </a:solidFill>
                <a:latin typeface="+mj-lt"/>
                <a:ea typeface="Tahoma" panose="020B0604030504040204" pitchFamily="34" charset="0"/>
                <a:cs typeface="Tahoma" panose="020B0604030504040204" pitchFamily="34" charset="0"/>
              </a:defRPr>
            </a:lvl1pPr>
          </a:lstStyle>
          <a:p>
            <a:pPr lvl="0"/>
            <a:r>
              <a:rPr lang="en-US" b="1" dirty="0"/>
              <a:t>Contact Name #1 (required)</a:t>
            </a:r>
          </a:p>
          <a:p>
            <a:pPr lvl="0"/>
            <a:r>
              <a:rPr lang="en-US" b="0" dirty="0"/>
              <a:t>Position</a:t>
            </a:r>
          </a:p>
          <a:p>
            <a:pPr lvl="0"/>
            <a:r>
              <a:rPr lang="en-US" b="0" dirty="0"/>
              <a:t>Email address</a:t>
            </a:r>
          </a:p>
          <a:p>
            <a:pPr lvl="0"/>
            <a:endParaRPr lang="en-US" b="0" dirty="0"/>
          </a:p>
          <a:p>
            <a:pPr lvl="0"/>
            <a:r>
              <a:rPr lang="en-US" b="1" dirty="0"/>
              <a:t>Contact Name #2 (optional)</a:t>
            </a:r>
          </a:p>
          <a:p>
            <a:pPr lvl="0"/>
            <a:r>
              <a:rPr lang="en-US" b="0" dirty="0"/>
              <a:t>Position</a:t>
            </a:r>
          </a:p>
          <a:p>
            <a:pPr lvl="0"/>
            <a:r>
              <a:rPr lang="en-US" b="0" dirty="0"/>
              <a:t>Email address</a:t>
            </a:r>
            <a:endParaRPr lang="en-US" dirty="0"/>
          </a:p>
        </p:txBody>
      </p:sp>
    </p:spTree>
    <p:extLst>
      <p:ext uri="{BB962C8B-B14F-4D97-AF65-F5344CB8AC3E}">
        <p14:creationId xmlns:p14="http://schemas.microsoft.com/office/powerpoint/2010/main" val="35219920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rebuchet-Gray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1660922"/>
            <a:ext cx="8251031" cy="162631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defRPr baseline="0"/>
            </a:lvl1pPr>
          </a:lstStyle>
          <a:p>
            <a:pPr lvl="0"/>
            <a:r>
              <a:rPr lang="en-US" dirty="0">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4F5858"/>
                </a:solidFill>
              </a:rPr>
              <a:pPr/>
              <a:t>‹#›</a:t>
            </a:fld>
            <a:endParaRPr lang="en-US" dirty="0">
              <a:solidFill>
                <a:srgbClr val="4F5858"/>
              </a:solidFill>
            </a:endParaRPr>
          </a:p>
        </p:txBody>
      </p:sp>
    </p:spTree>
    <p:extLst>
      <p:ext uri="{BB962C8B-B14F-4D97-AF65-F5344CB8AC3E}">
        <p14:creationId xmlns:p14="http://schemas.microsoft.com/office/powerpoint/2010/main" val="23312453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Layout - Gra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solidFill>
                  <a:srgbClr val="4F5858"/>
                </a:solidFill>
              </a:rPr>
              <a:pPr/>
              <a:t>‹#›</a:t>
            </a:fld>
            <a:endParaRPr lang="en-US" dirty="0">
              <a:solidFill>
                <a:srgbClr val="4F5858"/>
              </a:solidFill>
            </a:endParaRPr>
          </a:p>
        </p:txBody>
      </p:sp>
      <p:sp>
        <p:nvSpPr>
          <p:cNvPr id="3" name="Title 1"/>
          <p:cNvSpPr>
            <a:spLocks noGrp="1"/>
          </p:cNvSpPr>
          <p:nvPr>
            <p:ph type="title" hasCustomPrompt="1"/>
          </p:nvPr>
        </p:nvSpPr>
        <p:spPr>
          <a:xfrm>
            <a:off x="628428" y="161413"/>
            <a:ext cx="7887146" cy="813039"/>
          </a:xfrm>
          <a:prstGeom prst="rect">
            <a:avLst/>
          </a:prstGeom>
        </p:spPr>
        <p:txBody>
          <a:bodyPr anchor="ctr"/>
          <a:lstStyle>
            <a:lvl1pPr algn="ctr">
              <a:defRPr sz="4219">
                <a:solidFill>
                  <a:schemeClr val="bg1"/>
                </a:solidFill>
              </a:defRPr>
            </a:lvl1pPr>
          </a:lstStyle>
          <a:p>
            <a:r>
              <a:rPr lang="en-US" dirty="0"/>
              <a:t>Click to edit Slide title</a:t>
            </a:r>
          </a:p>
        </p:txBody>
      </p:sp>
      <p:sp>
        <p:nvSpPr>
          <p:cNvPr id="4" name="Text Placeholder 3"/>
          <p:cNvSpPr>
            <a:spLocks noGrp="1"/>
          </p:cNvSpPr>
          <p:nvPr>
            <p:ph type="body" sz="quarter" idx="16"/>
          </p:nvPr>
        </p:nvSpPr>
        <p:spPr>
          <a:xfrm>
            <a:off x="628427" y="1240869"/>
            <a:ext cx="3696891" cy="3673475"/>
          </a:xfrm>
          <a:prstGeom prst="rect">
            <a:avLst/>
          </a:prstGeom>
        </p:spPr>
        <p:txBody>
          <a:bodyPr/>
          <a:lstStyle>
            <a:lvl1pPr>
              <a:defRPr lang="en-US" sz="2531" baseline="0" smtClean="0">
                <a:solidFill>
                  <a:schemeClr val="bg1"/>
                </a:solidFill>
              </a:defRPr>
            </a:lvl1pPr>
            <a:lvl2pPr>
              <a:defRPr lang="en-US" sz="2250" baseline="0" smtClean="0">
                <a:solidFill>
                  <a:schemeClr val="bg1"/>
                </a:solidFill>
              </a:defRPr>
            </a:lvl2pPr>
            <a:lvl3pPr>
              <a:defRPr lang="en-US" sz="1969" smtClean="0">
                <a:solidFill>
                  <a:schemeClr val="bg1"/>
                </a:solidFill>
              </a:defRPr>
            </a:lvl3pPr>
            <a:lvl4pPr>
              <a:defRPr lang="en-US" sz="1687" smtClean="0">
                <a:solidFill>
                  <a:schemeClr val="bg1"/>
                </a:solidFill>
              </a:defRPr>
            </a:lvl4pPr>
          </a:lstStyle>
          <a:p>
            <a:pPr lvl="0">
              <a:spcBef>
                <a:spcPts val="540"/>
              </a:spcBef>
              <a:buFont typeface="Arial" panose="020B0604020202020204" pitchFamily="34" charset="0"/>
              <a:buChar char="•"/>
            </a:pPr>
            <a:r>
              <a:rPr lang="en-US"/>
              <a:t>Edit Master text styles</a:t>
            </a:r>
          </a:p>
          <a:p>
            <a:pPr lvl="1">
              <a:spcBef>
                <a:spcPts val="540"/>
              </a:spcBef>
              <a:buFont typeface="Arial" panose="020B0604020202020204" pitchFamily="34" charset="0"/>
              <a:buChar char="•"/>
            </a:pPr>
            <a:r>
              <a:rPr lang="en-US"/>
              <a:t>Second level</a:t>
            </a:r>
          </a:p>
          <a:p>
            <a:pPr lvl="2">
              <a:spcBef>
                <a:spcPts val="540"/>
              </a:spcBef>
              <a:buFont typeface="Arial" panose="020B0604020202020204" pitchFamily="34" charset="0"/>
              <a:buChar char="•"/>
            </a:pPr>
            <a:r>
              <a:rPr lang="en-US"/>
              <a:t>Third level</a:t>
            </a:r>
          </a:p>
          <a:p>
            <a:pPr lvl="3">
              <a:spcBef>
                <a:spcPts val="540"/>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15325614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Full Blank Layout - Gray">
    <p:spTree>
      <p:nvGrpSpPr>
        <p:cNvPr id="1" name=""/>
        <p:cNvGrpSpPr/>
        <p:nvPr/>
      </p:nvGrpSpPr>
      <p:grpSpPr>
        <a:xfrm>
          <a:off x="0" y="0"/>
          <a:ext cx="0" cy="0"/>
          <a:chOff x="0" y="0"/>
          <a:chExt cx="0" cy="0"/>
        </a:xfrm>
      </p:grpSpPr>
      <p:sp>
        <p:nvSpPr>
          <p:cNvPr id="3" name="Rectangle 2" descr="&quot;&quot;"/>
          <p:cNvSpPr/>
          <p:nvPr userDrawn="1"/>
        </p:nvSpPr>
        <p:spPr bwMode="auto">
          <a:xfrm>
            <a:off x="-15359" y="6107906"/>
            <a:ext cx="9174718" cy="803673"/>
          </a:xfrm>
          <a:prstGeom prst="rect">
            <a:avLst/>
          </a:prstGeom>
          <a:solidFill>
            <a:srgbClr val="485050"/>
          </a:solid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sym typeface="Trebuchet MS" pitchFamily="-100" charset="0"/>
            </a:endParaRPr>
          </a:p>
        </p:txBody>
      </p:sp>
      <p:sp>
        <p:nvSpPr>
          <p:cNvPr id="4" name="Title 1"/>
          <p:cNvSpPr>
            <a:spLocks noGrp="1"/>
          </p:cNvSpPr>
          <p:nvPr>
            <p:ph type="title" hasCustomPrompt="1"/>
          </p:nvPr>
        </p:nvSpPr>
        <p:spPr>
          <a:xfrm>
            <a:off x="628428" y="161413"/>
            <a:ext cx="7887146" cy="813039"/>
          </a:xfrm>
          <a:prstGeom prst="rect">
            <a:avLst/>
          </a:prstGeom>
        </p:spPr>
        <p:txBody>
          <a:bodyPr anchor="ctr"/>
          <a:lstStyle>
            <a:lvl1pPr algn="ctr">
              <a:defRPr sz="4219">
                <a:solidFill>
                  <a:schemeClr val="bg1"/>
                </a:solidFill>
              </a:defRPr>
            </a:lvl1pPr>
          </a:lstStyle>
          <a:p>
            <a:r>
              <a:rPr lang="en-US" dirty="0"/>
              <a:t>Click to edit Slide title</a:t>
            </a:r>
          </a:p>
        </p:txBody>
      </p:sp>
      <p:sp>
        <p:nvSpPr>
          <p:cNvPr id="5" name="Text Placeholder 3"/>
          <p:cNvSpPr>
            <a:spLocks noGrp="1"/>
          </p:cNvSpPr>
          <p:nvPr>
            <p:ph type="body" sz="quarter" idx="16"/>
          </p:nvPr>
        </p:nvSpPr>
        <p:spPr>
          <a:xfrm>
            <a:off x="628427" y="1240869"/>
            <a:ext cx="3696891" cy="3673475"/>
          </a:xfrm>
          <a:prstGeom prst="rect">
            <a:avLst/>
          </a:prstGeom>
        </p:spPr>
        <p:txBody>
          <a:bodyPr/>
          <a:lstStyle>
            <a:lvl1pPr>
              <a:defRPr lang="en-US" sz="2531" baseline="0" smtClean="0">
                <a:solidFill>
                  <a:schemeClr val="bg1"/>
                </a:solidFill>
              </a:defRPr>
            </a:lvl1pPr>
            <a:lvl2pPr>
              <a:defRPr lang="en-US" sz="2250" baseline="0" smtClean="0">
                <a:solidFill>
                  <a:schemeClr val="bg1"/>
                </a:solidFill>
              </a:defRPr>
            </a:lvl2pPr>
            <a:lvl3pPr>
              <a:defRPr lang="en-US" sz="1969" smtClean="0">
                <a:solidFill>
                  <a:schemeClr val="bg1"/>
                </a:solidFill>
              </a:defRPr>
            </a:lvl3pPr>
            <a:lvl4pPr>
              <a:defRPr lang="en-US" sz="1687" smtClean="0">
                <a:solidFill>
                  <a:schemeClr val="bg1"/>
                </a:solidFill>
              </a:defRPr>
            </a:lvl4pPr>
          </a:lstStyle>
          <a:p>
            <a:pPr lvl="0">
              <a:spcBef>
                <a:spcPts val="540"/>
              </a:spcBef>
              <a:buFont typeface="Arial" panose="020B0604020202020204" pitchFamily="34" charset="0"/>
              <a:buChar char="•"/>
            </a:pPr>
            <a:r>
              <a:rPr lang="en-US"/>
              <a:t>Edit Master text styles</a:t>
            </a:r>
          </a:p>
          <a:p>
            <a:pPr lvl="1">
              <a:spcBef>
                <a:spcPts val="540"/>
              </a:spcBef>
              <a:buFont typeface="Arial" panose="020B0604020202020204" pitchFamily="34" charset="0"/>
              <a:buChar char="•"/>
            </a:pPr>
            <a:r>
              <a:rPr lang="en-US"/>
              <a:t>Second level</a:t>
            </a:r>
          </a:p>
          <a:p>
            <a:pPr lvl="2">
              <a:spcBef>
                <a:spcPts val="540"/>
              </a:spcBef>
              <a:buFont typeface="Arial" panose="020B0604020202020204" pitchFamily="34" charset="0"/>
              <a:buChar char="•"/>
            </a:pPr>
            <a:r>
              <a:rPr lang="en-US"/>
              <a:t>Third level</a:t>
            </a:r>
          </a:p>
          <a:p>
            <a:pPr lvl="3">
              <a:spcBef>
                <a:spcPts val="540"/>
              </a:spcBef>
              <a:buFont typeface="Arial" panose="020B0604020202020204" pitchFamily="34" charset="0"/>
              <a:buChar char="•"/>
            </a:pPr>
            <a:r>
              <a:rPr lang="en-US"/>
              <a:t>Fourth level</a:t>
            </a:r>
          </a:p>
        </p:txBody>
      </p:sp>
      <p:sp>
        <p:nvSpPr>
          <p:cNvPr id="2" name="Slide Number Placeholder 1"/>
          <p:cNvSpPr>
            <a:spLocks noGrp="1"/>
          </p:cNvSpPr>
          <p:nvPr>
            <p:ph type="sldNum" sz="quarter" idx="10"/>
          </p:nvPr>
        </p:nvSpPr>
        <p:spPr/>
        <p:txBody>
          <a:bodyPr/>
          <a:lstStyle>
            <a:lvl1pPr>
              <a:defRPr>
                <a:solidFill>
                  <a:schemeClr val="bg1"/>
                </a:solidFill>
              </a:defRPr>
            </a:lvl1pPr>
          </a:lstStyle>
          <a:p>
            <a:fld id="{88E71DEA-C72C-42CF-90F7-E467E0733BC8}"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805609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rebuchet-White Title Slide">
    <p:bg>
      <p:bgRef idx="1001">
        <a:schemeClr val="bg1"/>
      </p:bgRef>
    </p:bg>
    <p:spTree>
      <p:nvGrpSpPr>
        <p:cNvPr id="1" name=""/>
        <p:cNvGrpSpPr/>
        <p:nvPr/>
      </p:nvGrpSpPr>
      <p:grpSpPr>
        <a:xfrm>
          <a:off x="0" y="0"/>
          <a:ext cx="0" cy="0"/>
          <a:chOff x="0" y="0"/>
          <a:chExt cx="0" cy="0"/>
        </a:xfrm>
      </p:grpSpPr>
      <p:sp>
        <p:nvSpPr>
          <p:cNvPr id="4" name="Title Placeholder"/>
          <p:cNvSpPr>
            <a:spLocks noGrp="1"/>
          </p:cNvSpPr>
          <p:nvPr>
            <p:ph type="title"/>
          </p:nvPr>
        </p:nvSpPr>
        <p:spPr bwMode="auto">
          <a:xfrm>
            <a:off x="446485" y="1660922"/>
            <a:ext cx="8251031" cy="1626319"/>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ct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141929" y="3643312"/>
            <a:ext cx="6860143" cy="816531"/>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3232547" y="4815915"/>
            <a:ext cx="4769525" cy="411480"/>
          </a:xfrm>
          <a:prstGeom prst="rect">
            <a:avLst/>
          </a:prstGeom>
        </p:spPr>
        <p:txBody>
          <a:bodyPr anchor="ctr"/>
          <a:lstStyle>
            <a:lvl1pPr marL="0" algn="r">
              <a:spcBef>
                <a:spcPts val="0"/>
              </a:spcBef>
              <a:defRPr sz="1687" b="1" baseline="0">
                <a:solidFill>
                  <a:schemeClr val="tx1"/>
                </a:solidFill>
              </a:defRPr>
            </a:lvl1pPr>
          </a:lstStyle>
          <a:p>
            <a:pPr lvl="0"/>
            <a:r>
              <a:rPr lang="en-US" dirty="0"/>
              <a:t>Presented by: Name of Presenter</a:t>
            </a:r>
          </a:p>
        </p:txBody>
      </p:sp>
      <p:sp>
        <p:nvSpPr>
          <p:cNvPr id="5" name="Date Placeholder 4"/>
          <p:cNvSpPr>
            <a:spLocks noGrp="1"/>
          </p:cNvSpPr>
          <p:nvPr>
            <p:ph type="dt" sz="half" idx="13"/>
          </p:nvPr>
        </p:nvSpPr>
        <p:spPr>
          <a:xfrm>
            <a:off x="5944895" y="5259229"/>
            <a:ext cx="2057176" cy="365001"/>
          </a:xfrm>
        </p:spPr>
        <p:txBody>
          <a:bodyPr/>
          <a:lstStyle/>
          <a:p>
            <a:pPr algn="r"/>
            <a:endParaRPr>
              <a:solidFill>
                <a:srgbClr val="4F5858"/>
              </a:solidFill>
            </a:endParaRPr>
          </a:p>
        </p:txBody>
      </p:sp>
      <p:sp>
        <p:nvSpPr>
          <p:cNvPr id="2" name="Slide Number Placeholder 1"/>
          <p:cNvSpPr>
            <a:spLocks noGrp="1"/>
          </p:cNvSpPr>
          <p:nvPr>
            <p:ph type="sldNum" sz="quarter" idx="12"/>
          </p:nvPr>
        </p:nvSpPr>
        <p:spPr/>
        <p:txBody>
          <a:bodyPr/>
          <a:lstStyle/>
          <a:p>
            <a:fld id="{7CD4B2A3-DF06-4EAB-85AB-0641A4D150A0}"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82759850"/>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rebuchet-Images-White Title Slide">
    <p:bg>
      <p:bgRef idx="1001">
        <a:schemeClr val="bg1"/>
      </p:bgRef>
    </p:bg>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481113"/>
            <a:ext cx="9161859" cy="128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lumMod val="50000"/>
            </a:scheme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defTabSz="410751" fontAlgn="base" hangingPunct="0">
              <a:spcBef>
                <a:spcPct val="0"/>
              </a:spcBef>
              <a:spcAft>
                <a:spcPct val="0"/>
              </a:spcAft>
              <a:defRPr/>
            </a:pPr>
            <a:endParaRPr lang="en-US" sz="1547">
              <a:solidFill>
                <a:srgbClr val="5C6670"/>
              </a:solidFill>
              <a:sym typeface="Trebuchet MS" pitchFamily="-100" charset="0"/>
            </a:endParaRPr>
          </a:p>
        </p:txBody>
      </p:sp>
      <p:sp>
        <p:nvSpPr>
          <p:cNvPr id="9" name="Content Placeholder 11"/>
          <p:cNvSpPr>
            <a:spLocks noGrp="1"/>
          </p:cNvSpPr>
          <p:nvPr>
            <p:ph sz="quarter" idx="14" hasCustomPrompt="1"/>
          </p:nvPr>
        </p:nvSpPr>
        <p:spPr>
          <a:xfrm>
            <a:off x="446484" y="481113"/>
            <a:ext cx="1285875" cy="1285875"/>
          </a:xfrm>
          <a:prstGeom prst="rect">
            <a:avLst/>
          </a:prstGeom>
        </p:spPr>
        <p:txBody>
          <a:bodyPr/>
          <a:lstStyle>
            <a:lvl1pPr marL="0" indent="0">
              <a:defRPr lang="en-US" sz="1547" baseline="0" dirty="0">
                <a:solidFill>
                  <a:schemeClr val="bg1"/>
                </a:solidFill>
              </a:defRPr>
            </a:lvl1pPr>
          </a:lstStyle>
          <a:p>
            <a:pPr lvl="0"/>
            <a:r>
              <a:rPr lang="en-US" dirty="0"/>
              <a:t>Click to add Image</a:t>
            </a:r>
          </a:p>
        </p:txBody>
      </p:sp>
      <p:sp>
        <p:nvSpPr>
          <p:cNvPr id="11" name="Content Placeholder 11"/>
          <p:cNvSpPr>
            <a:spLocks noGrp="1"/>
          </p:cNvSpPr>
          <p:nvPr>
            <p:ph sz="quarter" idx="16" hasCustomPrompt="1"/>
          </p:nvPr>
        </p:nvSpPr>
        <p:spPr>
          <a:xfrm>
            <a:off x="3929063" y="482203"/>
            <a:ext cx="1285875" cy="1285875"/>
          </a:xfrm>
          <a:prstGeom prst="rect">
            <a:avLst/>
          </a:prstGeom>
        </p:spPr>
        <p:txBody>
          <a:bodyPr/>
          <a:lstStyle>
            <a:lvl1pPr marL="0" marR="0" indent="0" algn="l" defTabSz="410751" rtl="0" eaLnBrk="0" fontAlgn="base" latinLnBrk="0" hangingPunct="0">
              <a:lnSpc>
                <a:spcPct val="100000"/>
              </a:lnSpc>
              <a:spcBef>
                <a:spcPts val="2953"/>
              </a:spcBef>
              <a:spcAft>
                <a:spcPct val="0"/>
              </a:spcAft>
              <a:buClrTx/>
              <a:buSzTx/>
              <a:buFontTx/>
              <a:buNone/>
              <a:tabLst/>
              <a:defRPr lang="en-US" sz="1547" baseline="0" dirty="0">
                <a:solidFill>
                  <a:schemeClr val="bg1"/>
                </a:solidFill>
              </a:defRPr>
            </a:lvl1pPr>
          </a:lstStyle>
          <a:p>
            <a:pPr marL="0" marR="0" lvl="0" indent="0" algn="l" defTabSz="410751" rtl="0" eaLnBrk="0" fontAlgn="base" latinLnBrk="0" hangingPunct="0">
              <a:lnSpc>
                <a:spcPct val="100000"/>
              </a:lnSpc>
              <a:spcBef>
                <a:spcPts val="2953"/>
              </a:spcBef>
              <a:spcAft>
                <a:spcPct val="0"/>
              </a:spcAft>
              <a:buClrTx/>
              <a:buSzTx/>
              <a:buFontTx/>
              <a:buNone/>
              <a:tabLst/>
              <a:defRPr/>
            </a:pPr>
            <a:r>
              <a:rPr lang="en-US" dirty="0"/>
              <a:t>Click to add Image</a:t>
            </a:r>
          </a:p>
        </p:txBody>
      </p:sp>
      <p:sp>
        <p:nvSpPr>
          <p:cNvPr id="10" name="Content Placeholder 11"/>
          <p:cNvSpPr>
            <a:spLocks noGrp="1"/>
          </p:cNvSpPr>
          <p:nvPr>
            <p:ph sz="quarter" idx="15" hasCustomPrompt="1"/>
          </p:nvPr>
        </p:nvSpPr>
        <p:spPr>
          <a:xfrm>
            <a:off x="7411641" y="481113"/>
            <a:ext cx="1285875" cy="1285875"/>
          </a:xfrm>
          <a:prstGeom prst="rect">
            <a:avLst/>
          </a:prstGeom>
        </p:spPr>
        <p:txBody>
          <a:bodyPr/>
          <a:lstStyle>
            <a:lvl1pPr marL="0" marR="0" indent="0" algn="l" defTabSz="410751" rtl="0" eaLnBrk="0" fontAlgn="base" latinLnBrk="0" hangingPunct="0">
              <a:lnSpc>
                <a:spcPct val="100000"/>
              </a:lnSpc>
              <a:spcBef>
                <a:spcPts val="2953"/>
              </a:spcBef>
              <a:spcAft>
                <a:spcPct val="0"/>
              </a:spcAft>
              <a:buClrTx/>
              <a:buSzTx/>
              <a:buFontTx/>
              <a:buNone/>
              <a:tabLst/>
              <a:defRPr lang="en-US" sz="1547" baseline="0" dirty="0">
                <a:solidFill>
                  <a:schemeClr val="bg1"/>
                </a:solidFill>
              </a:defRPr>
            </a:lvl1pPr>
          </a:lstStyle>
          <a:p>
            <a:pPr marL="0" marR="0" lvl="0" indent="0" algn="l" defTabSz="410751" rtl="0" eaLnBrk="0" fontAlgn="base" latinLnBrk="0" hangingPunct="0">
              <a:lnSpc>
                <a:spcPct val="100000"/>
              </a:lnSpc>
              <a:spcBef>
                <a:spcPts val="2953"/>
              </a:spcBef>
              <a:spcAft>
                <a:spcPct val="0"/>
              </a:spcAft>
              <a:buClrTx/>
              <a:buSzTx/>
              <a:buFontTx/>
              <a:buNone/>
              <a:tabLst/>
              <a:defRPr/>
            </a:pPr>
            <a:r>
              <a:rPr lang="en-US" dirty="0"/>
              <a:t>Click to add Image</a:t>
            </a:r>
          </a:p>
        </p:txBody>
      </p:sp>
      <p:sp>
        <p:nvSpPr>
          <p:cNvPr id="4" name="Title Placeholder"/>
          <p:cNvSpPr>
            <a:spLocks noGrp="1"/>
          </p:cNvSpPr>
          <p:nvPr>
            <p:ph type="title"/>
          </p:nvPr>
        </p:nvSpPr>
        <p:spPr bwMode="auto">
          <a:xfrm>
            <a:off x="446485" y="1660922"/>
            <a:ext cx="8251031" cy="1626319"/>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ct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141929" y="3643312"/>
            <a:ext cx="6860143" cy="816531"/>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3232547" y="4815915"/>
            <a:ext cx="4769525" cy="411480"/>
          </a:xfrm>
          <a:prstGeom prst="rect">
            <a:avLst/>
          </a:prstGeom>
        </p:spPr>
        <p:txBody>
          <a:bodyPr anchor="ctr"/>
          <a:lstStyle>
            <a:lvl1pPr marL="0" algn="r">
              <a:spcBef>
                <a:spcPts val="0"/>
              </a:spcBef>
              <a:defRPr sz="1687" b="1" baseline="0">
                <a:solidFill>
                  <a:schemeClr val="tx1"/>
                </a:solidFill>
              </a:defRPr>
            </a:lvl1pPr>
          </a:lstStyle>
          <a:p>
            <a:pPr lvl="0"/>
            <a:r>
              <a:rPr lang="en-US" dirty="0"/>
              <a:t>Presented by: Name of Presenter</a:t>
            </a:r>
          </a:p>
        </p:txBody>
      </p:sp>
      <p:sp>
        <p:nvSpPr>
          <p:cNvPr id="5" name="Date Placeholder 4"/>
          <p:cNvSpPr>
            <a:spLocks noGrp="1"/>
          </p:cNvSpPr>
          <p:nvPr>
            <p:ph type="dt" sz="half" idx="18"/>
          </p:nvPr>
        </p:nvSpPr>
        <p:spPr>
          <a:xfrm>
            <a:off x="5944895" y="5259229"/>
            <a:ext cx="2057176" cy="365001"/>
          </a:xfrm>
        </p:spPr>
        <p:txBody>
          <a:bodyPr/>
          <a:lstStyle/>
          <a:p>
            <a:pPr algn="r"/>
            <a:endParaRPr>
              <a:solidFill>
                <a:srgbClr val="4F5858"/>
              </a:solidFill>
            </a:endParaRPr>
          </a:p>
        </p:txBody>
      </p:sp>
      <p:sp>
        <p:nvSpPr>
          <p:cNvPr id="2" name="Slide Number Placeholder 1"/>
          <p:cNvSpPr>
            <a:spLocks noGrp="1"/>
          </p:cNvSpPr>
          <p:nvPr>
            <p:ph type="sldNum" sz="quarter" idx="17"/>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41428074"/>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rebuchet-Images 2-White Title Slide">
    <p:bg>
      <p:bgRef idx="1001">
        <a:schemeClr val="bg1"/>
      </p:bgRef>
    </p:bg>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2359581" y="2359581"/>
            <a:ext cx="6107906" cy="1388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lumMod val="50000"/>
            </a:scheme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defTabSz="410751" fontAlgn="base" hangingPunct="0">
              <a:spcBef>
                <a:spcPct val="0"/>
              </a:spcBef>
              <a:spcAft>
                <a:spcPct val="0"/>
              </a:spcAft>
            </a:pPr>
            <a:endParaRPr lang="en-US" sz="1547">
              <a:solidFill>
                <a:srgbClr val="5C6670"/>
              </a:solidFill>
              <a:sym typeface="Trebuchet MS" pitchFamily="-100" charset="0"/>
            </a:endParaRPr>
          </a:p>
        </p:txBody>
      </p:sp>
      <p:sp>
        <p:nvSpPr>
          <p:cNvPr id="13" name="Content Placeholder 11"/>
          <p:cNvSpPr>
            <a:spLocks noGrp="1"/>
          </p:cNvSpPr>
          <p:nvPr>
            <p:ph sz="quarter" idx="17" hasCustomPrompt="1"/>
          </p:nvPr>
        </p:nvSpPr>
        <p:spPr>
          <a:xfrm>
            <a:off x="-25718" y="368599"/>
            <a:ext cx="1414463" cy="1414463"/>
          </a:xfrm>
          <a:prstGeom prst="rect">
            <a:avLst/>
          </a:prstGeom>
        </p:spPr>
        <p:txBody>
          <a:bodyPr/>
          <a:lstStyle>
            <a:lvl1pPr marL="0" indent="0">
              <a:defRPr sz="1547" baseline="0">
                <a:solidFill>
                  <a:schemeClr val="bg1"/>
                </a:solidFill>
              </a:defRPr>
            </a:lvl1pPr>
          </a:lstStyle>
          <a:p>
            <a:pPr lvl="0"/>
            <a:r>
              <a:rPr lang="en-US" dirty="0"/>
              <a:t>Click to add Image</a:t>
            </a:r>
          </a:p>
        </p:txBody>
      </p:sp>
      <p:sp>
        <p:nvSpPr>
          <p:cNvPr id="15" name="Content Placeholder 11"/>
          <p:cNvSpPr>
            <a:spLocks noGrp="1"/>
          </p:cNvSpPr>
          <p:nvPr>
            <p:ph sz="quarter" idx="19" hasCustomPrompt="1"/>
          </p:nvPr>
        </p:nvSpPr>
        <p:spPr>
          <a:xfrm>
            <a:off x="-25718" y="2351535"/>
            <a:ext cx="1414463" cy="1414463"/>
          </a:xfrm>
          <a:prstGeom prst="rect">
            <a:avLst/>
          </a:prstGeom>
        </p:spPr>
        <p:txBody>
          <a:bodyPr/>
          <a:lstStyle>
            <a:lvl1pPr marL="0" indent="0">
              <a:defRPr sz="1547">
                <a:solidFill>
                  <a:schemeClr val="bg1"/>
                </a:solidFill>
              </a:defRPr>
            </a:lvl1pPr>
          </a:lstStyle>
          <a:p>
            <a:pPr lvl="0"/>
            <a:r>
              <a:rPr lang="en-US" dirty="0"/>
              <a:t>Click to add Image</a:t>
            </a:r>
          </a:p>
        </p:txBody>
      </p:sp>
      <p:sp>
        <p:nvSpPr>
          <p:cNvPr id="14" name="Content Placeholder 11"/>
          <p:cNvSpPr>
            <a:spLocks noGrp="1"/>
          </p:cNvSpPr>
          <p:nvPr>
            <p:ph sz="quarter" idx="18" hasCustomPrompt="1"/>
          </p:nvPr>
        </p:nvSpPr>
        <p:spPr>
          <a:xfrm>
            <a:off x="-25718" y="4334470"/>
            <a:ext cx="1414463" cy="1414463"/>
          </a:xfrm>
          <a:prstGeom prst="rect">
            <a:avLst/>
          </a:prstGeom>
        </p:spPr>
        <p:txBody>
          <a:bodyPr/>
          <a:lstStyle>
            <a:lvl1pPr marL="0" indent="0">
              <a:defRPr sz="1547">
                <a:solidFill>
                  <a:schemeClr val="bg1"/>
                </a:solidFill>
              </a:defRPr>
            </a:lvl1pPr>
          </a:lstStyle>
          <a:p>
            <a:pPr lvl="0"/>
            <a:r>
              <a:rPr lang="en-US" dirty="0"/>
              <a:t>Click to add Image</a:t>
            </a:r>
          </a:p>
        </p:txBody>
      </p:sp>
      <p:sp>
        <p:nvSpPr>
          <p:cNvPr id="4" name="Title Placeholder"/>
          <p:cNvSpPr>
            <a:spLocks noGrp="1"/>
          </p:cNvSpPr>
          <p:nvPr>
            <p:ph type="title"/>
          </p:nvPr>
        </p:nvSpPr>
        <p:spPr bwMode="auto">
          <a:xfrm>
            <a:off x="446485" y="1660922"/>
            <a:ext cx="8251031" cy="1626319"/>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837373" y="3643312"/>
            <a:ext cx="6860143" cy="816531"/>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3927991" y="4815915"/>
            <a:ext cx="4769525" cy="411480"/>
          </a:xfrm>
          <a:prstGeom prst="rect">
            <a:avLst/>
          </a:prstGeom>
        </p:spPr>
        <p:txBody>
          <a:bodyPr anchor="ctr"/>
          <a:lstStyle>
            <a:lvl1pPr marL="0" algn="r">
              <a:spcBef>
                <a:spcPts val="0"/>
              </a:spcBef>
              <a:defRPr sz="1687" b="1" baseline="0">
                <a:solidFill>
                  <a:schemeClr val="tx1"/>
                </a:solidFill>
              </a:defRPr>
            </a:lvl1pPr>
          </a:lstStyle>
          <a:p>
            <a:pPr lvl="0"/>
            <a:r>
              <a:rPr lang="en-US" dirty="0"/>
              <a:t>Presented by: Name of Presenter</a:t>
            </a:r>
          </a:p>
        </p:txBody>
      </p:sp>
      <p:sp>
        <p:nvSpPr>
          <p:cNvPr id="5" name="Date Placeholder 4"/>
          <p:cNvSpPr>
            <a:spLocks noGrp="1"/>
          </p:cNvSpPr>
          <p:nvPr>
            <p:ph type="dt" sz="half" idx="21"/>
          </p:nvPr>
        </p:nvSpPr>
        <p:spPr>
          <a:xfrm>
            <a:off x="6642125" y="5259229"/>
            <a:ext cx="2057176" cy="365001"/>
          </a:xfrm>
        </p:spPr>
        <p:txBody>
          <a:bodyPr/>
          <a:lstStyle/>
          <a:p>
            <a:pPr algn="r"/>
            <a:endParaRPr>
              <a:solidFill>
                <a:srgbClr val="4F5858"/>
              </a:solidFill>
            </a:endParaRPr>
          </a:p>
        </p:txBody>
      </p:sp>
      <p:sp>
        <p:nvSpPr>
          <p:cNvPr id="2" name="Slide Number Placeholder 1"/>
          <p:cNvSpPr>
            <a:spLocks noGrp="1"/>
          </p:cNvSpPr>
          <p:nvPr>
            <p:ph type="sldNum" sz="quarter" idx="2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93162505"/>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rebuchet-White Mission Slide">
    <p:spTree>
      <p:nvGrpSpPr>
        <p:cNvPr id="1" name=""/>
        <p:cNvGrpSpPr/>
        <p:nvPr/>
      </p:nvGrpSpPr>
      <p:grpSpPr>
        <a:xfrm>
          <a:off x="0" y="0"/>
          <a:ext cx="0" cy="0"/>
          <a:chOff x="0" y="0"/>
          <a:chExt cx="0" cy="0"/>
        </a:xfrm>
      </p:grpSpPr>
      <p:sp>
        <p:nvSpPr>
          <p:cNvPr id="6" name="TextBox 5"/>
          <p:cNvSpPr txBox="1"/>
          <p:nvPr userDrawn="1"/>
        </p:nvSpPr>
        <p:spPr>
          <a:xfrm>
            <a:off x="628426" y="629280"/>
            <a:ext cx="7661672" cy="806375"/>
          </a:xfrm>
          <a:prstGeom prst="rect">
            <a:avLst/>
          </a:prstGeom>
          <a:noFill/>
        </p:spPr>
        <p:txBody>
          <a:bodyPr wrap="square" rtlCol="0" anchor="ctr">
            <a:spAutoFit/>
          </a:bodyPr>
          <a:lstStyle/>
          <a:p>
            <a:pPr defTabSz="410751" fontAlgn="base" hangingPunct="0">
              <a:spcBef>
                <a:spcPct val="0"/>
              </a:spcBef>
              <a:spcAft>
                <a:spcPct val="0"/>
              </a:spcAft>
            </a:pPr>
            <a:r>
              <a:rPr lang="en-US" sz="4640" b="1" i="1" dirty="0">
                <a:solidFill>
                  <a:srgbClr val="4F5858"/>
                </a:solidFill>
                <a:sym typeface="Trebuchet MS" pitchFamily="-100" charset="0"/>
              </a:rPr>
              <a:t>Our Mission</a:t>
            </a:r>
          </a:p>
        </p:txBody>
      </p:sp>
      <p:sp>
        <p:nvSpPr>
          <p:cNvPr id="5" name="TextBox 4"/>
          <p:cNvSpPr txBox="1"/>
          <p:nvPr userDrawn="1"/>
        </p:nvSpPr>
        <p:spPr>
          <a:xfrm>
            <a:off x="628427" y="1727188"/>
            <a:ext cx="7887146" cy="3403624"/>
          </a:xfrm>
          <a:prstGeom prst="rect">
            <a:avLst/>
          </a:prstGeom>
          <a:noFill/>
        </p:spPr>
        <p:txBody>
          <a:bodyPr wrap="square" rtlCol="0" anchor="ctr">
            <a:spAutoFit/>
          </a:bodyPr>
          <a:lstStyle/>
          <a:p>
            <a:pPr algn="ctr" defTabSz="410751" fontAlgn="base" hangingPunct="0">
              <a:spcBef>
                <a:spcPct val="0"/>
              </a:spcBef>
              <a:spcAft>
                <a:spcPct val="0"/>
              </a:spcAft>
              <a:defRPr/>
            </a:pPr>
            <a:r>
              <a:rPr lang="en-US" sz="4219" b="1" dirty="0">
                <a:solidFill>
                  <a:srgbClr val="4F5858"/>
                </a:solidFill>
                <a:sym typeface="Trebuchet MS" pitchFamily="-100" charset="0"/>
              </a:rPr>
              <a:t>Improving</a:t>
            </a:r>
            <a:r>
              <a:rPr lang="en-US" sz="4219" dirty="0">
                <a:solidFill>
                  <a:srgbClr val="4F5858"/>
                </a:solidFill>
                <a:sym typeface="Trebuchet MS" pitchFamily="-100" charset="0"/>
              </a:rPr>
              <a:t> </a:t>
            </a:r>
            <a:r>
              <a:rPr lang="en-US" sz="3797" dirty="0">
                <a:solidFill>
                  <a:srgbClr val="4F5858"/>
                </a:solidFill>
                <a:sym typeface="Trebuchet MS" pitchFamily="-100" charset="0"/>
              </a:rPr>
              <a:t>health care access and outcomes for the </a:t>
            </a:r>
            <a:r>
              <a:rPr lang="en-US" sz="4219" b="1" dirty="0">
                <a:solidFill>
                  <a:srgbClr val="4F5858"/>
                </a:solidFill>
                <a:sym typeface="Trebuchet MS" pitchFamily="-100" charset="0"/>
              </a:rPr>
              <a:t>people</a:t>
            </a:r>
            <a:r>
              <a:rPr lang="en-US" sz="4219" dirty="0">
                <a:solidFill>
                  <a:srgbClr val="4F5858"/>
                </a:solidFill>
                <a:sym typeface="Trebuchet MS" pitchFamily="-100" charset="0"/>
              </a:rPr>
              <a:t> </a:t>
            </a:r>
            <a:r>
              <a:rPr lang="en-US" sz="3797" dirty="0">
                <a:solidFill>
                  <a:srgbClr val="4F5858"/>
                </a:solidFill>
                <a:sym typeface="Trebuchet MS" pitchFamily="-100" charset="0"/>
              </a:rPr>
              <a:t>we serve while demonstrating sound stewardship of financial </a:t>
            </a:r>
            <a:r>
              <a:rPr lang="en-US" sz="4219" b="1" dirty="0">
                <a:solidFill>
                  <a:srgbClr val="4F5858"/>
                </a:solidFill>
                <a:sym typeface="Trebuchet MS" pitchFamily="-100" charset="0"/>
              </a:rPr>
              <a:t>resources</a:t>
            </a:r>
            <a:endParaRPr lang="en-US" sz="3797" b="1" dirty="0">
              <a:solidFill>
                <a:srgbClr val="4F5858"/>
              </a:solidFill>
              <a:sym typeface="Trebuchet MS" pitchFamily="-100" charset="0"/>
            </a:endParaRPr>
          </a:p>
          <a:p>
            <a:pPr defTabSz="410751" fontAlgn="base" hangingPunct="0">
              <a:spcBef>
                <a:spcPct val="0"/>
              </a:spcBef>
              <a:spcAft>
                <a:spcPct val="0"/>
              </a:spcAft>
            </a:pPr>
            <a:endParaRPr lang="en-US" sz="1266" dirty="0">
              <a:solidFill>
                <a:srgbClr val="4F5858"/>
              </a:solidFill>
              <a:sym typeface="Trebuchet MS" pitchFamily="-100" charset="0"/>
            </a:endParaRP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5952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428" y="642937"/>
            <a:ext cx="7887146" cy="813039"/>
          </a:xfrm>
          <a:prstGeom prst="rect">
            <a:avLst/>
          </a:prstGeom>
        </p:spPr>
        <p:txBody>
          <a:bodyPr anchor="ctr"/>
          <a:lstStyle>
            <a:lvl1pPr algn="ctr">
              <a:defRPr sz="4219">
                <a:solidFill>
                  <a:schemeClr val="tx1"/>
                </a:solidFill>
              </a:defRPr>
            </a:lvl1pPr>
          </a:lstStyle>
          <a:p>
            <a:r>
              <a:rPr lang="en-US" dirty="0"/>
              <a:t>Click to edit Slide title</a:t>
            </a:r>
          </a:p>
        </p:txBody>
      </p:sp>
      <p:sp>
        <p:nvSpPr>
          <p:cNvPr id="4" name="Content Placeholder 3"/>
          <p:cNvSpPr>
            <a:spLocks noGrp="1"/>
          </p:cNvSpPr>
          <p:nvPr>
            <p:ph sz="quarter" idx="10" hasCustomPrompt="1"/>
          </p:nvPr>
        </p:nvSpPr>
        <p:spPr>
          <a:xfrm>
            <a:off x="628428" y="1714500"/>
            <a:ext cx="7887146" cy="4234815"/>
          </a:xfrm>
          <a:prstGeom prst="rect">
            <a:avLst/>
          </a:prstGeom>
        </p:spPr>
        <p:txBody>
          <a:bodyPr/>
          <a:lstStyle>
            <a:lvl1pPr marL="241093" indent="-241093">
              <a:spcBef>
                <a:spcPts val="540"/>
              </a:spcBef>
              <a:buFont typeface="Arial" panose="020B0604020202020204" pitchFamily="34" charset="0"/>
              <a:buChar char="•"/>
              <a:defRPr sz="2531" baseline="0">
                <a:solidFill>
                  <a:schemeClr val="tx1"/>
                </a:solidFill>
              </a:defRPr>
            </a:lvl1pPr>
            <a:lvl2pPr marL="562550" indent="-241093">
              <a:spcBef>
                <a:spcPts val="540"/>
              </a:spcBef>
              <a:buSzPct val="75000"/>
              <a:buFont typeface="Wingdings" panose="05000000000000000000" pitchFamily="2" charset="2"/>
              <a:buChar char="Ø"/>
              <a:defRPr sz="2250" baseline="0">
                <a:solidFill>
                  <a:schemeClr val="tx1"/>
                </a:solidFill>
              </a:defRPr>
            </a:lvl2pPr>
            <a:lvl3pPr marL="843825" indent="-200911">
              <a:spcBef>
                <a:spcPts val="540"/>
              </a:spcBef>
              <a:buSzPct val="75000"/>
              <a:buFont typeface="Wingdings" panose="05000000000000000000" pitchFamily="2" charset="2"/>
              <a:buChar char="§"/>
              <a:defRPr sz="1969">
                <a:solidFill>
                  <a:schemeClr val="tx1"/>
                </a:solidFill>
              </a:defRPr>
            </a:lvl3pPr>
            <a:lvl4pPr marL="1041388" indent="-154032">
              <a:spcBef>
                <a:spcPts val="540"/>
              </a:spcBef>
              <a:buFont typeface="Arial" panose="020B0604020202020204" pitchFamily="34" charset="0"/>
              <a:buChar char="•"/>
              <a:defRPr sz="1687">
                <a:solidFill>
                  <a:schemeClr val="tx1"/>
                </a:solidFill>
              </a:defRPr>
            </a:lvl4pPr>
            <a:lvl5pPr marL="964372" indent="-321457">
              <a:spcBef>
                <a:spcPts val="540"/>
              </a:spcBef>
              <a:buFont typeface="Arial" panose="020B0604020202020204" pitchFamily="34" charset="0"/>
              <a:buChar char="•"/>
              <a:defRPr sz="1406"/>
            </a:lvl5pPr>
          </a:lstStyle>
          <a:p>
            <a:pPr lvl="0"/>
            <a:r>
              <a:rPr lang="en-US" dirty="0"/>
              <a:t>Use bullet points sparingly</a:t>
            </a:r>
          </a:p>
          <a:p>
            <a:pPr lvl="1"/>
            <a:r>
              <a:rPr lang="en-US" dirty="0"/>
              <a:t>Try to keep it at 3 – 5 per slide</a:t>
            </a:r>
          </a:p>
          <a:p>
            <a:pPr lvl="0"/>
            <a:r>
              <a:rPr lang="en-US" dirty="0"/>
              <a:t>Only represent key ideas</a:t>
            </a:r>
          </a:p>
          <a:p>
            <a:pPr lvl="0"/>
            <a:r>
              <a:rPr lang="en-US" dirty="0"/>
              <a:t>Examine your font size</a:t>
            </a:r>
          </a:p>
          <a:p>
            <a:pPr lvl="1"/>
            <a:r>
              <a:rPr lang="en-US" dirty="0"/>
              <a:t>Don’t go below 20 </a:t>
            </a:r>
          </a:p>
          <a:p>
            <a:pPr lvl="0"/>
            <a:r>
              <a:rPr lang="en-US" dirty="0"/>
              <a:t>Only add images/other media if relevant</a:t>
            </a:r>
          </a:p>
          <a:p>
            <a:pPr lvl="1"/>
            <a:r>
              <a:rPr lang="en-US" dirty="0"/>
              <a:t>Second level</a:t>
            </a:r>
          </a:p>
          <a:p>
            <a:pPr lvl="2"/>
            <a:r>
              <a:rPr lang="en-US" dirty="0"/>
              <a:t>Third level</a:t>
            </a:r>
          </a:p>
          <a:p>
            <a:pPr lvl="3"/>
            <a:r>
              <a:rPr lang="en-US" dirty="0"/>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206267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rebuchet-White-Graphics and Content">
    <p:spTree>
      <p:nvGrpSpPr>
        <p:cNvPr id="1" name=""/>
        <p:cNvGrpSpPr/>
        <p:nvPr/>
      </p:nvGrpSpPr>
      <p:grpSpPr>
        <a:xfrm>
          <a:off x="0" y="0"/>
          <a:ext cx="0" cy="0"/>
          <a:chOff x="0" y="0"/>
          <a:chExt cx="0" cy="0"/>
        </a:xfrm>
      </p:grpSpPr>
      <p:sp>
        <p:nvSpPr>
          <p:cNvPr id="17" name="Text Placeholder 7"/>
          <p:cNvSpPr>
            <a:spLocks noGrp="1"/>
          </p:cNvSpPr>
          <p:nvPr>
            <p:ph type="body" sz="quarter" idx="15" hasCustomPrompt="1"/>
          </p:nvPr>
        </p:nvSpPr>
        <p:spPr>
          <a:xfrm>
            <a:off x="630079" y="642937"/>
            <a:ext cx="7888843" cy="816531"/>
          </a:xfrm>
          <a:prstGeom prst="rect">
            <a:avLst/>
          </a:prstGeom>
        </p:spPr>
        <p:txBody>
          <a:bodyPr vert="horz" lIns="91440" tIns="45720" rIns="91440" bIns="45720" rtlCol="0" anchor="ctr">
            <a:normAutofit/>
          </a:bodyPr>
          <a:lstStyle>
            <a:lvl1pPr>
              <a:defRPr lang="en-US" sz="4219" b="1" i="1" u="none" baseline="0" dirty="0">
                <a:solidFill>
                  <a:schemeClr val="tx1"/>
                </a:solidFill>
                <a:latin typeface="+mj-lt"/>
                <a:ea typeface="+mj-ea"/>
                <a:cs typeface="+mj-cs"/>
              </a:defRPr>
            </a:lvl1pPr>
          </a:lstStyle>
          <a:p>
            <a:pPr lvl="0" algn="ctr">
              <a:spcBef>
                <a:spcPct val="0"/>
              </a:spcBef>
            </a:pPr>
            <a:r>
              <a:rPr lang="en-US" dirty="0"/>
              <a:t>Replace Bullets with Images</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
        <p:nvSpPr>
          <p:cNvPr id="5" name="Content Placeholder 4"/>
          <p:cNvSpPr>
            <a:spLocks noGrp="1"/>
          </p:cNvSpPr>
          <p:nvPr>
            <p:ph sz="quarter" idx="20" hasCustomPrompt="1"/>
          </p:nvPr>
        </p:nvSpPr>
        <p:spPr>
          <a:xfrm>
            <a:off x="533638" y="1716643"/>
            <a:ext cx="2591038" cy="3645456"/>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
        <p:nvSpPr>
          <p:cNvPr id="10" name="Content Placeholder 4"/>
          <p:cNvSpPr>
            <a:spLocks noGrp="1"/>
          </p:cNvSpPr>
          <p:nvPr>
            <p:ph sz="quarter" idx="21" hasCustomPrompt="1"/>
          </p:nvPr>
        </p:nvSpPr>
        <p:spPr>
          <a:xfrm>
            <a:off x="5972889" y="1716643"/>
            <a:ext cx="2591038" cy="3645456"/>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
        <p:nvSpPr>
          <p:cNvPr id="12" name="Content Placeholder 4"/>
          <p:cNvSpPr>
            <a:spLocks noGrp="1"/>
          </p:cNvSpPr>
          <p:nvPr>
            <p:ph sz="quarter" idx="22" hasCustomPrompt="1"/>
          </p:nvPr>
        </p:nvSpPr>
        <p:spPr>
          <a:xfrm>
            <a:off x="3246834" y="1716643"/>
            <a:ext cx="2591038" cy="1665208"/>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
        <p:nvSpPr>
          <p:cNvPr id="16" name="Content Placeholder 4"/>
          <p:cNvSpPr>
            <a:spLocks noGrp="1"/>
          </p:cNvSpPr>
          <p:nvPr>
            <p:ph sz="quarter" idx="23" hasCustomPrompt="1"/>
          </p:nvPr>
        </p:nvSpPr>
        <p:spPr>
          <a:xfrm>
            <a:off x="3246834" y="3696891"/>
            <a:ext cx="2591038" cy="1665208"/>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Tree>
    <p:extLst>
      <p:ext uri="{BB962C8B-B14F-4D97-AF65-F5344CB8AC3E}">
        <p14:creationId xmlns:p14="http://schemas.microsoft.com/office/powerpoint/2010/main" val="3135724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7" name="Rectangle 6"/>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8" name="TextBox 7"/>
          <p:cNvSpPr txBox="1">
            <a:spLocks noChangeArrowheads="1"/>
          </p:cNvSpPr>
          <p:nvPr userDrawn="1"/>
        </p:nvSpPr>
        <p:spPr bwMode="auto">
          <a:xfrm>
            <a:off x="5873356" y="164099"/>
            <a:ext cx="3212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14400" fontAlgn="base">
              <a:spcBef>
                <a:spcPct val="0"/>
              </a:spcBef>
              <a:spcAft>
                <a:spcPct val="0"/>
              </a:spcAft>
            </a:pPr>
            <a:fld id="{8FA4BA87-4698-4BBF-A8CB-77223E5A1232}" type="slidenum">
              <a:rPr lang="en-US" altLang="en-US" sz="1600">
                <a:solidFill>
                  <a:prstClr val="white"/>
                </a:solidFill>
                <a:cs typeface="Arial" panose="020B0604020202020204" pitchFamily="34" charset="0"/>
              </a:rPr>
              <a:pPr algn="r" defTabSz="914400" fontAlgn="base">
                <a:spcBef>
                  <a:spcPct val="0"/>
                </a:spcBef>
                <a:spcAft>
                  <a:spcPct val="0"/>
                </a:spcAft>
              </a:pPr>
              <a:t>‹#›</a:t>
            </a:fld>
            <a:endParaRPr lang="en-US" altLang="en-US" sz="1600" dirty="0">
              <a:solidFill>
                <a:prstClr val="white"/>
              </a:solidFill>
              <a:cs typeface="Arial" panose="020B0604020202020204" pitchFamily="34" charset="0"/>
            </a:endParaRPr>
          </a:p>
        </p:txBody>
      </p:sp>
      <p:sp>
        <p:nvSpPr>
          <p:cNvPr id="3" name="Content Placeholder 2"/>
          <p:cNvSpPr>
            <a:spLocks noGrp="1"/>
          </p:cNvSpPr>
          <p:nvPr>
            <p:ph sz="half" idx="1"/>
          </p:nvPr>
        </p:nvSpPr>
        <p:spPr>
          <a:xfrm>
            <a:off x="628650" y="1825625"/>
            <a:ext cx="3886200" cy="4351338"/>
          </a:xfrm>
          <a:prstGeom prst="rect">
            <a:avLst/>
          </a:prstGeom>
        </p:spPr>
        <p:txBody>
          <a:bodyPr/>
          <a:lstStyle>
            <a:lvl1pPr>
              <a:lnSpc>
                <a:spcPct val="100000"/>
              </a:lnSpc>
              <a:spcBef>
                <a:spcPts val="600"/>
              </a:spcBef>
              <a:defRPr sz="2200">
                <a:solidFill>
                  <a:schemeClr val="tx1"/>
                </a:solidFill>
                <a:latin typeface="+mn-lt"/>
                <a:cs typeface="Arial" panose="020B0604020202020204" pitchFamily="34" charset="0"/>
              </a:defRPr>
            </a:lvl1pPr>
            <a:lvl2pPr>
              <a:lnSpc>
                <a:spcPct val="100000"/>
              </a:lnSpc>
              <a:spcBef>
                <a:spcPts val="600"/>
              </a:spcBef>
              <a:defRPr sz="2200">
                <a:solidFill>
                  <a:schemeClr val="tx1"/>
                </a:solidFill>
                <a:latin typeface="+mn-lt"/>
                <a:cs typeface="Arial" panose="020B0604020202020204" pitchFamily="34" charset="0"/>
              </a:defRPr>
            </a:lvl2pPr>
            <a:lvl3pPr>
              <a:lnSpc>
                <a:spcPct val="100000"/>
              </a:lnSpc>
              <a:spcBef>
                <a:spcPts val="600"/>
              </a:spcBef>
              <a:defRPr sz="2200">
                <a:solidFill>
                  <a:schemeClr val="tx1"/>
                </a:solidFill>
                <a:latin typeface="+mn-lt"/>
                <a:cs typeface="Arial" panose="020B0604020202020204" pitchFamily="34" charset="0"/>
              </a:defRPr>
            </a:lvl3pPr>
            <a:lvl4pPr>
              <a:lnSpc>
                <a:spcPct val="100000"/>
              </a:lnSpc>
              <a:spcBef>
                <a:spcPts val="600"/>
              </a:spcBef>
              <a:defRPr sz="2200">
                <a:solidFill>
                  <a:schemeClr val="tx1"/>
                </a:solidFill>
                <a:latin typeface="+mn-lt"/>
                <a:cs typeface="Arial" panose="020B0604020202020204" pitchFamily="34" charset="0"/>
              </a:defRPr>
            </a:lvl4pPr>
            <a:lvl5pPr>
              <a:lnSpc>
                <a:spcPct val="100000"/>
              </a:lnSpc>
              <a:spcBef>
                <a:spcPts val="600"/>
              </a:spcBef>
              <a:defRPr sz="2200">
                <a:solidFill>
                  <a:schemeClr val="tx1"/>
                </a:solidFill>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lnSpc>
                <a:spcPct val="100000"/>
              </a:lnSpc>
              <a:spcBef>
                <a:spcPts val="600"/>
              </a:spcBef>
              <a:defRPr sz="2200">
                <a:solidFill>
                  <a:schemeClr val="tx1"/>
                </a:solidFill>
                <a:latin typeface="Arial" panose="020B0604020202020204" pitchFamily="34" charset="0"/>
                <a:cs typeface="Arial" panose="020B0604020202020204" pitchFamily="34" charset="0"/>
              </a:defRPr>
            </a:lvl1pPr>
            <a:lvl2pPr>
              <a:lnSpc>
                <a:spcPct val="100000"/>
              </a:lnSpc>
              <a:spcBef>
                <a:spcPts val="600"/>
              </a:spcBef>
              <a:defRPr sz="2200">
                <a:solidFill>
                  <a:schemeClr val="tx1"/>
                </a:solidFill>
                <a:latin typeface="Arial" panose="020B0604020202020204" pitchFamily="34" charset="0"/>
                <a:cs typeface="Arial" panose="020B0604020202020204" pitchFamily="34" charset="0"/>
              </a:defRPr>
            </a:lvl2pPr>
            <a:lvl3pPr>
              <a:lnSpc>
                <a:spcPct val="100000"/>
              </a:lnSpc>
              <a:spcBef>
                <a:spcPts val="600"/>
              </a:spcBef>
              <a:defRPr sz="2200">
                <a:solidFill>
                  <a:schemeClr val="tx1"/>
                </a:solidFill>
                <a:latin typeface="Arial" panose="020B0604020202020204" pitchFamily="34" charset="0"/>
                <a:cs typeface="Arial" panose="020B0604020202020204" pitchFamily="34" charset="0"/>
              </a:defRPr>
            </a:lvl3pPr>
            <a:lvl4pPr>
              <a:lnSpc>
                <a:spcPct val="100000"/>
              </a:lnSpc>
              <a:spcBef>
                <a:spcPts val="600"/>
              </a:spcBef>
              <a:defRPr sz="2200">
                <a:solidFill>
                  <a:schemeClr val="tx1"/>
                </a:solidFill>
                <a:latin typeface="Arial" panose="020B0604020202020204" pitchFamily="34" charset="0"/>
                <a:cs typeface="Arial" panose="020B0604020202020204" pitchFamily="34" charset="0"/>
              </a:defRPr>
            </a:lvl4pPr>
            <a:lvl5pPr>
              <a:lnSpc>
                <a:spcPct val="100000"/>
              </a:lnSpc>
              <a:spcBef>
                <a:spcPts val="600"/>
              </a:spcBef>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5"/>
          <p:cNvSpPr>
            <a:spLocks noGrp="1"/>
          </p:cNvSpPr>
          <p:nvPr>
            <p:ph type="ftr" sz="quarter" idx="10"/>
          </p:nvPr>
        </p:nvSpPr>
        <p:spPr/>
        <p:txBody>
          <a:bodyPr/>
          <a:lstStyle>
            <a:lvl1pPr>
              <a:defRPr/>
            </a:lvl1pPr>
          </a:lstStyle>
          <a:p>
            <a:pPr>
              <a:defRPr/>
            </a:pPr>
            <a:endParaRPr lang="en-US" dirty="0">
              <a:solidFill>
                <a:prstClr val="black">
                  <a:tint val="75000"/>
                </a:prstClr>
              </a:solidFill>
              <a:latin typeface="Arial"/>
            </a:endParaRPr>
          </a:p>
        </p:txBody>
      </p:sp>
      <p:sp>
        <p:nvSpPr>
          <p:cNvPr id="11" name="Title 1"/>
          <p:cNvSpPr>
            <a:spLocks noGrp="1"/>
          </p:cNvSpPr>
          <p:nvPr>
            <p:ph type="title"/>
          </p:nvPr>
        </p:nvSpPr>
        <p:spPr>
          <a:xfrm>
            <a:off x="628650" y="773192"/>
            <a:ext cx="7886700" cy="1052434"/>
          </a:xfrm>
        </p:spPr>
        <p:txBody>
          <a:bodyPr anchor="b"/>
          <a:lstStyle>
            <a:lvl1pPr>
              <a:defRPr sz="3200" b="1">
                <a:solidFill>
                  <a:srgbClr val="503278"/>
                </a:solidFill>
                <a:latin typeface="+mj-lt"/>
              </a:defRPr>
            </a:lvl1pPr>
          </a:lstStyle>
          <a:p>
            <a:r>
              <a:rPr lang="en-US" dirty="0" smtClean="0"/>
              <a:t>Click to edit Master title style</a:t>
            </a:r>
            <a:endParaRPr lang="en-US" dirty="0"/>
          </a:p>
        </p:txBody>
      </p:sp>
      <p:sp>
        <p:nvSpPr>
          <p:cNvPr id="13" name="Date Placeholder 3"/>
          <p:cNvSpPr txBox="1">
            <a:spLocks/>
          </p:cNvSpPr>
          <p:nvPr userDrawn="1"/>
        </p:nvSpPr>
        <p:spPr>
          <a:xfrm>
            <a:off x="180975" y="169082"/>
            <a:ext cx="4114800" cy="363537"/>
          </a:xfrm>
          <a:prstGeom prst="rect">
            <a:avLst/>
          </a:prstGeom>
        </p:spPr>
        <p:txBody>
          <a:bodyPr tIns="0" bIns="0" anchor="ctr"/>
          <a:lstStyle>
            <a:defPPr>
              <a:defRPr lang="en-US"/>
            </a:defPPr>
            <a:lvl1pPr algn="l" rtl="0" eaLnBrk="1" fontAlgn="auto" hangingPunct="1">
              <a:spcBef>
                <a:spcPts val="0"/>
              </a:spcBef>
              <a:spcAft>
                <a:spcPts val="0"/>
              </a:spcAft>
              <a:defRPr sz="1600" kern="1200" smtClean="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914400">
              <a:defRPr/>
            </a:pPr>
            <a:fld id="{E34852A2-081C-4F0F-8E62-C6F5F05B0BFD}" type="datetime4">
              <a:rPr lang="en-US">
                <a:solidFill>
                  <a:prstClr val="white"/>
                </a:solidFill>
              </a:rPr>
              <a:pPr defTabSz="914400">
                <a:defRPr/>
              </a:pPr>
              <a:t>February 8, 2018</a:t>
            </a:fld>
            <a:endParaRPr lang="en-CA" dirty="0">
              <a:solidFill>
                <a:prstClr val="white"/>
              </a:solidFill>
            </a:endParaRPr>
          </a:p>
        </p:txBody>
      </p:sp>
    </p:spTree>
    <p:extLst>
      <p:ext uri="{BB962C8B-B14F-4D97-AF65-F5344CB8AC3E}">
        <p14:creationId xmlns:p14="http://schemas.microsoft.com/office/powerpoint/2010/main" val="3943387764"/>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orient="horz" pos="3904" userDrawn="1">
          <p15:clr>
            <a:srgbClr val="FBAE40"/>
          </p15:clr>
        </p15:guide>
        <p15:guide id="4" pos="528" userDrawn="1">
          <p15:clr>
            <a:srgbClr val="FBAE40"/>
          </p15:clr>
        </p15:guide>
        <p15:guide id="5" pos="7160" userDrawn="1">
          <p15:clr>
            <a:srgbClr val="FBAE40"/>
          </p15:clr>
        </p15:guide>
        <p15:guide id="6" orient="horz" pos="1160"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rebuchet and Verdana-White-Text Content">
    <p:spTree>
      <p:nvGrpSpPr>
        <p:cNvPr id="1" name=""/>
        <p:cNvGrpSpPr/>
        <p:nvPr/>
      </p:nvGrpSpPr>
      <p:grpSpPr>
        <a:xfrm>
          <a:off x="0" y="0"/>
          <a:ext cx="0" cy="0"/>
          <a:chOff x="0" y="0"/>
          <a:chExt cx="0" cy="0"/>
        </a:xfrm>
      </p:grpSpPr>
      <p:pic>
        <p:nvPicPr>
          <p:cNvPr id="8" name="Picture 7" descr="&quot;&quot;"/>
          <p:cNvPicPr>
            <a:picLocks noChangeAspect="1"/>
          </p:cNvPicPr>
          <p:nvPr userDrawn="1"/>
        </p:nvPicPr>
        <p:blipFill rotWithShape="1">
          <a:blip r:embed="rId2">
            <a:extLst>
              <a:ext uri="{28A0092B-C50C-407E-A947-70E740481C1C}">
                <a14:useLocalDpi xmlns:a14="http://schemas.microsoft.com/office/drawing/2010/main" val="0"/>
              </a:ext>
            </a:extLst>
          </a:blip>
          <a:srcRect l="37448" t="21953" r="38610" b="26798"/>
          <a:stretch/>
        </p:blipFill>
        <p:spPr>
          <a:xfrm>
            <a:off x="3760990" y="1802073"/>
            <a:ext cx="942304" cy="2591334"/>
          </a:xfrm>
          <a:prstGeom prst="rect">
            <a:avLst/>
          </a:prstGeom>
        </p:spPr>
      </p:pic>
      <p:sp>
        <p:nvSpPr>
          <p:cNvPr id="4" name="Text Placeholder 4"/>
          <p:cNvSpPr>
            <a:spLocks noGrp="1"/>
          </p:cNvSpPr>
          <p:nvPr>
            <p:ph type="body" sz="quarter" idx="11" hasCustomPrompt="1"/>
          </p:nvPr>
        </p:nvSpPr>
        <p:spPr>
          <a:xfrm>
            <a:off x="285750" y="2050252"/>
            <a:ext cx="3615851" cy="1820708"/>
          </a:xfrm>
          <a:prstGeom prst="rect">
            <a:avLst/>
          </a:prstGeom>
        </p:spPr>
        <p:txBody>
          <a:bodyPr anchor="ctr"/>
          <a:lstStyle>
            <a:lvl1pPr marL="0" indent="0">
              <a:buNone/>
              <a:defRPr sz="4219"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YOUR MAIN IDEA</a:t>
            </a:r>
          </a:p>
        </p:txBody>
      </p:sp>
      <p:sp>
        <p:nvSpPr>
          <p:cNvPr id="7" name="Text Placeholder 6"/>
          <p:cNvSpPr>
            <a:spLocks noGrp="1"/>
          </p:cNvSpPr>
          <p:nvPr>
            <p:ph type="body" sz="quarter" idx="12" hasCustomPrompt="1"/>
          </p:nvPr>
        </p:nvSpPr>
        <p:spPr>
          <a:xfrm>
            <a:off x="4609862" y="1350169"/>
            <a:ext cx="4024789" cy="3516868"/>
          </a:xfrm>
          <a:prstGeom prst="rect">
            <a:avLst/>
          </a:prstGeom>
        </p:spPr>
        <p:txBody>
          <a:bodyPr/>
          <a:lstStyle>
            <a:lvl1pPr>
              <a:defRPr lang="en-US" sz="2531" baseline="0" smtClean="0">
                <a:solidFill>
                  <a:schemeClr val="tx1"/>
                </a:solidFill>
              </a:defRPr>
            </a:lvl1pPr>
            <a:lvl2pPr>
              <a:defRPr lang="en-US" sz="2250" baseline="0" smtClean="0">
                <a:solidFill>
                  <a:schemeClr val="tx1"/>
                </a:solidFill>
              </a:defRPr>
            </a:lvl2pPr>
            <a:lvl3pPr>
              <a:defRPr lang="en-US" sz="1969" smtClean="0">
                <a:solidFill>
                  <a:schemeClr val="tx1"/>
                </a:solidFill>
              </a:defRPr>
            </a:lvl3pPr>
            <a:lvl4pPr>
              <a:defRPr lang="en-US" sz="1687" smtClean="0">
                <a:solidFill>
                  <a:schemeClr val="tx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text</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0035696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rebuchet-White-Text and Image Content">
    <p:spTree>
      <p:nvGrpSpPr>
        <p:cNvPr id="1" name=""/>
        <p:cNvGrpSpPr/>
        <p:nvPr/>
      </p:nvGrpSpPr>
      <p:grpSpPr>
        <a:xfrm>
          <a:off x="0" y="0"/>
          <a:ext cx="0" cy="0"/>
          <a:chOff x="0" y="0"/>
          <a:chExt cx="0" cy="0"/>
        </a:xfrm>
      </p:grpSpPr>
      <p:sp>
        <p:nvSpPr>
          <p:cNvPr id="4" name="Rectangle 3" descr="&quot;&quot;"/>
          <p:cNvSpPr/>
          <p:nvPr userDrawn="1"/>
        </p:nvSpPr>
        <p:spPr>
          <a:xfrm>
            <a:off x="-1" y="1839951"/>
            <a:ext cx="9144001" cy="2804204"/>
          </a:xfrm>
          <a:prstGeom prst="rect">
            <a:avLst/>
          </a:prstGeom>
          <a:gradFill flip="none" rotWithShape="1">
            <a:gsLst>
              <a:gs pos="6000">
                <a:schemeClr val="bg2">
                  <a:lumMod val="75000"/>
                </a:schemeClr>
              </a:gs>
              <a:gs pos="30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410751" fontAlgn="base" hangingPunct="0">
              <a:spcBef>
                <a:spcPct val="0"/>
              </a:spcBef>
              <a:spcAft>
                <a:spcPct val="0"/>
              </a:spcAft>
            </a:pPr>
            <a:endParaRPr lang="en-US" sz="1266" dirty="0">
              <a:solidFill>
                <a:srgbClr val="FFFFFF"/>
              </a:solidFill>
              <a:sym typeface="Trebuchet MS" pitchFamily="-100" charset="0"/>
            </a:endParaRPr>
          </a:p>
        </p:txBody>
      </p:sp>
      <p:sp>
        <p:nvSpPr>
          <p:cNvPr id="6" name="Text Placeholder 11"/>
          <p:cNvSpPr>
            <a:spLocks noGrp="1"/>
          </p:cNvSpPr>
          <p:nvPr>
            <p:ph type="body" sz="quarter" idx="13" hasCustomPrompt="1"/>
          </p:nvPr>
        </p:nvSpPr>
        <p:spPr>
          <a:xfrm>
            <a:off x="1196579" y="2383375"/>
            <a:ext cx="3484245" cy="1717357"/>
          </a:xfrm>
          <a:prstGeom prst="rect">
            <a:avLst/>
          </a:prstGeom>
        </p:spPr>
        <p:txBody>
          <a:bodyPr anchor="ctr"/>
          <a:lstStyle>
            <a:lvl1pPr marL="0" indent="0">
              <a:buNone/>
              <a:defRPr sz="4400" b="1">
                <a:solidFill>
                  <a:schemeClr val="tx1">
                    <a:lumMod val="50000"/>
                  </a:schemeClr>
                </a:solidFill>
                <a:latin typeface="+mj-lt"/>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en-US" sz="4400" dirty="0"/>
              <a:t>Insert Key Point Here</a:t>
            </a:r>
            <a:endParaRPr lang="en-US" dirty="0"/>
          </a:p>
        </p:txBody>
      </p:sp>
      <p:sp>
        <p:nvSpPr>
          <p:cNvPr id="5" name="Content Placeholder 4"/>
          <p:cNvSpPr>
            <a:spLocks noGrp="1"/>
          </p:cNvSpPr>
          <p:nvPr>
            <p:ph sz="quarter" idx="12" hasCustomPrompt="1"/>
          </p:nvPr>
        </p:nvSpPr>
        <p:spPr>
          <a:xfrm>
            <a:off x="5098750" y="1468280"/>
            <a:ext cx="3352800" cy="3547544"/>
          </a:xfrm>
          <a:prstGeom prst="roundRect">
            <a:avLst>
              <a:gd name="adj" fmla="val 13467"/>
            </a:avLst>
          </a:prstGeom>
          <a:solidFill>
            <a:schemeClr val="bg1"/>
          </a:solidFill>
          <a:ln w="38100">
            <a:solidFill>
              <a:schemeClr val="accent1"/>
            </a:solidFill>
          </a:ln>
          <a:effectLst>
            <a:glow rad="101600">
              <a:schemeClr val="accent1">
                <a:alpha val="60000"/>
              </a:schemeClr>
            </a:glow>
            <a:outerShdw blurRad="50800" dist="63500" dir="8100000" algn="tr" rotWithShape="0">
              <a:schemeClr val="tx1">
                <a:lumMod val="50000"/>
                <a:alpha val="60000"/>
              </a:schemeClr>
            </a:outerShdw>
          </a:effectLst>
        </p:spPr>
        <p:style>
          <a:lnRef idx="2">
            <a:schemeClr val="accent3"/>
          </a:lnRef>
          <a:fillRef idx="1">
            <a:schemeClr val="lt1"/>
          </a:fillRef>
          <a:effectRef idx="0">
            <a:schemeClr val="accent3"/>
          </a:effectRef>
          <a:fontRef idx="none"/>
        </p:style>
        <p:txBody>
          <a:bodyPr/>
          <a:lstStyle>
            <a:lvl1pPr marL="0" marR="0" indent="0" algn="ctr" defTabSz="820541" rtl="0" eaLnBrk="1" fontAlgn="auto" latinLnBrk="0" hangingPunct="1">
              <a:lnSpc>
                <a:spcPct val="100000"/>
              </a:lnSpc>
              <a:spcBef>
                <a:spcPct val="20000"/>
              </a:spcBef>
              <a:spcAft>
                <a:spcPts val="0"/>
              </a:spcAft>
              <a:buClrTx/>
              <a:buSzTx/>
              <a:buFont typeface="Arial" pitchFamily="34" charset="0"/>
              <a:buNone/>
              <a:tabLst/>
              <a:defRPr sz="2000" b="1" i="1" baseline="0">
                <a:solidFill>
                  <a:schemeClr val="tx1">
                    <a:lumMod val="50000"/>
                  </a:schemeClr>
                </a:solidFill>
                <a:effectLst/>
              </a:defRPr>
            </a:lvl1pPr>
          </a:lstStyle>
          <a:p>
            <a:pPr lvl="0"/>
            <a:r>
              <a:rPr lang="en-US" dirty="0"/>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747376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rebuchet-White-Text Only Content">
    <p:spTree>
      <p:nvGrpSpPr>
        <p:cNvPr id="1" name=""/>
        <p:cNvGrpSpPr/>
        <p:nvPr/>
      </p:nvGrpSpPr>
      <p:grpSpPr>
        <a:xfrm>
          <a:off x="0" y="0"/>
          <a:ext cx="0" cy="0"/>
          <a:chOff x="0" y="0"/>
          <a:chExt cx="0" cy="0"/>
        </a:xfrm>
      </p:grpSpPr>
      <p:sp>
        <p:nvSpPr>
          <p:cNvPr id="5" name="Rectangle 4" descr="&quot;&quot;"/>
          <p:cNvSpPr/>
          <p:nvPr userDrawn="1"/>
        </p:nvSpPr>
        <p:spPr>
          <a:xfrm>
            <a:off x="-1" y="1839951"/>
            <a:ext cx="9144001" cy="2804204"/>
          </a:xfrm>
          <a:prstGeom prst="rect">
            <a:avLst/>
          </a:prstGeom>
          <a:gradFill flip="none" rotWithShape="1">
            <a:gsLst>
              <a:gs pos="6000">
                <a:schemeClr val="bg2">
                  <a:lumMod val="75000"/>
                </a:schemeClr>
              </a:gs>
              <a:gs pos="30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410751" fontAlgn="base" hangingPunct="0">
              <a:spcBef>
                <a:spcPct val="0"/>
              </a:spcBef>
              <a:spcAft>
                <a:spcPct val="0"/>
              </a:spcAft>
            </a:pPr>
            <a:endParaRPr lang="en-US" sz="1266" dirty="0">
              <a:solidFill>
                <a:srgbClr val="FFFFFF"/>
              </a:solidFill>
              <a:sym typeface="Trebuchet MS" pitchFamily="-100" charset="0"/>
            </a:endParaRPr>
          </a:p>
        </p:txBody>
      </p:sp>
      <p:sp>
        <p:nvSpPr>
          <p:cNvPr id="11" name="Text Placeholder 11"/>
          <p:cNvSpPr>
            <a:spLocks noGrp="1"/>
          </p:cNvSpPr>
          <p:nvPr>
            <p:ph type="body" sz="quarter" idx="13" hasCustomPrompt="1"/>
          </p:nvPr>
        </p:nvSpPr>
        <p:spPr>
          <a:xfrm>
            <a:off x="1195864" y="2385298"/>
            <a:ext cx="3484245" cy="1717357"/>
          </a:xfrm>
          <a:prstGeom prst="rect">
            <a:avLst/>
          </a:prstGeom>
        </p:spPr>
        <p:txBody>
          <a:bodyPr anchor="ctr"/>
          <a:lstStyle>
            <a:lvl1pPr>
              <a:defRPr lang="en-US" sz="4400" b="1" dirty="0">
                <a:solidFill>
                  <a:schemeClr val="tx1">
                    <a:lumMod val="50000"/>
                  </a:schemeClr>
                </a:solidFill>
              </a:defRPr>
            </a:lvl1pPr>
          </a:lstStyle>
          <a:p>
            <a:pPr marL="0" lvl="0" indent="0">
              <a:buNone/>
            </a:pPr>
            <a:r>
              <a:rPr lang="en-US" sz="4400" dirty="0"/>
              <a:t>Insert Key Point Here</a:t>
            </a:r>
            <a:endParaRPr lang="en-US" dirty="0"/>
          </a:p>
        </p:txBody>
      </p:sp>
      <p:sp>
        <p:nvSpPr>
          <p:cNvPr id="10" name="Text Placeholder 9"/>
          <p:cNvSpPr>
            <a:spLocks noGrp="1"/>
          </p:cNvSpPr>
          <p:nvPr>
            <p:ph type="body" sz="quarter" idx="10" hasCustomPrompt="1"/>
          </p:nvPr>
        </p:nvSpPr>
        <p:spPr>
          <a:xfrm>
            <a:off x="4906026" y="874078"/>
            <a:ext cx="3738246" cy="2803842"/>
          </a:xfrm>
          <a:prstGeom prst="roundRect">
            <a:avLst/>
          </a:prstGeom>
          <a:ln w="38100">
            <a:solidFill>
              <a:schemeClr val="accent1"/>
            </a:solidFill>
          </a:ln>
          <a:effectLst>
            <a:glow rad="101600">
              <a:schemeClr val="accent1">
                <a:alpha val="60000"/>
              </a:schemeClr>
            </a:glow>
            <a:outerShdw blurRad="50800" dist="63500" dir="8100000" algn="tr" rotWithShape="0">
              <a:schemeClr val="tx1">
                <a:lumMod val="50000"/>
                <a:alpha val="60000"/>
              </a:schemeClr>
            </a:outerShdw>
          </a:effectLst>
        </p:spPr>
        <p:style>
          <a:lnRef idx="2">
            <a:schemeClr val="accent1"/>
          </a:lnRef>
          <a:fillRef idx="1">
            <a:schemeClr val="lt1"/>
          </a:fillRef>
          <a:effectRef idx="0">
            <a:schemeClr val="accent1"/>
          </a:effectRef>
          <a:fontRef idx="none"/>
        </p:style>
        <p:txBody>
          <a:bodyPr anchor="ctr"/>
          <a:lstStyle>
            <a:lvl1pPr marL="284149" indent="-284149">
              <a:buSzPct val="100000"/>
              <a:buFont typeface="Arial" panose="020B0604020202020204" pitchFamily="34" charset="0"/>
              <a:buChar char="•"/>
              <a:defRPr sz="3094">
                <a:solidFill>
                  <a:schemeClr val="tx1"/>
                </a:solidFill>
              </a:defRPr>
            </a:lvl1pPr>
          </a:lstStyle>
          <a:p>
            <a:pPr lvl="0"/>
            <a:r>
              <a:rPr lang="en-US" dirty="0"/>
              <a:t>Insert supporting text here</a:t>
            </a:r>
          </a:p>
        </p:txBody>
      </p:sp>
      <p:sp>
        <p:nvSpPr>
          <p:cNvPr id="6" name="Slide Number Placeholder 5"/>
          <p:cNvSpPr>
            <a:spLocks noGrp="1"/>
          </p:cNvSpPr>
          <p:nvPr>
            <p:ph type="sldNum" sz="quarter" idx="14"/>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700565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rebuchet-White-Text and Media Content">
    <p:spTree>
      <p:nvGrpSpPr>
        <p:cNvPr id="1" name=""/>
        <p:cNvGrpSpPr/>
        <p:nvPr/>
      </p:nvGrpSpPr>
      <p:grpSpPr>
        <a:xfrm>
          <a:off x="0" y="0"/>
          <a:ext cx="0" cy="0"/>
          <a:chOff x="0" y="0"/>
          <a:chExt cx="0" cy="0"/>
        </a:xfrm>
      </p:grpSpPr>
      <p:sp>
        <p:nvSpPr>
          <p:cNvPr id="5" name="Rectangle 4" descr="&quot;&quot;"/>
          <p:cNvSpPr/>
          <p:nvPr userDrawn="1"/>
        </p:nvSpPr>
        <p:spPr>
          <a:xfrm>
            <a:off x="1410891" y="4816914"/>
            <a:ext cx="7733110" cy="805333"/>
          </a:xfrm>
          <a:prstGeom prst="rect">
            <a:avLst/>
          </a:prstGeom>
          <a:gradFill flip="none" rotWithShape="1">
            <a:gsLst>
              <a:gs pos="39000">
                <a:schemeClr val="accent1"/>
              </a:gs>
              <a:gs pos="6000">
                <a:schemeClr val="accent1">
                  <a:lumMod val="40000"/>
                  <a:lumOff val="60000"/>
                </a:schemeClr>
              </a:gs>
              <a:gs pos="100000">
                <a:schemeClr val="accent1">
                  <a:lumMod val="20000"/>
                  <a:lumOff val="8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defTabSz="410751" fontAlgn="base" hangingPunct="0">
              <a:spcBef>
                <a:spcPct val="0"/>
              </a:spcBef>
              <a:spcAft>
                <a:spcPct val="0"/>
              </a:spcAft>
              <a:buFont typeface="Calibri" pitchFamily="34" charset="0"/>
              <a:buNone/>
            </a:pPr>
            <a:endParaRPr lang="en-US" sz="3200" dirty="0">
              <a:solidFill>
                <a:srgbClr val="4F5858">
                  <a:lumMod val="75000"/>
                  <a:lumOff val="25000"/>
                </a:srgbClr>
              </a:solidFill>
              <a:sym typeface="Trebuchet MS" pitchFamily="-100" charset="0"/>
            </a:endParaRPr>
          </a:p>
        </p:txBody>
      </p:sp>
      <p:sp>
        <p:nvSpPr>
          <p:cNvPr id="6" name="Rectangle 5" descr="&quot;&quot;"/>
          <p:cNvSpPr/>
          <p:nvPr userDrawn="1"/>
        </p:nvSpPr>
        <p:spPr>
          <a:xfrm>
            <a:off x="1410891" y="3271721"/>
            <a:ext cx="7733110" cy="805333"/>
          </a:xfrm>
          <a:prstGeom prst="rect">
            <a:avLst/>
          </a:prstGeom>
          <a:gradFill flip="none" rotWithShape="1">
            <a:gsLst>
              <a:gs pos="39000">
                <a:schemeClr val="accent1"/>
              </a:gs>
              <a:gs pos="6000">
                <a:schemeClr val="accent1">
                  <a:lumMod val="40000"/>
                  <a:lumOff val="60000"/>
                </a:schemeClr>
              </a:gs>
              <a:gs pos="100000">
                <a:schemeClr val="accent1">
                  <a:lumMod val="20000"/>
                  <a:lumOff val="8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defTabSz="410751" fontAlgn="base" hangingPunct="0">
              <a:spcBef>
                <a:spcPct val="0"/>
              </a:spcBef>
              <a:spcAft>
                <a:spcPct val="0"/>
              </a:spcAft>
              <a:buFont typeface="Calibri" pitchFamily="34" charset="0"/>
              <a:buNone/>
            </a:pPr>
            <a:endParaRPr lang="en-US" sz="3200" dirty="0">
              <a:solidFill>
                <a:srgbClr val="4F5858">
                  <a:lumMod val="75000"/>
                  <a:lumOff val="25000"/>
                </a:srgbClr>
              </a:solidFill>
              <a:sym typeface="Trebuchet MS" pitchFamily="-100" charset="0"/>
            </a:endParaRPr>
          </a:p>
        </p:txBody>
      </p:sp>
      <p:sp>
        <p:nvSpPr>
          <p:cNvPr id="7" name="Rectangle 6" descr="&quot;&quot;"/>
          <p:cNvSpPr/>
          <p:nvPr userDrawn="1"/>
        </p:nvSpPr>
        <p:spPr>
          <a:xfrm>
            <a:off x="1410891" y="1716643"/>
            <a:ext cx="7733110" cy="805333"/>
          </a:xfrm>
          <a:prstGeom prst="rect">
            <a:avLst/>
          </a:prstGeom>
          <a:gradFill flip="none" rotWithShape="1">
            <a:gsLst>
              <a:gs pos="39000">
                <a:schemeClr val="accent1"/>
              </a:gs>
              <a:gs pos="6000">
                <a:schemeClr val="accent1">
                  <a:lumMod val="40000"/>
                  <a:lumOff val="60000"/>
                </a:schemeClr>
              </a:gs>
              <a:gs pos="100000">
                <a:schemeClr val="accent1">
                  <a:lumMod val="20000"/>
                  <a:lumOff val="8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defTabSz="410751" fontAlgn="base" hangingPunct="0">
              <a:spcBef>
                <a:spcPct val="0"/>
              </a:spcBef>
              <a:spcAft>
                <a:spcPct val="0"/>
              </a:spcAft>
              <a:buFont typeface="Calibri" pitchFamily="34" charset="0"/>
              <a:buNone/>
            </a:pPr>
            <a:endParaRPr lang="en-US" sz="3200" dirty="0">
              <a:solidFill>
                <a:srgbClr val="4F5858">
                  <a:lumMod val="75000"/>
                  <a:lumOff val="25000"/>
                </a:srgbClr>
              </a:solidFill>
              <a:sym typeface="Trebuchet MS" pitchFamily="-100" charset="0"/>
            </a:endParaRPr>
          </a:p>
        </p:txBody>
      </p:sp>
      <p:sp>
        <p:nvSpPr>
          <p:cNvPr id="12" name="Text Placeholder 7"/>
          <p:cNvSpPr>
            <a:spLocks noGrp="1"/>
          </p:cNvSpPr>
          <p:nvPr>
            <p:ph type="body" sz="quarter" idx="15" hasCustomPrompt="1"/>
          </p:nvPr>
        </p:nvSpPr>
        <p:spPr>
          <a:xfrm>
            <a:off x="630079" y="160734"/>
            <a:ext cx="7888843" cy="816531"/>
          </a:xfrm>
          <a:prstGeom prst="rect">
            <a:avLst/>
          </a:prstGeom>
        </p:spPr>
        <p:txBody>
          <a:bodyPr vert="horz" lIns="91440" tIns="45720" rIns="91440" bIns="45720" rtlCol="0" anchor="ctr">
            <a:normAutofit/>
          </a:bodyPr>
          <a:lstStyle>
            <a:lvl1pPr>
              <a:defRPr lang="en-US" sz="4219" b="1" i="1" u="none" baseline="0" dirty="0">
                <a:solidFill>
                  <a:schemeClr val="tx1"/>
                </a:solidFill>
                <a:latin typeface="+mj-lt"/>
                <a:ea typeface="+mj-ea"/>
                <a:cs typeface="+mj-cs"/>
              </a:defRPr>
            </a:lvl1pPr>
          </a:lstStyle>
          <a:p>
            <a:pPr lvl="0" algn="ctr">
              <a:spcBef>
                <a:spcPct val="0"/>
              </a:spcBef>
            </a:pPr>
            <a:r>
              <a:rPr lang="en-US" dirty="0"/>
              <a:t>List 3 Main Concerns</a:t>
            </a:r>
          </a:p>
        </p:txBody>
      </p:sp>
      <p:sp>
        <p:nvSpPr>
          <p:cNvPr id="29" name="Content Placeholder 28"/>
          <p:cNvSpPr>
            <a:spLocks noGrp="1"/>
          </p:cNvSpPr>
          <p:nvPr>
            <p:ph sz="quarter" idx="25" hasCustomPrompt="1"/>
          </p:nvPr>
        </p:nvSpPr>
        <p:spPr>
          <a:xfrm>
            <a:off x="630079" y="1453869"/>
            <a:ext cx="2025253" cy="1330881"/>
          </a:xfrm>
          <a:prstGeom prst="ellipse">
            <a:avLst/>
          </a:prstGeom>
          <a:solidFill>
            <a:schemeClr val="bg1"/>
          </a:solidFill>
          <a:ln w="38100">
            <a:solidFill>
              <a:schemeClr val="accent1">
                <a:lumMod val="75000"/>
              </a:schemeClr>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000" i="1" baseline="0" dirty="0">
                <a:solidFill>
                  <a:schemeClr val="tx1"/>
                </a:solidFill>
                <a:effectLst/>
              </a:defRPr>
            </a:lvl1pPr>
          </a:lstStyle>
          <a:p>
            <a:pPr marL="0" lvl="0" indent="0" algn="ctr">
              <a:buNone/>
            </a:pPr>
            <a:r>
              <a:rPr lang="en-US" dirty="0"/>
              <a:t>Click to add image</a:t>
            </a:r>
          </a:p>
        </p:txBody>
      </p:sp>
      <p:sp>
        <p:nvSpPr>
          <p:cNvPr id="21" name="Text Placeholder 20"/>
          <p:cNvSpPr>
            <a:spLocks noGrp="1"/>
          </p:cNvSpPr>
          <p:nvPr>
            <p:ph type="body" sz="quarter" idx="20" hasCustomPrompt="1"/>
          </p:nvPr>
        </p:nvSpPr>
        <p:spPr>
          <a:xfrm>
            <a:off x="2963540" y="1716643"/>
            <a:ext cx="6191488" cy="842248"/>
          </a:xfrm>
          <a:prstGeom prst="rect">
            <a:avLst/>
          </a:prstGeom>
        </p:spPr>
        <p:txBody>
          <a:bodyPr anchor="ctr"/>
          <a:lstStyle>
            <a:lvl1pPr>
              <a:defRPr lang="en-US" sz="3094" dirty="0">
                <a:solidFill>
                  <a:schemeClr val="tx1">
                    <a:lumMod val="50000"/>
                  </a:schemeClr>
                </a:solidFill>
              </a:defRPr>
            </a:lvl1pPr>
          </a:lstStyle>
          <a:p>
            <a:pPr marL="401822" lvl="0" indent="-401822">
              <a:buFont typeface="Calibri" panose="020F0502020204030204" pitchFamily="34" charset="0"/>
              <a:buChar char="→"/>
            </a:pPr>
            <a:r>
              <a:rPr lang="en-US" dirty="0"/>
              <a:t>Click to add text</a:t>
            </a:r>
          </a:p>
        </p:txBody>
      </p:sp>
      <p:sp>
        <p:nvSpPr>
          <p:cNvPr id="30" name="Content Placeholder 28"/>
          <p:cNvSpPr>
            <a:spLocks noGrp="1"/>
          </p:cNvSpPr>
          <p:nvPr>
            <p:ph sz="quarter" idx="26" hasCustomPrompt="1"/>
          </p:nvPr>
        </p:nvSpPr>
        <p:spPr>
          <a:xfrm>
            <a:off x="626507" y="3008947"/>
            <a:ext cx="2025253" cy="1330881"/>
          </a:xfrm>
          <a:prstGeom prst="ellipse">
            <a:avLst/>
          </a:prstGeom>
          <a:solidFill>
            <a:schemeClr val="bg1"/>
          </a:solidFill>
          <a:ln w="38100">
            <a:solidFill>
              <a:schemeClr val="accent1">
                <a:lumMod val="75000"/>
              </a:schemeClr>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000" i="1" baseline="0" dirty="0">
                <a:solidFill>
                  <a:schemeClr val="tx1"/>
                </a:solidFill>
                <a:effectLst/>
              </a:defRPr>
            </a:lvl1pPr>
          </a:lstStyle>
          <a:p>
            <a:pPr marL="0" lvl="0" indent="0" algn="ctr">
              <a:buNone/>
            </a:pPr>
            <a:r>
              <a:rPr lang="en-US" dirty="0"/>
              <a:t>Click to add image</a:t>
            </a:r>
          </a:p>
        </p:txBody>
      </p:sp>
      <p:sp>
        <p:nvSpPr>
          <p:cNvPr id="23" name="Text Placeholder 22"/>
          <p:cNvSpPr>
            <a:spLocks noGrp="1"/>
          </p:cNvSpPr>
          <p:nvPr>
            <p:ph type="body" sz="quarter" idx="21" hasCustomPrompt="1"/>
          </p:nvPr>
        </p:nvSpPr>
        <p:spPr>
          <a:xfrm>
            <a:off x="2963540" y="3253264"/>
            <a:ext cx="6191488" cy="842248"/>
          </a:xfrm>
          <a:prstGeom prst="rect">
            <a:avLst/>
          </a:prstGeom>
        </p:spPr>
        <p:txBody>
          <a:bodyPr anchor="ctr"/>
          <a:lstStyle>
            <a:lvl1pPr>
              <a:defRPr lang="en-US" sz="3094" dirty="0">
                <a:solidFill>
                  <a:schemeClr val="tx1">
                    <a:lumMod val="50000"/>
                  </a:schemeClr>
                </a:solidFill>
              </a:defRPr>
            </a:lvl1pPr>
          </a:lstStyle>
          <a:p>
            <a:pPr marL="401822" lvl="0" indent="-401822">
              <a:buFont typeface="Calibri" panose="020F0502020204030204" pitchFamily="34" charset="0"/>
              <a:buChar char="→"/>
            </a:pPr>
            <a:r>
              <a:rPr lang="en-US" dirty="0"/>
              <a:t>Click to add text</a:t>
            </a:r>
          </a:p>
        </p:txBody>
      </p:sp>
      <p:sp>
        <p:nvSpPr>
          <p:cNvPr id="31" name="Content Placeholder 28"/>
          <p:cNvSpPr>
            <a:spLocks noGrp="1"/>
          </p:cNvSpPr>
          <p:nvPr>
            <p:ph sz="quarter" idx="27" hasCustomPrompt="1"/>
          </p:nvPr>
        </p:nvSpPr>
        <p:spPr>
          <a:xfrm>
            <a:off x="626507" y="4554140"/>
            <a:ext cx="2025253" cy="1330881"/>
          </a:xfrm>
          <a:prstGeom prst="ellipse">
            <a:avLst/>
          </a:prstGeom>
          <a:solidFill>
            <a:schemeClr val="bg1"/>
          </a:solidFill>
          <a:ln w="38100">
            <a:solidFill>
              <a:schemeClr val="accent1">
                <a:lumMod val="75000"/>
              </a:schemeClr>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000" i="1" baseline="0" dirty="0">
                <a:solidFill>
                  <a:schemeClr val="tx1"/>
                </a:solidFill>
                <a:effectLst/>
              </a:defRPr>
            </a:lvl1pPr>
          </a:lstStyle>
          <a:p>
            <a:pPr marL="0" lvl="0" indent="0" algn="ctr">
              <a:buNone/>
            </a:pPr>
            <a:r>
              <a:rPr lang="en-US" dirty="0"/>
              <a:t>Click to add image</a:t>
            </a:r>
          </a:p>
        </p:txBody>
      </p:sp>
      <p:sp>
        <p:nvSpPr>
          <p:cNvPr id="4" name="Text Placeholder 3"/>
          <p:cNvSpPr>
            <a:spLocks noGrp="1"/>
          </p:cNvSpPr>
          <p:nvPr>
            <p:ph type="body" sz="quarter" idx="19" hasCustomPrompt="1"/>
          </p:nvPr>
        </p:nvSpPr>
        <p:spPr>
          <a:xfrm>
            <a:off x="2963540" y="4798457"/>
            <a:ext cx="6191488" cy="842248"/>
          </a:xfrm>
          <a:prstGeom prst="rect">
            <a:avLst/>
          </a:prstGeom>
        </p:spPr>
        <p:txBody>
          <a:bodyPr anchor="ctr"/>
          <a:lstStyle>
            <a:lvl1pPr marL="401822" indent="-401822">
              <a:buFont typeface="Calibri" panose="020F0502020204030204" pitchFamily="34" charset="0"/>
              <a:buChar char="→"/>
              <a:defRPr sz="3094">
                <a:solidFill>
                  <a:schemeClr val="tx1">
                    <a:lumMod val="50000"/>
                  </a:schemeClr>
                </a:solidFill>
              </a:defRPr>
            </a:lvl1pPr>
          </a:lstStyle>
          <a:p>
            <a:pPr lvl="0"/>
            <a:r>
              <a:rPr lang="en-US" dirty="0"/>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369085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rebuchet-White-Text and Media">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390674" y="474859"/>
            <a:ext cx="3809760" cy="5407104"/>
          </a:xfrm>
          <a:prstGeom prst="rect">
            <a:avLst/>
          </a:prstGeom>
        </p:spPr>
        <p:txBody>
          <a:bodyPr anchor="ctr"/>
          <a:lstStyle>
            <a:lvl1pPr marL="0" indent="0">
              <a:defRPr sz="3797" b="0" baseline="0">
                <a:solidFill>
                  <a:schemeClr val="tx1"/>
                </a:solidFill>
              </a:defRPr>
            </a:lvl1pPr>
          </a:lstStyle>
          <a:p>
            <a:pPr lvl="0"/>
            <a:r>
              <a:rPr lang="en-US" dirty="0"/>
              <a:t>Click to enter a relevant quote</a:t>
            </a:r>
          </a:p>
        </p:txBody>
      </p:sp>
      <p:sp>
        <p:nvSpPr>
          <p:cNvPr id="7" name="Content Placeholder 5"/>
          <p:cNvSpPr>
            <a:spLocks noGrp="1"/>
          </p:cNvSpPr>
          <p:nvPr>
            <p:ph sz="quarter" idx="11" hasCustomPrompt="1"/>
          </p:nvPr>
        </p:nvSpPr>
        <p:spPr>
          <a:xfrm>
            <a:off x="4484070" y="0"/>
            <a:ext cx="4343400" cy="6356822"/>
          </a:xfrm>
          <a:prstGeom prst="roundRect">
            <a:avLst>
              <a:gd name="adj" fmla="val 2517"/>
            </a:avLst>
          </a:prstGeom>
          <a:solidFill>
            <a:schemeClr val="tx2">
              <a:lumMod val="20000"/>
              <a:lumOff val="80000"/>
            </a:schemeClr>
          </a:solidFill>
          <a:effectLst>
            <a:outerShdw blurRad="50800" dist="63500" dir="8100000" algn="tr" rotWithShape="0">
              <a:schemeClr val="tx1">
                <a:lumMod val="50000"/>
                <a:alpha val="60000"/>
              </a:schemeClr>
            </a:outerShdw>
            <a:reflection blurRad="6350" stA="52000" endA="300" endPos="35000" dir="5400000" sy="-100000" algn="bl" rotWithShape="0"/>
          </a:effectLst>
        </p:spPr>
        <p:txBody>
          <a:bodyPr anchor="ctr"/>
          <a:lstStyle>
            <a:lvl1pPr algn="ctr">
              <a:buNone/>
              <a:defRPr sz="5625" b="1" i="1" baseline="0">
                <a:solidFill>
                  <a:schemeClr val="tx1"/>
                </a:solidFill>
              </a:defRPr>
            </a:lvl1pPr>
          </a:lstStyle>
          <a:p>
            <a:pPr lvl="0"/>
            <a:r>
              <a:rPr lang="en-US" sz="2000" b="1" i="1" dirty="0"/>
              <a:t>Click to insert image</a:t>
            </a:r>
            <a:endParaRPr lang="en-US" dirty="0"/>
          </a:p>
        </p:txBody>
      </p:sp>
      <p:sp>
        <p:nvSpPr>
          <p:cNvPr id="5" name="Slide Number Placeholder 4"/>
          <p:cNvSpPr>
            <a:spLocks noGrp="1"/>
          </p:cNvSpPr>
          <p:nvPr>
            <p:ph type="sldNum" sz="quarter" idx="12"/>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403165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rebuchet-White-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630079" y="642937"/>
            <a:ext cx="7888843" cy="816531"/>
          </a:xfrm>
          <a:prstGeom prst="rect">
            <a:avLst/>
          </a:prstGeom>
        </p:spPr>
        <p:txBody>
          <a:bodyPr vert="horz" lIns="91440" tIns="45720" rIns="91440" bIns="45720" rtlCol="0" anchor="ctr">
            <a:normAutofit/>
          </a:bodyPr>
          <a:lstStyle>
            <a:lvl1pPr>
              <a:defRPr lang="en-US" sz="4219" b="1" i="1" u="none" baseline="0" dirty="0">
                <a:solidFill>
                  <a:schemeClr val="tx1"/>
                </a:solidFill>
                <a:latin typeface="+mj-lt"/>
                <a:ea typeface="+mj-ea"/>
                <a:cs typeface="+mj-cs"/>
              </a:defRPr>
            </a:lvl1pPr>
          </a:lstStyle>
          <a:p>
            <a:pPr lvl="0" algn="ctr">
              <a:spcBef>
                <a:spcPct val="0"/>
              </a:spcBef>
            </a:pPr>
            <a:r>
              <a:rPr lang="en-US" dirty="0"/>
              <a:t>Click to edit title</a:t>
            </a:r>
          </a:p>
        </p:txBody>
      </p:sp>
      <p:sp>
        <p:nvSpPr>
          <p:cNvPr id="5" name="Content Placeholder 4"/>
          <p:cNvSpPr>
            <a:spLocks noGrp="1"/>
          </p:cNvSpPr>
          <p:nvPr>
            <p:ph sz="quarter" idx="11" hasCustomPrompt="1"/>
          </p:nvPr>
        </p:nvSpPr>
        <p:spPr>
          <a:xfrm>
            <a:off x="369180" y="1716643"/>
            <a:ext cx="4461510" cy="3673475"/>
          </a:xfrm>
          <a:prstGeom prst="roundRect">
            <a:avLst>
              <a:gd name="adj" fmla="val 7126"/>
            </a:avLst>
          </a:prstGeom>
          <a:ln>
            <a:solidFill>
              <a:schemeClr val="accent1">
                <a:lumMod val="75000"/>
              </a:schemeClr>
            </a:solidFill>
          </a:ln>
          <a:effectLst>
            <a:glow rad="63500">
              <a:schemeClr val="accent1">
                <a:satMod val="175000"/>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lgn="ctr">
              <a:buNone/>
              <a:defRPr sz="2000" b="1" i="1"/>
            </a:lvl1pPr>
            <a:lvl2pPr>
              <a:buNone/>
              <a:defRPr i="1"/>
            </a:lvl2pPr>
            <a:lvl3pPr>
              <a:buNone/>
              <a:defRPr i="1"/>
            </a:lvl3pPr>
            <a:lvl4pPr>
              <a:buNone/>
              <a:defRPr i="1"/>
            </a:lvl4pPr>
            <a:lvl5pPr>
              <a:buNone/>
              <a:defRPr i="1"/>
            </a:lvl5pPr>
          </a:lstStyle>
          <a:p>
            <a:pPr lvl="0"/>
            <a:r>
              <a:rPr lang="en-US" sz="2000" i="1" dirty="0"/>
              <a:t>Insert image or Clip Art</a:t>
            </a:r>
            <a:endParaRPr lang="en-US" dirty="0"/>
          </a:p>
        </p:txBody>
      </p:sp>
      <p:sp>
        <p:nvSpPr>
          <p:cNvPr id="4" name="Text Placeholder 3"/>
          <p:cNvSpPr>
            <a:spLocks noGrp="1"/>
          </p:cNvSpPr>
          <p:nvPr>
            <p:ph type="body" sz="quarter" idx="16"/>
          </p:nvPr>
        </p:nvSpPr>
        <p:spPr>
          <a:xfrm>
            <a:off x="5107781" y="1716643"/>
            <a:ext cx="3696891" cy="3673475"/>
          </a:xfrm>
          <a:prstGeom prst="rect">
            <a:avLst/>
          </a:prstGeom>
        </p:spPr>
        <p:txBody>
          <a:bodyPr/>
          <a:lstStyle>
            <a:lvl1pPr>
              <a:defRPr lang="en-US" sz="2531" baseline="0" smtClean="0">
                <a:solidFill>
                  <a:schemeClr val="tx1"/>
                </a:solidFill>
              </a:defRPr>
            </a:lvl1pPr>
            <a:lvl2pPr>
              <a:defRPr lang="en-US" sz="2250" baseline="0" smtClean="0">
                <a:solidFill>
                  <a:schemeClr val="tx1"/>
                </a:solidFill>
              </a:defRPr>
            </a:lvl2pPr>
            <a:lvl3pPr>
              <a:defRPr lang="en-US" sz="1969" smtClean="0">
                <a:solidFill>
                  <a:schemeClr val="tx1"/>
                </a:solidFill>
              </a:defRPr>
            </a:lvl3pPr>
            <a:lvl4pPr>
              <a:defRPr lang="en-US" sz="1687" smtClean="0">
                <a:solidFill>
                  <a:schemeClr val="tx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Master text styles</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498291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rebuchet-White-Contact Info">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Contact Info</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FFFFFF"/>
                </a:solidFill>
              </a:rPr>
              <a:pPr/>
              <a:t>‹#›</a:t>
            </a:fld>
            <a:endParaRPr lang="en-US" dirty="0">
              <a:solidFill>
                <a:srgbClr val="FFFFFF"/>
              </a:solidFill>
            </a:endParaRPr>
          </a:p>
        </p:txBody>
      </p:sp>
      <p:sp>
        <p:nvSpPr>
          <p:cNvPr id="11" name="Text Placeholder 10"/>
          <p:cNvSpPr>
            <a:spLocks noGrp="1"/>
          </p:cNvSpPr>
          <p:nvPr>
            <p:ph type="body" sz="quarter" idx="12" hasCustomPrompt="1"/>
          </p:nvPr>
        </p:nvSpPr>
        <p:spPr>
          <a:xfrm>
            <a:off x="446485" y="2143125"/>
            <a:ext cx="8251031" cy="2571750"/>
          </a:xfrm>
          <a:prstGeom prst="rect">
            <a:avLst/>
          </a:prstGeom>
        </p:spPr>
        <p:txBody>
          <a:bodyPr anchor="ctr"/>
          <a:lstStyle>
            <a:lvl1pPr algn="ctr">
              <a:spcBef>
                <a:spcPts val="0"/>
              </a:spcBef>
              <a:defRPr sz="2531" b="0" baseline="0">
                <a:solidFill>
                  <a:schemeClr val="tx1"/>
                </a:solidFill>
              </a:defRPr>
            </a:lvl1pPr>
          </a:lstStyle>
          <a:p>
            <a:pPr lvl="0"/>
            <a:r>
              <a:rPr lang="en-US" b="1" dirty="0"/>
              <a:t>Contact Name #1 (required)</a:t>
            </a:r>
          </a:p>
          <a:p>
            <a:pPr lvl="0"/>
            <a:r>
              <a:rPr lang="en-US" b="0" dirty="0"/>
              <a:t>Position</a:t>
            </a:r>
          </a:p>
          <a:p>
            <a:pPr lvl="0"/>
            <a:r>
              <a:rPr lang="en-US" b="0" dirty="0"/>
              <a:t>Email address</a:t>
            </a:r>
          </a:p>
          <a:p>
            <a:pPr lvl="0"/>
            <a:endParaRPr lang="en-US" b="0" dirty="0"/>
          </a:p>
          <a:p>
            <a:pPr lvl="0"/>
            <a:r>
              <a:rPr lang="en-US" b="1" dirty="0"/>
              <a:t>Contact Name #2 (optional)</a:t>
            </a:r>
          </a:p>
          <a:p>
            <a:pPr lvl="0"/>
            <a:r>
              <a:rPr lang="en-US" b="0" dirty="0"/>
              <a:t>Position</a:t>
            </a:r>
          </a:p>
          <a:p>
            <a:pPr lvl="0"/>
            <a:r>
              <a:rPr lang="en-US" b="0" dirty="0"/>
              <a:t>Email address</a:t>
            </a:r>
            <a:endParaRPr lang="en-US" dirty="0"/>
          </a:p>
        </p:txBody>
      </p:sp>
    </p:spTree>
    <p:extLst>
      <p:ext uri="{BB962C8B-B14F-4D97-AF65-F5344CB8AC3E}">
        <p14:creationId xmlns:p14="http://schemas.microsoft.com/office/powerpoint/2010/main" val="119835976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rebuchet-White-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FFFFFF"/>
                </a:solidFill>
              </a:rPr>
              <a:pPr/>
              <a:t>‹#›</a:t>
            </a:fld>
            <a:endParaRPr lang="en-US" dirty="0">
              <a:solidFill>
                <a:srgbClr val="FFFFFF"/>
              </a:solidFill>
            </a:endParaRPr>
          </a:p>
        </p:txBody>
      </p:sp>
      <p:pic>
        <p:nvPicPr>
          <p:cNvPr id="3" name="Picture 2" descr="Icon graphic of a person raising their hand to ask a question"/>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484" y="1607344"/>
            <a:ext cx="4500563" cy="4500563"/>
          </a:xfrm>
          <a:prstGeom prst="rect">
            <a:avLst/>
          </a:prstGeom>
        </p:spPr>
      </p:pic>
    </p:spTree>
    <p:extLst>
      <p:ext uri="{BB962C8B-B14F-4D97-AF65-F5344CB8AC3E}">
        <p14:creationId xmlns:p14="http://schemas.microsoft.com/office/powerpoint/2010/main" val="11932708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rebuchet-White-Questions-2">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FFFFFF"/>
                </a:solidFill>
              </a:rPr>
              <a:pPr/>
              <a:t>‹#›</a:t>
            </a:fld>
            <a:endParaRPr lang="en-US" dirty="0">
              <a:solidFill>
                <a:srgbClr val="FFFFFF"/>
              </a:solidFill>
            </a:endParaRPr>
          </a:p>
        </p:txBody>
      </p:sp>
      <p:pic>
        <p:nvPicPr>
          <p:cNvPr id="4" name="Picture 3" descr="Icon graphic of two people, a speech bubble, and a question mark"/>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7914" t="24460" r="8633" b="13669"/>
          <a:stretch/>
        </p:blipFill>
        <p:spPr>
          <a:xfrm>
            <a:off x="1464469" y="1523762"/>
            <a:ext cx="6215063" cy="4607719"/>
          </a:xfrm>
          <a:prstGeom prst="rect">
            <a:avLst/>
          </a:prstGeom>
        </p:spPr>
      </p:pic>
    </p:spTree>
    <p:extLst>
      <p:ext uri="{BB962C8B-B14F-4D97-AF65-F5344CB8AC3E}">
        <p14:creationId xmlns:p14="http://schemas.microsoft.com/office/powerpoint/2010/main" val="29523277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rebuchet-White-Questions-3">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FFFFFF"/>
                </a:solidFill>
              </a:rPr>
              <a:pPr/>
              <a:t>‹#›</a:t>
            </a:fld>
            <a:endParaRPr lang="en-US" dirty="0">
              <a:solidFill>
                <a:srgbClr val="FFFFFF"/>
              </a:solidFill>
            </a:endParaRPr>
          </a:p>
        </p:txBody>
      </p:sp>
      <p:pic>
        <p:nvPicPr>
          <p:cNvPr id="6" name="Picture 5" descr="Icon graphic of a speech bubble containing a question mark"/>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9516" y="1071562"/>
            <a:ext cx="5464969" cy="5464969"/>
          </a:xfrm>
          <a:prstGeom prst="rect">
            <a:avLst/>
          </a:prstGeom>
        </p:spPr>
      </p:pic>
    </p:spTree>
    <p:extLst>
      <p:ext uri="{BB962C8B-B14F-4D97-AF65-F5344CB8AC3E}">
        <p14:creationId xmlns:p14="http://schemas.microsoft.com/office/powerpoint/2010/main" val="2899701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9" name="Rectangle 8"/>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10" name="TextBox 7"/>
          <p:cNvSpPr txBox="1">
            <a:spLocks noChangeArrowheads="1"/>
          </p:cNvSpPr>
          <p:nvPr userDrawn="1"/>
        </p:nvSpPr>
        <p:spPr bwMode="auto">
          <a:xfrm>
            <a:off x="5873356" y="164099"/>
            <a:ext cx="3212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14400" fontAlgn="base">
              <a:spcBef>
                <a:spcPct val="0"/>
              </a:spcBef>
              <a:spcAft>
                <a:spcPct val="0"/>
              </a:spcAft>
            </a:pPr>
            <a:fld id="{C42C1FC1-E71E-498A-9D8D-6EE4568D88E9}" type="slidenum">
              <a:rPr lang="en-US" altLang="en-US" sz="1600">
                <a:solidFill>
                  <a:prstClr val="white"/>
                </a:solidFill>
                <a:cs typeface="Arial" panose="020B0604020202020204" pitchFamily="34" charset="0"/>
              </a:rPr>
              <a:pPr algn="r" defTabSz="914400" fontAlgn="base">
                <a:spcBef>
                  <a:spcPct val="0"/>
                </a:spcBef>
                <a:spcAft>
                  <a:spcPct val="0"/>
                </a:spcAft>
              </a:pPr>
              <a:t>‹#›</a:t>
            </a:fld>
            <a:endParaRPr lang="en-US" altLang="en-US" sz="1600" dirty="0">
              <a:solidFill>
                <a:prstClr val="white"/>
              </a:solidFill>
              <a:cs typeface="Arial" panose="020B0604020202020204" pitchFamily="34" charset="0"/>
            </a:endParaRP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2" y="2505075"/>
            <a:ext cx="3887391"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7"/>
          <p:cNvSpPr>
            <a:spLocks noGrp="1"/>
          </p:cNvSpPr>
          <p:nvPr>
            <p:ph type="ftr" sz="quarter" idx="10"/>
          </p:nvPr>
        </p:nvSpPr>
        <p:spPr/>
        <p:txBody>
          <a:bodyPr/>
          <a:lstStyle>
            <a:lvl1pPr>
              <a:defRPr/>
            </a:lvl1pPr>
          </a:lstStyle>
          <a:p>
            <a:pPr>
              <a:defRPr/>
            </a:pPr>
            <a:endParaRPr lang="en-US" dirty="0">
              <a:solidFill>
                <a:prstClr val="black">
                  <a:tint val="75000"/>
                </a:prstClr>
              </a:solidFill>
              <a:latin typeface="Arial"/>
            </a:endParaRPr>
          </a:p>
        </p:txBody>
      </p:sp>
      <p:sp>
        <p:nvSpPr>
          <p:cNvPr id="12" name="Date Placeholder 3"/>
          <p:cNvSpPr>
            <a:spLocks noGrp="1"/>
          </p:cNvSpPr>
          <p:nvPr>
            <p:ph type="dt" sz="half" idx="11"/>
          </p:nvPr>
        </p:nvSpPr>
        <p:spPr>
          <a:xfrm>
            <a:off x="180975" y="150826"/>
            <a:ext cx="4114800" cy="363537"/>
          </a:xfrm>
          <a:prstGeom prst="rect">
            <a:avLst/>
          </a:prstGeom>
        </p:spPr>
        <p:txBody>
          <a:bodyPr tIns="0" bIns="0" anchor="ctr"/>
          <a:lstStyle>
            <a:lvl1pPr eaLnBrk="1" fontAlgn="auto" hangingPunct="1">
              <a:spcBef>
                <a:spcPts val="0"/>
              </a:spcBef>
              <a:spcAft>
                <a:spcPts val="0"/>
              </a:spcAft>
              <a:defRPr sz="1600" smtClean="0">
                <a:solidFill>
                  <a:schemeClr val="bg1"/>
                </a:solidFill>
                <a:latin typeface="Arial" panose="020B0604020202020204" pitchFamily="34" charset="0"/>
                <a:cs typeface="Arial" panose="020B0604020202020204" pitchFamily="34" charset="0"/>
              </a:defRPr>
            </a:lvl1pPr>
          </a:lstStyle>
          <a:p>
            <a:pPr defTabSz="914400">
              <a:defRPr/>
            </a:pPr>
            <a:endParaRPr lang="en-CA" dirty="0">
              <a:solidFill>
                <a:prstClr val="white"/>
              </a:solidFill>
            </a:endParaRPr>
          </a:p>
        </p:txBody>
      </p:sp>
      <p:sp>
        <p:nvSpPr>
          <p:cNvPr id="13" name="Title 1"/>
          <p:cNvSpPr>
            <a:spLocks noGrp="1"/>
          </p:cNvSpPr>
          <p:nvPr>
            <p:ph type="title"/>
          </p:nvPr>
        </p:nvSpPr>
        <p:spPr>
          <a:xfrm>
            <a:off x="628650" y="773192"/>
            <a:ext cx="7886700" cy="1052434"/>
          </a:xfrm>
        </p:spPr>
        <p:txBody>
          <a:bodyPr anchor="b"/>
          <a:lstStyle>
            <a:lvl1pPr>
              <a:defRPr sz="3200" b="1">
                <a:solidFill>
                  <a:srgbClr val="503278"/>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735481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1660922"/>
            <a:ext cx="8251031" cy="162631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dirty="0">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19128409"/>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 Layout - Whit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8428" y="161413"/>
            <a:ext cx="7887146" cy="813039"/>
          </a:xfrm>
          <a:prstGeom prst="rect">
            <a:avLst/>
          </a:prstGeom>
        </p:spPr>
        <p:txBody>
          <a:bodyPr anchor="ctr"/>
          <a:lstStyle>
            <a:lvl1pPr algn="ctr">
              <a:defRPr sz="4219">
                <a:solidFill>
                  <a:schemeClr val="tx1"/>
                </a:solidFill>
              </a:defRPr>
            </a:lvl1pPr>
          </a:lstStyle>
          <a:p>
            <a:r>
              <a:rPr lang="en-US" dirty="0"/>
              <a:t>Click to edit Slide title</a:t>
            </a:r>
          </a:p>
        </p:txBody>
      </p:sp>
      <p:sp>
        <p:nvSpPr>
          <p:cNvPr id="5" name="Text Placeholder 3"/>
          <p:cNvSpPr>
            <a:spLocks noGrp="1"/>
          </p:cNvSpPr>
          <p:nvPr>
            <p:ph type="body" sz="quarter" idx="16"/>
          </p:nvPr>
        </p:nvSpPr>
        <p:spPr>
          <a:xfrm>
            <a:off x="628427" y="1240869"/>
            <a:ext cx="3696891" cy="3673475"/>
          </a:xfrm>
          <a:prstGeom prst="rect">
            <a:avLst/>
          </a:prstGeom>
        </p:spPr>
        <p:txBody>
          <a:bodyPr/>
          <a:lstStyle>
            <a:lvl1pPr>
              <a:defRPr lang="en-US" sz="2531" baseline="0" smtClean="0">
                <a:solidFill>
                  <a:schemeClr val="tx1"/>
                </a:solidFill>
              </a:defRPr>
            </a:lvl1pPr>
            <a:lvl2pPr>
              <a:defRPr lang="en-US" sz="2250" baseline="0" smtClean="0">
                <a:solidFill>
                  <a:schemeClr val="tx1"/>
                </a:solidFill>
              </a:defRPr>
            </a:lvl2pPr>
            <a:lvl3pPr>
              <a:defRPr lang="en-US" sz="1969" smtClean="0">
                <a:solidFill>
                  <a:schemeClr val="tx1"/>
                </a:solidFill>
              </a:defRPr>
            </a:lvl3pPr>
            <a:lvl4pPr>
              <a:defRPr lang="en-US" sz="1687" smtClean="0">
                <a:solidFill>
                  <a:schemeClr val="tx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Master text styles</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210996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Full Blank Layout - White">
    <p:spTree>
      <p:nvGrpSpPr>
        <p:cNvPr id="1" name=""/>
        <p:cNvGrpSpPr/>
        <p:nvPr/>
      </p:nvGrpSpPr>
      <p:grpSpPr>
        <a:xfrm>
          <a:off x="0" y="0"/>
          <a:ext cx="0" cy="0"/>
          <a:chOff x="0" y="0"/>
          <a:chExt cx="0" cy="0"/>
        </a:xfrm>
      </p:grpSpPr>
      <p:sp>
        <p:nvSpPr>
          <p:cNvPr id="3" name="Rectangle 2" descr="&quot;&quot;"/>
          <p:cNvSpPr/>
          <p:nvPr userDrawn="1"/>
        </p:nvSpPr>
        <p:spPr bwMode="auto">
          <a:xfrm>
            <a:off x="0" y="6062140"/>
            <a:ext cx="9155430" cy="803672"/>
          </a:xfrm>
          <a:prstGeom prst="rect">
            <a:avLst/>
          </a:prstGeom>
          <a:solidFill>
            <a:schemeClr val="bg1"/>
          </a:solid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sym typeface="Trebuchet MS" pitchFamily="-100" charset="0"/>
            </a:endParaRPr>
          </a:p>
        </p:txBody>
      </p:sp>
      <p:sp>
        <p:nvSpPr>
          <p:cNvPr id="4" name="Title 1"/>
          <p:cNvSpPr>
            <a:spLocks noGrp="1"/>
          </p:cNvSpPr>
          <p:nvPr>
            <p:ph type="title" hasCustomPrompt="1"/>
          </p:nvPr>
        </p:nvSpPr>
        <p:spPr>
          <a:xfrm>
            <a:off x="628428" y="161413"/>
            <a:ext cx="7887146" cy="813039"/>
          </a:xfrm>
          <a:prstGeom prst="rect">
            <a:avLst/>
          </a:prstGeom>
        </p:spPr>
        <p:txBody>
          <a:bodyPr anchor="ctr"/>
          <a:lstStyle>
            <a:lvl1pPr algn="ctr">
              <a:defRPr sz="4219">
                <a:solidFill>
                  <a:schemeClr val="tx1"/>
                </a:solidFill>
              </a:defRPr>
            </a:lvl1pPr>
          </a:lstStyle>
          <a:p>
            <a:r>
              <a:rPr lang="en-US" dirty="0"/>
              <a:t>Click to edit Slide title</a:t>
            </a:r>
          </a:p>
        </p:txBody>
      </p:sp>
      <p:sp>
        <p:nvSpPr>
          <p:cNvPr id="5" name="Text Placeholder 3"/>
          <p:cNvSpPr>
            <a:spLocks noGrp="1"/>
          </p:cNvSpPr>
          <p:nvPr>
            <p:ph type="body" sz="quarter" idx="16"/>
          </p:nvPr>
        </p:nvSpPr>
        <p:spPr>
          <a:xfrm>
            <a:off x="628427" y="1240869"/>
            <a:ext cx="3696891" cy="3673475"/>
          </a:xfrm>
          <a:prstGeom prst="rect">
            <a:avLst/>
          </a:prstGeom>
        </p:spPr>
        <p:txBody>
          <a:bodyPr/>
          <a:lstStyle>
            <a:lvl1pPr>
              <a:defRPr lang="en-US" sz="2531" baseline="0" smtClean="0">
                <a:solidFill>
                  <a:schemeClr val="tx1"/>
                </a:solidFill>
              </a:defRPr>
            </a:lvl1pPr>
            <a:lvl2pPr>
              <a:defRPr lang="en-US" sz="2250" baseline="0" smtClean="0">
                <a:solidFill>
                  <a:schemeClr val="tx1"/>
                </a:solidFill>
              </a:defRPr>
            </a:lvl2pPr>
            <a:lvl3pPr>
              <a:defRPr lang="en-US" sz="1969" smtClean="0">
                <a:solidFill>
                  <a:schemeClr val="tx1"/>
                </a:solidFill>
              </a:defRPr>
            </a:lvl3pPr>
            <a:lvl4pPr>
              <a:defRPr lang="en-US" sz="1687" smtClean="0">
                <a:solidFill>
                  <a:schemeClr val="tx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Master text styles</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7CD4B2A3-DF06-4EAB-85AB-0641A4D150A0}" type="slidenum">
              <a:rPr lang="en-US" smtClean="0">
                <a:solidFill>
                  <a:srgbClr val="4F5858"/>
                </a:solidFill>
              </a:rPr>
              <a:pPr/>
              <a:t>‹#›</a:t>
            </a:fld>
            <a:endParaRPr lang="en-US">
              <a:solidFill>
                <a:srgbClr val="4F5858"/>
              </a:solidFill>
            </a:endParaRPr>
          </a:p>
        </p:txBody>
      </p:sp>
    </p:spTree>
    <p:extLst>
      <p:ext uri="{BB962C8B-B14F-4D97-AF65-F5344CB8AC3E}">
        <p14:creationId xmlns:p14="http://schemas.microsoft.com/office/powerpoint/2010/main" val="31228546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rebuchet-White Title Slide">
    <p:bg>
      <p:bgRef idx="1001">
        <a:schemeClr val="bg1"/>
      </p:bgRef>
    </p:bg>
    <p:spTree>
      <p:nvGrpSpPr>
        <p:cNvPr id="1" name=""/>
        <p:cNvGrpSpPr/>
        <p:nvPr/>
      </p:nvGrpSpPr>
      <p:grpSpPr>
        <a:xfrm>
          <a:off x="0" y="0"/>
          <a:ext cx="0" cy="0"/>
          <a:chOff x="0" y="0"/>
          <a:chExt cx="0" cy="0"/>
        </a:xfrm>
      </p:grpSpPr>
      <p:sp>
        <p:nvSpPr>
          <p:cNvPr id="4" name="Title Placeholder"/>
          <p:cNvSpPr>
            <a:spLocks noGrp="1"/>
          </p:cNvSpPr>
          <p:nvPr>
            <p:ph type="title"/>
          </p:nvPr>
        </p:nvSpPr>
        <p:spPr bwMode="auto">
          <a:xfrm>
            <a:off x="446485" y="1660922"/>
            <a:ext cx="8251031" cy="1626319"/>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ct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141929" y="3643312"/>
            <a:ext cx="6860143" cy="816531"/>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3232547" y="4815915"/>
            <a:ext cx="4769525" cy="411480"/>
          </a:xfrm>
          <a:prstGeom prst="rect">
            <a:avLst/>
          </a:prstGeom>
        </p:spPr>
        <p:txBody>
          <a:bodyPr anchor="ctr"/>
          <a:lstStyle>
            <a:lvl1pPr marL="0" algn="r">
              <a:spcBef>
                <a:spcPts val="0"/>
              </a:spcBef>
              <a:defRPr sz="1687" b="1" baseline="0">
                <a:solidFill>
                  <a:schemeClr val="tx1"/>
                </a:solidFill>
              </a:defRPr>
            </a:lvl1pPr>
          </a:lstStyle>
          <a:p>
            <a:pPr lvl="0"/>
            <a:r>
              <a:rPr lang="en-US" dirty="0"/>
              <a:t>Presented by: Name of Presenter</a:t>
            </a:r>
          </a:p>
        </p:txBody>
      </p:sp>
      <p:sp>
        <p:nvSpPr>
          <p:cNvPr id="5" name="Date Placeholder 4"/>
          <p:cNvSpPr>
            <a:spLocks noGrp="1"/>
          </p:cNvSpPr>
          <p:nvPr>
            <p:ph type="dt" sz="half" idx="13"/>
          </p:nvPr>
        </p:nvSpPr>
        <p:spPr>
          <a:xfrm>
            <a:off x="5944895" y="5259229"/>
            <a:ext cx="2057176" cy="365001"/>
          </a:xfrm>
        </p:spPr>
        <p:txBody>
          <a:bodyPr/>
          <a:lstStyle/>
          <a:p>
            <a:pPr algn="r"/>
            <a:endParaRPr>
              <a:solidFill>
                <a:srgbClr val="4F5858"/>
              </a:solidFill>
            </a:endParaRPr>
          </a:p>
        </p:txBody>
      </p:sp>
      <p:sp>
        <p:nvSpPr>
          <p:cNvPr id="2" name="Slide Number Placeholder 1"/>
          <p:cNvSpPr>
            <a:spLocks noGrp="1"/>
          </p:cNvSpPr>
          <p:nvPr>
            <p:ph type="sldNum" sz="quarter" idx="12"/>
          </p:nvPr>
        </p:nvSpPr>
        <p:spPr/>
        <p:txBody>
          <a:bodyPr/>
          <a:lstStyle/>
          <a:p>
            <a:fld id="{7CD4B2A3-DF06-4EAB-85AB-0641A4D150A0}"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81947245"/>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rebuchet-Images-White Title Slide">
    <p:bg>
      <p:bgRef idx="1001">
        <a:schemeClr val="bg1"/>
      </p:bgRef>
    </p:bg>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481113"/>
            <a:ext cx="9161859" cy="128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lumMod val="50000"/>
            </a:scheme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defTabSz="410751" fontAlgn="base" hangingPunct="0">
              <a:spcBef>
                <a:spcPct val="0"/>
              </a:spcBef>
              <a:spcAft>
                <a:spcPct val="0"/>
              </a:spcAft>
              <a:defRPr/>
            </a:pPr>
            <a:endParaRPr lang="en-US" sz="1547">
              <a:solidFill>
                <a:srgbClr val="5C6670"/>
              </a:solidFill>
              <a:sym typeface="Trebuchet MS" pitchFamily="-100" charset="0"/>
            </a:endParaRPr>
          </a:p>
        </p:txBody>
      </p:sp>
      <p:sp>
        <p:nvSpPr>
          <p:cNvPr id="9" name="Content Placeholder 11"/>
          <p:cNvSpPr>
            <a:spLocks noGrp="1"/>
          </p:cNvSpPr>
          <p:nvPr>
            <p:ph sz="quarter" idx="14" hasCustomPrompt="1"/>
          </p:nvPr>
        </p:nvSpPr>
        <p:spPr>
          <a:xfrm>
            <a:off x="446484" y="481113"/>
            <a:ext cx="1285875" cy="1285875"/>
          </a:xfrm>
          <a:prstGeom prst="rect">
            <a:avLst/>
          </a:prstGeom>
        </p:spPr>
        <p:txBody>
          <a:bodyPr/>
          <a:lstStyle>
            <a:lvl1pPr marL="0" indent="0">
              <a:defRPr lang="en-US" sz="1547" baseline="0" dirty="0">
                <a:solidFill>
                  <a:schemeClr val="bg1"/>
                </a:solidFill>
              </a:defRPr>
            </a:lvl1pPr>
          </a:lstStyle>
          <a:p>
            <a:pPr lvl="0"/>
            <a:r>
              <a:rPr lang="en-US" dirty="0"/>
              <a:t>Click to add Image</a:t>
            </a:r>
          </a:p>
        </p:txBody>
      </p:sp>
      <p:sp>
        <p:nvSpPr>
          <p:cNvPr id="11" name="Content Placeholder 11"/>
          <p:cNvSpPr>
            <a:spLocks noGrp="1"/>
          </p:cNvSpPr>
          <p:nvPr>
            <p:ph sz="quarter" idx="16" hasCustomPrompt="1"/>
          </p:nvPr>
        </p:nvSpPr>
        <p:spPr>
          <a:xfrm>
            <a:off x="3929063" y="482203"/>
            <a:ext cx="1285875" cy="1285875"/>
          </a:xfrm>
          <a:prstGeom prst="rect">
            <a:avLst/>
          </a:prstGeom>
        </p:spPr>
        <p:txBody>
          <a:bodyPr/>
          <a:lstStyle>
            <a:lvl1pPr marL="0" marR="0" indent="0" algn="l" defTabSz="410751" rtl="0" eaLnBrk="0" fontAlgn="base" latinLnBrk="0" hangingPunct="0">
              <a:lnSpc>
                <a:spcPct val="100000"/>
              </a:lnSpc>
              <a:spcBef>
                <a:spcPts val="2953"/>
              </a:spcBef>
              <a:spcAft>
                <a:spcPct val="0"/>
              </a:spcAft>
              <a:buClrTx/>
              <a:buSzTx/>
              <a:buFontTx/>
              <a:buNone/>
              <a:tabLst/>
              <a:defRPr lang="en-US" sz="1547" baseline="0" dirty="0">
                <a:solidFill>
                  <a:schemeClr val="bg1"/>
                </a:solidFill>
              </a:defRPr>
            </a:lvl1pPr>
          </a:lstStyle>
          <a:p>
            <a:pPr marL="0" marR="0" lvl="0" indent="0" algn="l" defTabSz="410751" rtl="0" eaLnBrk="0" fontAlgn="base" latinLnBrk="0" hangingPunct="0">
              <a:lnSpc>
                <a:spcPct val="100000"/>
              </a:lnSpc>
              <a:spcBef>
                <a:spcPts val="2953"/>
              </a:spcBef>
              <a:spcAft>
                <a:spcPct val="0"/>
              </a:spcAft>
              <a:buClrTx/>
              <a:buSzTx/>
              <a:buFontTx/>
              <a:buNone/>
              <a:tabLst/>
              <a:defRPr/>
            </a:pPr>
            <a:r>
              <a:rPr lang="en-US" dirty="0"/>
              <a:t>Click to add Image</a:t>
            </a:r>
          </a:p>
        </p:txBody>
      </p:sp>
      <p:sp>
        <p:nvSpPr>
          <p:cNvPr id="10" name="Content Placeholder 11"/>
          <p:cNvSpPr>
            <a:spLocks noGrp="1"/>
          </p:cNvSpPr>
          <p:nvPr>
            <p:ph sz="quarter" idx="15" hasCustomPrompt="1"/>
          </p:nvPr>
        </p:nvSpPr>
        <p:spPr>
          <a:xfrm>
            <a:off x="7411641" y="481113"/>
            <a:ext cx="1285875" cy="1285875"/>
          </a:xfrm>
          <a:prstGeom prst="rect">
            <a:avLst/>
          </a:prstGeom>
        </p:spPr>
        <p:txBody>
          <a:bodyPr/>
          <a:lstStyle>
            <a:lvl1pPr marL="0" marR="0" indent="0" algn="l" defTabSz="410751" rtl="0" eaLnBrk="0" fontAlgn="base" latinLnBrk="0" hangingPunct="0">
              <a:lnSpc>
                <a:spcPct val="100000"/>
              </a:lnSpc>
              <a:spcBef>
                <a:spcPts val="2953"/>
              </a:spcBef>
              <a:spcAft>
                <a:spcPct val="0"/>
              </a:spcAft>
              <a:buClrTx/>
              <a:buSzTx/>
              <a:buFontTx/>
              <a:buNone/>
              <a:tabLst/>
              <a:defRPr lang="en-US" sz="1547" baseline="0" dirty="0">
                <a:solidFill>
                  <a:schemeClr val="bg1"/>
                </a:solidFill>
              </a:defRPr>
            </a:lvl1pPr>
          </a:lstStyle>
          <a:p>
            <a:pPr marL="0" marR="0" lvl="0" indent="0" algn="l" defTabSz="410751" rtl="0" eaLnBrk="0" fontAlgn="base" latinLnBrk="0" hangingPunct="0">
              <a:lnSpc>
                <a:spcPct val="100000"/>
              </a:lnSpc>
              <a:spcBef>
                <a:spcPts val="2953"/>
              </a:spcBef>
              <a:spcAft>
                <a:spcPct val="0"/>
              </a:spcAft>
              <a:buClrTx/>
              <a:buSzTx/>
              <a:buFontTx/>
              <a:buNone/>
              <a:tabLst/>
              <a:defRPr/>
            </a:pPr>
            <a:r>
              <a:rPr lang="en-US" dirty="0"/>
              <a:t>Click to add Image</a:t>
            </a:r>
          </a:p>
        </p:txBody>
      </p:sp>
      <p:sp>
        <p:nvSpPr>
          <p:cNvPr id="4" name="Title Placeholder"/>
          <p:cNvSpPr>
            <a:spLocks noGrp="1"/>
          </p:cNvSpPr>
          <p:nvPr>
            <p:ph type="title"/>
          </p:nvPr>
        </p:nvSpPr>
        <p:spPr bwMode="auto">
          <a:xfrm>
            <a:off x="446485" y="1660922"/>
            <a:ext cx="8251031" cy="1626319"/>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ct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141929" y="3643312"/>
            <a:ext cx="6860143" cy="816531"/>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3232547" y="4815915"/>
            <a:ext cx="4769525" cy="411480"/>
          </a:xfrm>
          <a:prstGeom prst="rect">
            <a:avLst/>
          </a:prstGeom>
        </p:spPr>
        <p:txBody>
          <a:bodyPr anchor="ctr"/>
          <a:lstStyle>
            <a:lvl1pPr marL="0" algn="r">
              <a:spcBef>
                <a:spcPts val="0"/>
              </a:spcBef>
              <a:defRPr sz="1687" b="1" baseline="0">
                <a:solidFill>
                  <a:schemeClr val="tx1"/>
                </a:solidFill>
              </a:defRPr>
            </a:lvl1pPr>
          </a:lstStyle>
          <a:p>
            <a:pPr lvl="0"/>
            <a:r>
              <a:rPr lang="en-US" dirty="0"/>
              <a:t>Presented by: Name of Presenter</a:t>
            </a:r>
          </a:p>
        </p:txBody>
      </p:sp>
      <p:sp>
        <p:nvSpPr>
          <p:cNvPr id="5" name="Date Placeholder 4"/>
          <p:cNvSpPr>
            <a:spLocks noGrp="1"/>
          </p:cNvSpPr>
          <p:nvPr>
            <p:ph type="dt" sz="half" idx="18"/>
          </p:nvPr>
        </p:nvSpPr>
        <p:spPr>
          <a:xfrm>
            <a:off x="5944895" y="5259229"/>
            <a:ext cx="2057176" cy="365001"/>
          </a:xfrm>
        </p:spPr>
        <p:txBody>
          <a:bodyPr/>
          <a:lstStyle/>
          <a:p>
            <a:pPr algn="r"/>
            <a:endParaRPr>
              <a:solidFill>
                <a:srgbClr val="4F5858"/>
              </a:solidFill>
            </a:endParaRPr>
          </a:p>
        </p:txBody>
      </p:sp>
      <p:sp>
        <p:nvSpPr>
          <p:cNvPr id="2" name="Slide Number Placeholder 1"/>
          <p:cNvSpPr>
            <a:spLocks noGrp="1"/>
          </p:cNvSpPr>
          <p:nvPr>
            <p:ph type="sldNum" sz="quarter" idx="17"/>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64359621"/>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rebuchet-Images 2-White Title Slide">
    <p:bg>
      <p:bgRef idx="1001">
        <a:schemeClr val="bg1"/>
      </p:bgRef>
    </p:bg>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2359581" y="2359581"/>
            <a:ext cx="6107906" cy="1388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lumMod val="50000"/>
            </a:scheme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defTabSz="410751" fontAlgn="base" hangingPunct="0">
              <a:spcBef>
                <a:spcPct val="0"/>
              </a:spcBef>
              <a:spcAft>
                <a:spcPct val="0"/>
              </a:spcAft>
            </a:pPr>
            <a:endParaRPr lang="en-US" sz="1547">
              <a:solidFill>
                <a:srgbClr val="5C6670"/>
              </a:solidFill>
              <a:sym typeface="Trebuchet MS" pitchFamily="-100" charset="0"/>
            </a:endParaRPr>
          </a:p>
        </p:txBody>
      </p:sp>
      <p:sp>
        <p:nvSpPr>
          <p:cNvPr id="13" name="Content Placeholder 11"/>
          <p:cNvSpPr>
            <a:spLocks noGrp="1"/>
          </p:cNvSpPr>
          <p:nvPr>
            <p:ph sz="quarter" idx="17" hasCustomPrompt="1"/>
          </p:nvPr>
        </p:nvSpPr>
        <p:spPr>
          <a:xfrm>
            <a:off x="-25718" y="368599"/>
            <a:ext cx="1414463" cy="1414463"/>
          </a:xfrm>
          <a:prstGeom prst="rect">
            <a:avLst/>
          </a:prstGeom>
        </p:spPr>
        <p:txBody>
          <a:bodyPr/>
          <a:lstStyle>
            <a:lvl1pPr marL="0" indent="0">
              <a:defRPr sz="1547" baseline="0">
                <a:solidFill>
                  <a:schemeClr val="bg1"/>
                </a:solidFill>
              </a:defRPr>
            </a:lvl1pPr>
          </a:lstStyle>
          <a:p>
            <a:pPr lvl="0"/>
            <a:r>
              <a:rPr lang="en-US" dirty="0"/>
              <a:t>Click to add Image</a:t>
            </a:r>
          </a:p>
        </p:txBody>
      </p:sp>
      <p:sp>
        <p:nvSpPr>
          <p:cNvPr id="15" name="Content Placeholder 11"/>
          <p:cNvSpPr>
            <a:spLocks noGrp="1"/>
          </p:cNvSpPr>
          <p:nvPr>
            <p:ph sz="quarter" idx="19" hasCustomPrompt="1"/>
          </p:nvPr>
        </p:nvSpPr>
        <p:spPr>
          <a:xfrm>
            <a:off x="-25718" y="2351535"/>
            <a:ext cx="1414463" cy="1414463"/>
          </a:xfrm>
          <a:prstGeom prst="rect">
            <a:avLst/>
          </a:prstGeom>
        </p:spPr>
        <p:txBody>
          <a:bodyPr/>
          <a:lstStyle>
            <a:lvl1pPr marL="0" indent="0">
              <a:defRPr sz="1547">
                <a:solidFill>
                  <a:schemeClr val="bg1"/>
                </a:solidFill>
              </a:defRPr>
            </a:lvl1pPr>
          </a:lstStyle>
          <a:p>
            <a:pPr lvl="0"/>
            <a:r>
              <a:rPr lang="en-US" dirty="0"/>
              <a:t>Click to add Image</a:t>
            </a:r>
          </a:p>
        </p:txBody>
      </p:sp>
      <p:sp>
        <p:nvSpPr>
          <p:cNvPr id="14" name="Content Placeholder 11"/>
          <p:cNvSpPr>
            <a:spLocks noGrp="1"/>
          </p:cNvSpPr>
          <p:nvPr>
            <p:ph sz="quarter" idx="18" hasCustomPrompt="1"/>
          </p:nvPr>
        </p:nvSpPr>
        <p:spPr>
          <a:xfrm>
            <a:off x="-25718" y="4334470"/>
            <a:ext cx="1414463" cy="1414463"/>
          </a:xfrm>
          <a:prstGeom prst="rect">
            <a:avLst/>
          </a:prstGeom>
        </p:spPr>
        <p:txBody>
          <a:bodyPr/>
          <a:lstStyle>
            <a:lvl1pPr marL="0" indent="0">
              <a:defRPr sz="1547">
                <a:solidFill>
                  <a:schemeClr val="bg1"/>
                </a:solidFill>
              </a:defRPr>
            </a:lvl1pPr>
          </a:lstStyle>
          <a:p>
            <a:pPr lvl="0"/>
            <a:r>
              <a:rPr lang="en-US" dirty="0"/>
              <a:t>Click to add Image</a:t>
            </a:r>
          </a:p>
        </p:txBody>
      </p:sp>
      <p:sp>
        <p:nvSpPr>
          <p:cNvPr id="4" name="Title Placeholder"/>
          <p:cNvSpPr>
            <a:spLocks noGrp="1"/>
          </p:cNvSpPr>
          <p:nvPr>
            <p:ph type="title"/>
          </p:nvPr>
        </p:nvSpPr>
        <p:spPr bwMode="auto">
          <a:xfrm>
            <a:off x="446485" y="1660922"/>
            <a:ext cx="8251031" cy="1626319"/>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837373" y="3643312"/>
            <a:ext cx="6860143" cy="816531"/>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3927991" y="4815915"/>
            <a:ext cx="4769525" cy="411480"/>
          </a:xfrm>
          <a:prstGeom prst="rect">
            <a:avLst/>
          </a:prstGeom>
        </p:spPr>
        <p:txBody>
          <a:bodyPr anchor="ctr"/>
          <a:lstStyle>
            <a:lvl1pPr marL="0" algn="r">
              <a:spcBef>
                <a:spcPts val="0"/>
              </a:spcBef>
              <a:defRPr sz="1687" b="1" baseline="0">
                <a:solidFill>
                  <a:schemeClr val="tx1"/>
                </a:solidFill>
              </a:defRPr>
            </a:lvl1pPr>
          </a:lstStyle>
          <a:p>
            <a:pPr lvl="0"/>
            <a:r>
              <a:rPr lang="en-US" dirty="0"/>
              <a:t>Presented by: Name of Presenter</a:t>
            </a:r>
          </a:p>
        </p:txBody>
      </p:sp>
      <p:sp>
        <p:nvSpPr>
          <p:cNvPr id="5" name="Date Placeholder 4"/>
          <p:cNvSpPr>
            <a:spLocks noGrp="1"/>
          </p:cNvSpPr>
          <p:nvPr>
            <p:ph type="dt" sz="half" idx="21"/>
          </p:nvPr>
        </p:nvSpPr>
        <p:spPr>
          <a:xfrm>
            <a:off x="6642125" y="5259229"/>
            <a:ext cx="2057176" cy="365001"/>
          </a:xfrm>
        </p:spPr>
        <p:txBody>
          <a:bodyPr/>
          <a:lstStyle/>
          <a:p>
            <a:pPr algn="r"/>
            <a:endParaRPr>
              <a:solidFill>
                <a:srgbClr val="4F5858"/>
              </a:solidFill>
            </a:endParaRPr>
          </a:p>
        </p:txBody>
      </p:sp>
      <p:sp>
        <p:nvSpPr>
          <p:cNvPr id="2" name="Slide Number Placeholder 1"/>
          <p:cNvSpPr>
            <a:spLocks noGrp="1"/>
          </p:cNvSpPr>
          <p:nvPr>
            <p:ph type="sldNum" sz="quarter" idx="2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34886087"/>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rebuchet-White Mission Slide">
    <p:spTree>
      <p:nvGrpSpPr>
        <p:cNvPr id="1" name=""/>
        <p:cNvGrpSpPr/>
        <p:nvPr/>
      </p:nvGrpSpPr>
      <p:grpSpPr>
        <a:xfrm>
          <a:off x="0" y="0"/>
          <a:ext cx="0" cy="0"/>
          <a:chOff x="0" y="0"/>
          <a:chExt cx="0" cy="0"/>
        </a:xfrm>
      </p:grpSpPr>
      <p:sp>
        <p:nvSpPr>
          <p:cNvPr id="6" name="TextBox 5"/>
          <p:cNvSpPr txBox="1"/>
          <p:nvPr userDrawn="1"/>
        </p:nvSpPr>
        <p:spPr>
          <a:xfrm>
            <a:off x="628426" y="629280"/>
            <a:ext cx="7661672" cy="806375"/>
          </a:xfrm>
          <a:prstGeom prst="rect">
            <a:avLst/>
          </a:prstGeom>
          <a:noFill/>
        </p:spPr>
        <p:txBody>
          <a:bodyPr wrap="square" rtlCol="0" anchor="ctr">
            <a:spAutoFit/>
          </a:bodyPr>
          <a:lstStyle/>
          <a:p>
            <a:pPr defTabSz="410751" fontAlgn="base" hangingPunct="0">
              <a:spcBef>
                <a:spcPct val="0"/>
              </a:spcBef>
              <a:spcAft>
                <a:spcPct val="0"/>
              </a:spcAft>
            </a:pPr>
            <a:r>
              <a:rPr lang="en-US" sz="4640" b="1" i="1" dirty="0">
                <a:solidFill>
                  <a:srgbClr val="4F5858"/>
                </a:solidFill>
                <a:sym typeface="Trebuchet MS" pitchFamily="-100" charset="0"/>
              </a:rPr>
              <a:t>Our Mission</a:t>
            </a:r>
          </a:p>
        </p:txBody>
      </p:sp>
      <p:sp>
        <p:nvSpPr>
          <p:cNvPr id="5" name="TextBox 4"/>
          <p:cNvSpPr txBox="1"/>
          <p:nvPr userDrawn="1"/>
        </p:nvSpPr>
        <p:spPr>
          <a:xfrm>
            <a:off x="628427" y="1727188"/>
            <a:ext cx="7887146" cy="3403624"/>
          </a:xfrm>
          <a:prstGeom prst="rect">
            <a:avLst/>
          </a:prstGeom>
          <a:noFill/>
        </p:spPr>
        <p:txBody>
          <a:bodyPr wrap="square" rtlCol="0" anchor="ctr">
            <a:spAutoFit/>
          </a:bodyPr>
          <a:lstStyle/>
          <a:p>
            <a:pPr algn="ctr" defTabSz="410751" fontAlgn="base" hangingPunct="0">
              <a:spcBef>
                <a:spcPct val="0"/>
              </a:spcBef>
              <a:spcAft>
                <a:spcPct val="0"/>
              </a:spcAft>
              <a:defRPr/>
            </a:pPr>
            <a:r>
              <a:rPr lang="en-US" sz="4219" b="1" dirty="0">
                <a:solidFill>
                  <a:srgbClr val="4F5858"/>
                </a:solidFill>
                <a:sym typeface="Trebuchet MS" pitchFamily="-100" charset="0"/>
              </a:rPr>
              <a:t>Improving</a:t>
            </a:r>
            <a:r>
              <a:rPr lang="en-US" sz="4219" dirty="0">
                <a:solidFill>
                  <a:srgbClr val="4F5858"/>
                </a:solidFill>
                <a:sym typeface="Trebuchet MS" pitchFamily="-100" charset="0"/>
              </a:rPr>
              <a:t> </a:t>
            </a:r>
            <a:r>
              <a:rPr lang="en-US" sz="3797" dirty="0">
                <a:solidFill>
                  <a:srgbClr val="4F5858"/>
                </a:solidFill>
                <a:sym typeface="Trebuchet MS" pitchFamily="-100" charset="0"/>
              </a:rPr>
              <a:t>health care access and outcomes for the </a:t>
            </a:r>
            <a:r>
              <a:rPr lang="en-US" sz="4219" b="1" dirty="0">
                <a:solidFill>
                  <a:srgbClr val="4F5858"/>
                </a:solidFill>
                <a:sym typeface="Trebuchet MS" pitchFamily="-100" charset="0"/>
              </a:rPr>
              <a:t>people</a:t>
            </a:r>
            <a:r>
              <a:rPr lang="en-US" sz="4219" dirty="0">
                <a:solidFill>
                  <a:srgbClr val="4F5858"/>
                </a:solidFill>
                <a:sym typeface="Trebuchet MS" pitchFamily="-100" charset="0"/>
              </a:rPr>
              <a:t> </a:t>
            </a:r>
            <a:r>
              <a:rPr lang="en-US" sz="3797" dirty="0">
                <a:solidFill>
                  <a:srgbClr val="4F5858"/>
                </a:solidFill>
                <a:sym typeface="Trebuchet MS" pitchFamily="-100" charset="0"/>
              </a:rPr>
              <a:t>we serve while demonstrating sound stewardship of financial </a:t>
            </a:r>
            <a:r>
              <a:rPr lang="en-US" sz="4219" b="1" dirty="0">
                <a:solidFill>
                  <a:srgbClr val="4F5858"/>
                </a:solidFill>
                <a:sym typeface="Trebuchet MS" pitchFamily="-100" charset="0"/>
              </a:rPr>
              <a:t>resources</a:t>
            </a:r>
            <a:endParaRPr lang="en-US" sz="3797" b="1" dirty="0">
              <a:solidFill>
                <a:srgbClr val="4F5858"/>
              </a:solidFill>
              <a:sym typeface="Trebuchet MS" pitchFamily="-100" charset="0"/>
            </a:endParaRPr>
          </a:p>
          <a:p>
            <a:pPr defTabSz="410751" fontAlgn="base" hangingPunct="0">
              <a:spcBef>
                <a:spcPct val="0"/>
              </a:spcBef>
              <a:spcAft>
                <a:spcPct val="0"/>
              </a:spcAft>
            </a:pPr>
            <a:endParaRPr lang="en-US" sz="1266" dirty="0">
              <a:solidFill>
                <a:srgbClr val="4F5858"/>
              </a:solidFill>
              <a:sym typeface="Trebuchet MS" pitchFamily="-100" charset="0"/>
            </a:endParaRP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0513401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428" y="642937"/>
            <a:ext cx="7887146" cy="813039"/>
          </a:xfrm>
          <a:prstGeom prst="rect">
            <a:avLst/>
          </a:prstGeom>
        </p:spPr>
        <p:txBody>
          <a:bodyPr anchor="ctr"/>
          <a:lstStyle>
            <a:lvl1pPr algn="ctr">
              <a:defRPr sz="4219">
                <a:solidFill>
                  <a:schemeClr val="tx1"/>
                </a:solidFill>
              </a:defRPr>
            </a:lvl1pPr>
          </a:lstStyle>
          <a:p>
            <a:r>
              <a:rPr lang="en-US" dirty="0"/>
              <a:t>Click to edit Slide title</a:t>
            </a:r>
          </a:p>
        </p:txBody>
      </p:sp>
      <p:sp>
        <p:nvSpPr>
          <p:cNvPr id="4" name="Content Placeholder 3"/>
          <p:cNvSpPr>
            <a:spLocks noGrp="1"/>
          </p:cNvSpPr>
          <p:nvPr>
            <p:ph sz="quarter" idx="10" hasCustomPrompt="1"/>
          </p:nvPr>
        </p:nvSpPr>
        <p:spPr>
          <a:xfrm>
            <a:off x="628428" y="1714500"/>
            <a:ext cx="7887146" cy="4234815"/>
          </a:xfrm>
          <a:prstGeom prst="rect">
            <a:avLst/>
          </a:prstGeom>
        </p:spPr>
        <p:txBody>
          <a:bodyPr/>
          <a:lstStyle>
            <a:lvl1pPr marL="241093" indent="-241093">
              <a:spcBef>
                <a:spcPts val="540"/>
              </a:spcBef>
              <a:buFont typeface="Arial" panose="020B0604020202020204" pitchFamily="34" charset="0"/>
              <a:buChar char="•"/>
              <a:defRPr sz="2531" baseline="0">
                <a:solidFill>
                  <a:schemeClr val="tx1"/>
                </a:solidFill>
              </a:defRPr>
            </a:lvl1pPr>
            <a:lvl2pPr marL="562550" indent="-241093">
              <a:spcBef>
                <a:spcPts val="540"/>
              </a:spcBef>
              <a:buSzPct val="75000"/>
              <a:buFont typeface="Wingdings" panose="05000000000000000000" pitchFamily="2" charset="2"/>
              <a:buChar char="Ø"/>
              <a:defRPr sz="2250" baseline="0">
                <a:solidFill>
                  <a:schemeClr val="tx1"/>
                </a:solidFill>
              </a:defRPr>
            </a:lvl2pPr>
            <a:lvl3pPr marL="843825" indent="-200911">
              <a:spcBef>
                <a:spcPts val="540"/>
              </a:spcBef>
              <a:buSzPct val="75000"/>
              <a:buFont typeface="Wingdings" panose="05000000000000000000" pitchFamily="2" charset="2"/>
              <a:buChar char="§"/>
              <a:defRPr sz="1969">
                <a:solidFill>
                  <a:schemeClr val="tx1"/>
                </a:solidFill>
              </a:defRPr>
            </a:lvl3pPr>
            <a:lvl4pPr marL="1041388" indent="-154032">
              <a:spcBef>
                <a:spcPts val="540"/>
              </a:spcBef>
              <a:buFont typeface="Arial" panose="020B0604020202020204" pitchFamily="34" charset="0"/>
              <a:buChar char="•"/>
              <a:defRPr sz="1687">
                <a:solidFill>
                  <a:schemeClr val="tx1"/>
                </a:solidFill>
              </a:defRPr>
            </a:lvl4pPr>
            <a:lvl5pPr marL="964372" indent="-321457">
              <a:spcBef>
                <a:spcPts val="540"/>
              </a:spcBef>
              <a:buFont typeface="Arial" panose="020B0604020202020204" pitchFamily="34" charset="0"/>
              <a:buChar char="•"/>
              <a:defRPr sz="1406"/>
            </a:lvl5pPr>
          </a:lstStyle>
          <a:p>
            <a:pPr lvl="0"/>
            <a:r>
              <a:rPr lang="en-US" dirty="0"/>
              <a:t>Use bullet points sparingly</a:t>
            </a:r>
          </a:p>
          <a:p>
            <a:pPr lvl="1"/>
            <a:r>
              <a:rPr lang="en-US" dirty="0"/>
              <a:t>Try to keep it at 3 – 5 per slide</a:t>
            </a:r>
          </a:p>
          <a:p>
            <a:pPr lvl="0"/>
            <a:r>
              <a:rPr lang="en-US" dirty="0"/>
              <a:t>Only represent key ideas</a:t>
            </a:r>
          </a:p>
          <a:p>
            <a:pPr lvl="0"/>
            <a:r>
              <a:rPr lang="en-US" dirty="0"/>
              <a:t>Examine your font size</a:t>
            </a:r>
          </a:p>
          <a:p>
            <a:pPr lvl="1"/>
            <a:r>
              <a:rPr lang="en-US" dirty="0"/>
              <a:t>Don’t go below 20 </a:t>
            </a:r>
          </a:p>
          <a:p>
            <a:pPr lvl="0"/>
            <a:r>
              <a:rPr lang="en-US" dirty="0"/>
              <a:t>Only add images/other media if relevant</a:t>
            </a:r>
          </a:p>
          <a:p>
            <a:pPr lvl="1"/>
            <a:r>
              <a:rPr lang="en-US" dirty="0"/>
              <a:t>Second level</a:t>
            </a:r>
          </a:p>
          <a:p>
            <a:pPr lvl="2"/>
            <a:r>
              <a:rPr lang="en-US" dirty="0"/>
              <a:t>Third level</a:t>
            </a:r>
          </a:p>
          <a:p>
            <a:pPr lvl="3"/>
            <a:r>
              <a:rPr lang="en-US" dirty="0"/>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433398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rebuchet-White-Graphics and Content">
    <p:spTree>
      <p:nvGrpSpPr>
        <p:cNvPr id="1" name=""/>
        <p:cNvGrpSpPr/>
        <p:nvPr/>
      </p:nvGrpSpPr>
      <p:grpSpPr>
        <a:xfrm>
          <a:off x="0" y="0"/>
          <a:ext cx="0" cy="0"/>
          <a:chOff x="0" y="0"/>
          <a:chExt cx="0" cy="0"/>
        </a:xfrm>
      </p:grpSpPr>
      <p:sp>
        <p:nvSpPr>
          <p:cNvPr id="17" name="Text Placeholder 7"/>
          <p:cNvSpPr>
            <a:spLocks noGrp="1"/>
          </p:cNvSpPr>
          <p:nvPr>
            <p:ph type="body" sz="quarter" idx="15" hasCustomPrompt="1"/>
          </p:nvPr>
        </p:nvSpPr>
        <p:spPr>
          <a:xfrm>
            <a:off x="630079" y="642937"/>
            <a:ext cx="7888843" cy="816531"/>
          </a:xfrm>
          <a:prstGeom prst="rect">
            <a:avLst/>
          </a:prstGeom>
        </p:spPr>
        <p:txBody>
          <a:bodyPr vert="horz" lIns="91440" tIns="45720" rIns="91440" bIns="45720" rtlCol="0" anchor="ctr">
            <a:normAutofit/>
          </a:bodyPr>
          <a:lstStyle>
            <a:lvl1pPr>
              <a:defRPr lang="en-US" sz="4219" b="1" i="1" u="none" baseline="0" dirty="0">
                <a:solidFill>
                  <a:schemeClr val="tx1"/>
                </a:solidFill>
                <a:latin typeface="+mj-lt"/>
                <a:ea typeface="+mj-ea"/>
                <a:cs typeface="+mj-cs"/>
              </a:defRPr>
            </a:lvl1pPr>
          </a:lstStyle>
          <a:p>
            <a:pPr lvl="0" algn="ctr">
              <a:spcBef>
                <a:spcPct val="0"/>
              </a:spcBef>
            </a:pPr>
            <a:r>
              <a:rPr lang="en-US" dirty="0"/>
              <a:t>Replace Bullets with Images</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
        <p:nvSpPr>
          <p:cNvPr id="5" name="Content Placeholder 4"/>
          <p:cNvSpPr>
            <a:spLocks noGrp="1"/>
          </p:cNvSpPr>
          <p:nvPr>
            <p:ph sz="quarter" idx="20" hasCustomPrompt="1"/>
          </p:nvPr>
        </p:nvSpPr>
        <p:spPr>
          <a:xfrm>
            <a:off x="533638" y="1716643"/>
            <a:ext cx="2591038" cy="3645456"/>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
        <p:nvSpPr>
          <p:cNvPr id="10" name="Content Placeholder 4"/>
          <p:cNvSpPr>
            <a:spLocks noGrp="1"/>
          </p:cNvSpPr>
          <p:nvPr>
            <p:ph sz="quarter" idx="21" hasCustomPrompt="1"/>
          </p:nvPr>
        </p:nvSpPr>
        <p:spPr>
          <a:xfrm>
            <a:off x="5972889" y="1716643"/>
            <a:ext cx="2591038" cy="3645456"/>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
        <p:nvSpPr>
          <p:cNvPr id="12" name="Content Placeholder 4"/>
          <p:cNvSpPr>
            <a:spLocks noGrp="1"/>
          </p:cNvSpPr>
          <p:nvPr>
            <p:ph sz="quarter" idx="22" hasCustomPrompt="1"/>
          </p:nvPr>
        </p:nvSpPr>
        <p:spPr>
          <a:xfrm>
            <a:off x="3246834" y="1716643"/>
            <a:ext cx="2591038" cy="1665208"/>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
        <p:nvSpPr>
          <p:cNvPr id="16" name="Content Placeholder 4"/>
          <p:cNvSpPr>
            <a:spLocks noGrp="1"/>
          </p:cNvSpPr>
          <p:nvPr>
            <p:ph sz="quarter" idx="23" hasCustomPrompt="1"/>
          </p:nvPr>
        </p:nvSpPr>
        <p:spPr>
          <a:xfrm>
            <a:off x="3246834" y="3696891"/>
            <a:ext cx="2591038" cy="1665208"/>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Tree>
    <p:extLst>
      <p:ext uri="{BB962C8B-B14F-4D97-AF65-F5344CB8AC3E}">
        <p14:creationId xmlns:p14="http://schemas.microsoft.com/office/powerpoint/2010/main" val="3884523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rebuchet and Verdana-White-Text Content">
    <p:spTree>
      <p:nvGrpSpPr>
        <p:cNvPr id="1" name=""/>
        <p:cNvGrpSpPr/>
        <p:nvPr/>
      </p:nvGrpSpPr>
      <p:grpSpPr>
        <a:xfrm>
          <a:off x="0" y="0"/>
          <a:ext cx="0" cy="0"/>
          <a:chOff x="0" y="0"/>
          <a:chExt cx="0" cy="0"/>
        </a:xfrm>
      </p:grpSpPr>
      <p:pic>
        <p:nvPicPr>
          <p:cNvPr id="8" name="Picture 7" descr="&quot;&quot;"/>
          <p:cNvPicPr>
            <a:picLocks noChangeAspect="1"/>
          </p:cNvPicPr>
          <p:nvPr userDrawn="1"/>
        </p:nvPicPr>
        <p:blipFill rotWithShape="1">
          <a:blip r:embed="rId2">
            <a:extLst>
              <a:ext uri="{28A0092B-C50C-407E-A947-70E740481C1C}">
                <a14:useLocalDpi xmlns:a14="http://schemas.microsoft.com/office/drawing/2010/main" val="0"/>
              </a:ext>
            </a:extLst>
          </a:blip>
          <a:srcRect l="37448" t="21953" r="38610" b="26798"/>
          <a:stretch/>
        </p:blipFill>
        <p:spPr>
          <a:xfrm>
            <a:off x="3760990" y="1802073"/>
            <a:ext cx="942304" cy="2591334"/>
          </a:xfrm>
          <a:prstGeom prst="rect">
            <a:avLst/>
          </a:prstGeom>
        </p:spPr>
      </p:pic>
      <p:sp>
        <p:nvSpPr>
          <p:cNvPr id="4" name="Text Placeholder 4"/>
          <p:cNvSpPr>
            <a:spLocks noGrp="1"/>
          </p:cNvSpPr>
          <p:nvPr>
            <p:ph type="body" sz="quarter" idx="11" hasCustomPrompt="1"/>
          </p:nvPr>
        </p:nvSpPr>
        <p:spPr>
          <a:xfrm>
            <a:off x="285750" y="2050252"/>
            <a:ext cx="3615851" cy="1820708"/>
          </a:xfrm>
          <a:prstGeom prst="rect">
            <a:avLst/>
          </a:prstGeom>
        </p:spPr>
        <p:txBody>
          <a:bodyPr anchor="ctr"/>
          <a:lstStyle>
            <a:lvl1pPr marL="0" indent="0">
              <a:buNone/>
              <a:defRPr sz="4219"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YOUR MAIN IDEA</a:t>
            </a:r>
          </a:p>
        </p:txBody>
      </p:sp>
      <p:sp>
        <p:nvSpPr>
          <p:cNvPr id="7" name="Text Placeholder 6"/>
          <p:cNvSpPr>
            <a:spLocks noGrp="1"/>
          </p:cNvSpPr>
          <p:nvPr>
            <p:ph type="body" sz="quarter" idx="12" hasCustomPrompt="1"/>
          </p:nvPr>
        </p:nvSpPr>
        <p:spPr>
          <a:xfrm>
            <a:off x="4609862" y="1350169"/>
            <a:ext cx="4024789" cy="3516868"/>
          </a:xfrm>
          <a:prstGeom prst="rect">
            <a:avLst/>
          </a:prstGeom>
        </p:spPr>
        <p:txBody>
          <a:bodyPr/>
          <a:lstStyle>
            <a:lvl1pPr>
              <a:defRPr lang="en-US" sz="2531" baseline="0" smtClean="0">
                <a:solidFill>
                  <a:schemeClr val="tx1"/>
                </a:solidFill>
              </a:defRPr>
            </a:lvl1pPr>
            <a:lvl2pPr>
              <a:defRPr lang="en-US" sz="2250" baseline="0" smtClean="0">
                <a:solidFill>
                  <a:schemeClr val="tx1"/>
                </a:solidFill>
              </a:defRPr>
            </a:lvl2pPr>
            <a:lvl3pPr>
              <a:defRPr lang="en-US" sz="1969" smtClean="0">
                <a:solidFill>
                  <a:schemeClr val="tx1"/>
                </a:solidFill>
              </a:defRPr>
            </a:lvl3pPr>
            <a:lvl4pPr>
              <a:defRPr lang="en-US" sz="1687" smtClean="0">
                <a:solidFill>
                  <a:schemeClr val="tx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text</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82570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5" name="Rectangle 4"/>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6" name="TextBox 7"/>
          <p:cNvSpPr txBox="1">
            <a:spLocks noChangeArrowheads="1"/>
          </p:cNvSpPr>
          <p:nvPr userDrawn="1"/>
        </p:nvSpPr>
        <p:spPr bwMode="auto">
          <a:xfrm>
            <a:off x="5873356" y="164099"/>
            <a:ext cx="3212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14400" fontAlgn="base">
              <a:spcBef>
                <a:spcPct val="0"/>
              </a:spcBef>
              <a:spcAft>
                <a:spcPct val="0"/>
              </a:spcAft>
            </a:pPr>
            <a:fld id="{A959595B-ADF4-4307-8D5F-571A5FAB30DB}" type="slidenum">
              <a:rPr lang="en-US" altLang="en-US" sz="1600">
                <a:solidFill>
                  <a:prstClr val="white"/>
                </a:solidFill>
                <a:cs typeface="Arial" panose="020B0604020202020204" pitchFamily="34" charset="0"/>
              </a:rPr>
              <a:pPr algn="r" defTabSz="914400" fontAlgn="base">
                <a:spcBef>
                  <a:spcPct val="0"/>
                </a:spcBef>
                <a:spcAft>
                  <a:spcPct val="0"/>
                </a:spcAft>
              </a:pPr>
              <a:t>‹#›</a:t>
            </a:fld>
            <a:endParaRPr lang="en-US" altLang="en-US" sz="1600" dirty="0">
              <a:solidFill>
                <a:prstClr val="white"/>
              </a:solidFill>
              <a:cs typeface="Arial" panose="020B0604020202020204" pitchFamily="34" charset="0"/>
            </a:endParaRPr>
          </a:p>
        </p:txBody>
      </p:sp>
      <p:sp>
        <p:nvSpPr>
          <p:cNvPr id="7" name="Footer Placeholder 3"/>
          <p:cNvSpPr>
            <a:spLocks noGrp="1"/>
          </p:cNvSpPr>
          <p:nvPr>
            <p:ph type="ftr" sz="quarter" idx="10"/>
          </p:nvPr>
        </p:nvSpPr>
        <p:spPr/>
        <p:txBody>
          <a:bodyPr/>
          <a:lstStyle>
            <a:lvl1pPr>
              <a:defRPr/>
            </a:lvl1pPr>
          </a:lstStyle>
          <a:p>
            <a:pPr>
              <a:defRPr/>
            </a:pPr>
            <a:endParaRPr lang="en-US" dirty="0">
              <a:solidFill>
                <a:prstClr val="black">
                  <a:tint val="75000"/>
                </a:prstClr>
              </a:solidFill>
              <a:latin typeface="Arial"/>
            </a:endParaRPr>
          </a:p>
        </p:txBody>
      </p:sp>
      <p:sp>
        <p:nvSpPr>
          <p:cNvPr id="9" name="Title 1"/>
          <p:cNvSpPr>
            <a:spLocks noGrp="1"/>
          </p:cNvSpPr>
          <p:nvPr>
            <p:ph type="title"/>
          </p:nvPr>
        </p:nvSpPr>
        <p:spPr>
          <a:xfrm>
            <a:off x="628650" y="773192"/>
            <a:ext cx="7886700" cy="1052434"/>
          </a:xfrm>
        </p:spPr>
        <p:txBody>
          <a:bodyPr anchor="b"/>
          <a:lstStyle>
            <a:lvl1pPr>
              <a:defRPr sz="3200" b="1">
                <a:solidFill>
                  <a:srgbClr val="503278"/>
                </a:solidFill>
                <a:latin typeface="+mj-lt"/>
              </a:defRPr>
            </a:lvl1pPr>
          </a:lstStyle>
          <a:p>
            <a:r>
              <a:rPr lang="en-US" dirty="0" smtClean="0"/>
              <a:t>Click to edit Master title style</a:t>
            </a:r>
            <a:endParaRPr lang="en-US" dirty="0"/>
          </a:p>
        </p:txBody>
      </p:sp>
      <p:sp>
        <p:nvSpPr>
          <p:cNvPr id="12" name="Date Placeholder 3"/>
          <p:cNvSpPr txBox="1">
            <a:spLocks/>
          </p:cNvSpPr>
          <p:nvPr userDrawn="1"/>
        </p:nvSpPr>
        <p:spPr>
          <a:xfrm>
            <a:off x="180975" y="169082"/>
            <a:ext cx="4114800" cy="363537"/>
          </a:xfrm>
          <a:prstGeom prst="rect">
            <a:avLst/>
          </a:prstGeom>
        </p:spPr>
        <p:txBody>
          <a:bodyPr tIns="0" bIns="0" anchor="ctr"/>
          <a:lstStyle>
            <a:defPPr>
              <a:defRPr lang="en-US"/>
            </a:defPPr>
            <a:lvl1pPr algn="l" rtl="0" eaLnBrk="1" fontAlgn="auto" hangingPunct="1">
              <a:spcBef>
                <a:spcPts val="0"/>
              </a:spcBef>
              <a:spcAft>
                <a:spcPts val="0"/>
              </a:spcAft>
              <a:defRPr sz="1600" kern="1200" smtClean="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914400">
              <a:defRPr/>
            </a:pPr>
            <a:fld id="{E34852A2-081C-4F0F-8E62-C6F5F05B0BFD}" type="datetime4">
              <a:rPr lang="en-US">
                <a:solidFill>
                  <a:prstClr val="white"/>
                </a:solidFill>
              </a:rPr>
              <a:pPr defTabSz="914400">
                <a:defRPr/>
              </a:pPr>
              <a:t>February 8, 2018</a:t>
            </a:fld>
            <a:endParaRPr lang="en-CA" dirty="0">
              <a:solidFill>
                <a:prstClr val="white"/>
              </a:solidFill>
            </a:endParaRPr>
          </a:p>
        </p:txBody>
      </p:sp>
    </p:spTree>
    <p:extLst>
      <p:ext uri="{BB962C8B-B14F-4D97-AF65-F5344CB8AC3E}">
        <p14:creationId xmlns:p14="http://schemas.microsoft.com/office/powerpoint/2010/main" val="2447353069"/>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528" userDrawn="1">
          <p15:clr>
            <a:srgbClr val="FBAE40"/>
          </p15:clr>
        </p15:guide>
        <p15:guide id="4" pos="7160"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rebuchet-White-Text and Image Content">
    <p:spTree>
      <p:nvGrpSpPr>
        <p:cNvPr id="1" name=""/>
        <p:cNvGrpSpPr/>
        <p:nvPr/>
      </p:nvGrpSpPr>
      <p:grpSpPr>
        <a:xfrm>
          <a:off x="0" y="0"/>
          <a:ext cx="0" cy="0"/>
          <a:chOff x="0" y="0"/>
          <a:chExt cx="0" cy="0"/>
        </a:xfrm>
      </p:grpSpPr>
      <p:sp>
        <p:nvSpPr>
          <p:cNvPr id="4" name="Rectangle 3" descr="&quot;&quot;"/>
          <p:cNvSpPr/>
          <p:nvPr userDrawn="1"/>
        </p:nvSpPr>
        <p:spPr>
          <a:xfrm>
            <a:off x="-1" y="1839951"/>
            <a:ext cx="9144001" cy="2804204"/>
          </a:xfrm>
          <a:prstGeom prst="rect">
            <a:avLst/>
          </a:prstGeom>
          <a:gradFill flip="none" rotWithShape="1">
            <a:gsLst>
              <a:gs pos="6000">
                <a:schemeClr val="bg2">
                  <a:lumMod val="75000"/>
                </a:schemeClr>
              </a:gs>
              <a:gs pos="30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410751" fontAlgn="base" hangingPunct="0">
              <a:spcBef>
                <a:spcPct val="0"/>
              </a:spcBef>
              <a:spcAft>
                <a:spcPct val="0"/>
              </a:spcAft>
            </a:pPr>
            <a:endParaRPr lang="en-US" sz="1266" dirty="0">
              <a:solidFill>
                <a:srgbClr val="FFFFFF"/>
              </a:solidFill>
              <a:sym typeface="Trebuchet MS" pitchFamily="-100" charset="0"/>
            </a:endParaRPr>
          </a:p>
        </p:txBody>
      </p:sp>
      <p:sp>
        <p:nvSpPr>
          <p:cNvPr id="6" name="Text Placeholder 11"/>
          <p:cNvSpPr>
            <a:spLocks noGrp="1"/>
          </p:cNvSpPr>
          <p:nvPr>
            <p:ph type="body" sz="quarter" idx="13" hasCustomPrompt="1"/>
          </p:nvPr>
        </p:nvSpPr>
        <p:spPr>
          <a:xfrm>
            <a:off x="1196579" y="2383375"/>
            <a:ext cx="3484245" cy="1717357"/>
          </a:xfrm>
          <a:prstGeom prst="rect">
            <a:avLst/>
          </a:prstGeom>
        </p:spPr>
        <p:txBody>
          <a:bodyPr anchor="ctr"/>
          <a:lstStyle>
            <a:lvl1pPr marL="0" indent="0">
              <a:buNone/>
              <a:defRPr sz="4400" b="1">
                <a:solidFill>
                  <a:schemeClr val="tx1">
                    <a:lumMod val="50000"/>
                  </a:schemeClr>
                </a:solidFill>
                <a:latin typeface="+mj-lt"/>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en-US" sz="4400" dirty="0"/>
              <a:t>Insert Key Point Here</a:t>
            </a:r>
            <a:endParaRPr lang="en-US" dirty="0"/>
          </a:p>
        </p:txBody>
      </p:sp>
      <p:sp>
        <p:nvSpPr>
          <p:cNvPr id="5" name="Content Placeholder 4"/>
          <p:cNvSpPr>
            <a:spLocks noGrp="1"/>
          </p:cNvSpPr>
          <p:nvPr>
            <p:ph sz="quarter" idx="12" hasCustomPrompt="1"/>
          </p:nvPr>
        </p:nvSpPr>
        <p:spPr>
          <a:xfrm>
            <a:off x="5098750" y="1468280"/>
            <a:ext cx="3352800" cy="3547544"/>
          </a:xfrm>
          <a:prstGeom prst="roundRect">
            <a:avLst>
              <a:gd name="adj" fmla="val 13467"/>
            </a:avLst>
          </a:prstGeom>
          <a:solidFill>
            <a:schemeClr val="bg1"/>
          </a:solidFill>
          <a:ln w="38100">
            <a:solidFill>
              <a:schemeClr val="accent1"/>
            </a:solidFill>
          </a:ln>
          <a:effectLst>
            <a:glow rad="101600">
              <a:schemeClr val="accent1">
                <a:alpha val="60000"/>
              </a:schemeClr>
            </a:glow>
            <a:outerShdw blurRad="50800" dist="63500" dir="8100000" algn="tr" rotWithShape="0">
              <a:schemeClr val="tx1">
                <a:lumMod val="50000"/>
                <a:alpha val="60000"/>
              </a:schemeClr>
            </a:outerShdw>
          </a:effectLst>
        </p:spPr>
        <p:style>
          <a:lnRef idx="2">
            <a:schemeClr val="accent3"/>
          </a:lnRef>
          <a:fillRef idx="1">
            <a:schemeClr val="lt1"/>
          </a:fillRef>
          <a:effectRef idx="0">
            <a:schemeClr val="accent3"/>
          </a:effectRef>
          <a:fontRef idx="none"/>
        </p:style>
        <p:txBody>
          <a:bodyPr/>
          <a:lstStyle>
            <a:lvl1pPr marL="0" marR="0" indent="0" algn="ctr" defTabSz="820541" rtl="0" eaLnBrk="1" fontAlgn="auto" latinLnBrk="0" hangingPunct="1">
              <a:lnSpc>
                <a:spcPct val="100000"/>
              </a:lnSpc>
              <a:spcBef>
                <a:spcPct val="20000"/>
              </a:spcBef>
              <a:spcAft>
                <a:spcPts val="0"/>
              </a:spcAft>
              <a:buClrTx/>
              <a:buSzTx/>
              <a:buFont typeface="Arial" pitchFamily="34" charset="0"/>
              <a:buNone/>
              <a:tabLst/>
              <a:defRPr sz="2000" b="1" i="1" baseline="0">
                <a:solidFill>
                  <a:schemeClr val="tx1">
                    <a:lumMod val="50000"/>
                  </a:schemeClr>
                </a:solidFill>
                <a:effectLst/>
              </a:defRPr>
            </a:lvl1pPr>
          </a:lstStyle>
          <a:p>
            <a:pPr lvl="0"/>
            <a:r>
              <a:rPr lang="en-US" dirty="0"/>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388449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rebuchet-White-Text Only Content">
    <p:spTree>
      <p:nvGrpSpPr>
        <p:cNvPr id="1" name=""/>
        <p:cNvGrpSpPr/>
        <p:nvPr/>
      </p:nvGrpSpPr>
      <p:grpSpPr>
        <a:xfrm>
          <a:off x="0" y="0"/>
          <a:ext cx="0" cy="0"/>
          <a:chOff x="0" y="0"/>
          <a:chExt cx="0" cy="0"/>
        </a:xfrm>
      </p:grpSpPr>
      <p:sp>
        <p:nvSpPr>
          <p:cNvPr id="5" name="Rectangle 4" descr="&quot;&quot;"/>
          <p:cNvSpPr/>
          <p:nvPr userDrawn="1"/>
        </p:nvSpPr>
        <p:spPr>
          <a:xfrm>
            <a:off x="-1" y="1839951"/>
            <a:ext cx="9144001" cy="2804204"/>
          </a:xfrm>
          <a:prstGeom prst="rect">
            <a:avLst/>
          </a:prstGeom>
          <a:gradFill flip="none" rotWithShape="1">
            <a:gsLst>
              <a:gs pos="6000">
                <a:schemeClr val="bg2">
                  <a:lumMod val="75000"/>
                </a:schemeClr>
              </a:gs>
              <a:gs pos="30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410751" fontAlgn="base" hangingPunct="0">
              <a:spcBef>
                <a:spcPct val="0"/>
              </a:spcBef>
              <a:spcAft>
                <a:spcPct val="0"/>
              </a:spcAft>
            </a:pPr>
            <a:endParaRPr lang="en-US" sz="1266" dirty="0">
              <a:solidFill>
                <a:srgbClr val="FFFFFF"/>
              </a:solidFill>
              <a:sym typeface="Trebuchet MS" pitchFamily="-100" charset="0"/>
            </a:endParaRPr>
          </a:p>
        </p:txBody>
      </p:sp>
      <p:sp>
        <p:nvSpPr>
          <p:cNvPr id="11" name="Text Placeholder 11"/>
          <p:cNvSpPr>
            <a:spLocks noGrp="1"/>
          </p:cNvSpPr>
          <p:nvPr>
            <p:ph type="body" sz="quarter" idx="13" hasCustomPrompt="1"/>
          </p:nvPr>
        </p:nvSpPr>
        <p:spPr>
          <a:xfrm>
            <a:off x="1195864" y="2385298"/>
            <a:ext cx="3484245" cy="1717357"/>
          </a:xfrm>
          <a:prstGeom prst="rect">
            <a:avLst/>
          </a:prstGeom>
        </p:spPr>
        <p:txBody>
          <a:bodyPr anchor="ctr"/>
          <a:lstStyle>
            <a:lvl1pPr>
              <a:defRPr lang="en-US" sz="4400" b="1" dirty="0">
                <a:solidFill>
                  <a:schemeClr val="tx1">
                    <a:lumMod val="50000"/>
                  </a:schemeClr>
                </a:solidFill>
              </a:defRPr>
            </a:lvl1pPr>
          </a:lstStyle>
          <a:p>
            <a:pPr marL="0" lvl="0" indent="0">
              <a:buNone/>
            </a:pPr>
            <a:r>
              <a:rPr lang="en-US" sz="4400" dirty="0"/>
              <a:t>Insert Key Point Here</a:t>
            </a:r>
            <a:endParaRPr lang="en-US" dirty="0"/>
          </a:p>
        </p:txBody>
      </p:sp>
      <p:sp>
        <p:nvSpPr>
          <p:cNvPr id="10" name="Text Placeholder 9"/>
          <p:cNvSpPr>
            <a:spLocks noGrp="1"/>
          </p:cNvSpPr>
          <p:nvPr>
            <p:ph type="body" sz="quarter" idx="10" hasCustomPrompt="1"/>
          </p:nvPr>
        </p:nvSpPr>
        <p:spPr>
          <a:xfrm>
            <a:off x="4906026" y="874078"/>
            <a:ext cx="3738246" cy="2803842"/>
          </a:xfrm>
          <a:prstGeom prst="roundRect">
            <a:avLst/>
          </a:prstGeom>
          <a:ln w="38100">
            <a:solidFill>
              <a:schemeClr val="accent1"/>
            </a:solidFill>
          </a:ln>
          <a:effectLst>
            <a:glow rad="101600">
              <a:schemeClr val="accent1">
                <a:alpha val="60000"/>
              </a:schemeClr>
            </a:glow>
            <a:outerShdw blurRad="50800" dist="63500" dir="8100000" algn="tr" rotWithShape="0">
              <a:schemeClr val="tx1">
                <a:lumMod val="50000"/>
                <a:alpha val="60000"/>
              </a:schemeClr>
            </a:outerShdw>
          </a:effectLst>
        </p:spPr>
        <p:style>
          <a:lnRef idx="2">
            <a:schemeClr val="accent1"/>
          </a:lnRef>
          <a:fillRef idx="1">
            <a:schemeClr val="lt1"/>
          </a:fillRef>
          <a:effectRef idx="0">
            <a:schemeClr val="accent1"/>
          </a:effectRef>
          <a:fontRef idx="none"/>
        </p:style>
        <p:txBody>
          <a:bodyPr anchor="ctr"/>
          <a:lstStyle>
            <a:lvl1pPr marL="284149" indent="-284149">
              <a:buSzPct val="100000"/>
              <a:buFont typeface="Arial" panose="020B0604020202020204" pitchFamily="34" charset="0"/>
              <a:buChar char="•"/>
              <a:defRPr sz="3094">
                <a:solidFill>
                  <a:schemeClr val="tx1"/>
                </a:solidFill>
              </a:defRPr>
            </a:lvl1pPr>
          </a:lstStyle>
          <a:p>
            <a:pPr lvl="0"/>
            <a:r>
              <a:rPr lang="en-US" dirty="0"/>
              <a:t>Insert supporting text here</a:t>
            </a:r>
          </a:p>
        </p:txBody>
      </p:sp>
      <p:sp>
        <p:nvSpPr>
          <p:cNvPr id="6" name="Slide Number Placeholder 5"/>
          <p:cNvSpPr>
            <a:spLocks noGrp="1"/>
          </p:cNvSpPr>
          <p:nvPr>
            <p:ph type="sldNum" sz="quarter" idx="14"/>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004304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rebuchet-White-Text and Media Content">
    <p:spTree>
      <p:nvGrpSpPr>
        <p:cNvPr id="1" name=""/>
        <p:cNvGrpSpPr/>
        <p:nvPr/>
      </p:nvGrpSpPr>
      <p:grpSpPr>
        <a:xfrm>
          <a:off x="0" y="0"/>
          <a:ext cx="0" cy="0"/>
          <a:chOff x="0" y="0"/>
          <a:chExt cx="0" cy="0"/>
        </a:xfrm>
      </p:grpSpPr>
      <p:sp>
        <p:nvSpPr>
          <p:cNvPr id="5" name="Rectangle 4" descr="&quot;&quot;"/>
          <p:cNvSpPr/>
          <p:nvPr userDrawn="1"/>
        </p:nvSpPr>
        <p:spPr>
          <a:xfrm>
            <a:off x="1410891" y="4816914"/>
            <a:ext cx="7733110" cy="805333"/>
          </a:xfrm>
          <a:prstGeom prst="rect">
            <a:avLst/>
          </a:prstGeom>
          <a:gradFill flip="none" rotWithShape="1">
            <a:gsLst>
              <a:gs pos="39000">
                <a:schemeClr val="accent1"/>
              </a:gs>
              <a:gs pos="6000">
                <a:schemeClr val="accent1">
                  <a:lumMod val="40000"/>
                  <a:lumOff val="60000"/>
                </a:schemeClr>
              </a:gs>
              <a:gs pos="100000">
                <a:schemeClr val="accent1">
                  <a:lumMod val="20000"/>
                  <a:lumOff val="8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defTabSz="410751" fontAlgn="base" hangingPunct="0">
              <a:spcBef>
                <a:spcPct val="0"/>
              </a:spcBef>
              <a:spcAft>
                <a:spcPct val="0"/>
              </a:spcAft>
              <a:buFont typeface="Calibri" pitchFamily="34" charset="0"/>
              <a:buNone/>
            </a:pPr>
            <a:endParaRPr lang="en-US" sz="3200" dirty="0">
              <a:solidFill>
                <a:srgbClr val="4F5858">
                  <a:lumMod val="75000"/>
                  <a:lumOff val="25000"/>
                </a:srgbClr>
              </a:solidFill>
              <a:sym typeface="Trebuchet MS" pitchFamily="-100" charset="0"/>
            </a:endParaRPr>
          </a:p>
        </p:txBody>
      </p:sp>
      <p:sp>
        <p:nvSpPr>
          <p:cNvPr id="6" name="Rectangle 5" descr="&quot;&quot;"/>
          <p:cNvSpPr/>
          <p:nvPr userDrawn="1"/>
        </p:nvSpPr>
        <p:spPr>
          <a:xfrm>
            <a:off x="1410891" y="3271721"/>
            <a:ext cx="7733110" cy="805333"/>
          </a:xfrm>
          <a:prstGeom prst="rect">
            <a:avLst/>
          </a:prstGeom>
          <a:gradFill flip="none" rotWithShape="1">
            <a:gsLst>
              <a:gs pos="39000">
                <a:schemeClr val="accent1"/>
              </a:gs>
              <a:gs pos="6000">
                <a:schemeClr val="accent1">
                  <a:lumMod val="40000"/>
                  <a:lumOff val="60000"/>
                </a:schemeClr>
              </a:gs>
              <a:gs pos="100000">
                <a:schemeClr val="accent1">
                  <a:lumMod val="20000"/>
                  <a:lumOff val="8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defTabSz="410751" fontAlgn="base" hangingPunct="0">
              <a:spcBef>
                <a:spcPct val="0"/>
              </a:spcBef>
              <a:spcAft>
                <a:spcPct val="0"/>
              </a:spcAft>
              <a:buFont typeface="Calibri" pitchFamily="34" charset="0"/>
              <a:buNone/>
            </a:pPr>
            <a:endParaRPr lang="en-US" sz="3200" dirty="0">
              <a:solidFill>
                <a:srgbClr val="4F5858">
                  <a:lumMod val="75000"/>
                  <a:lumOff val="25000"/>
                </a:srgbClr>
              </a:solidFill>
              <a:sym typeface="Trebuchet MS" pitchFamily="-100" charset="0"/>
            </a:endParaRPr>
          </a:p>
        </p:txBody>
      </p:sp>
      <p:sp>
        <p:nvSpPr>
          <p:cNvPr id="7" name="Rectangle 6" descr="&quot;&quot;"/>
          <p:cNvSpPr/>
          <p:nvPr userDrawn="1"/>
        </p:nvSpPr>
        <p:spPr>
          <a:xfrm>
            <a:off x="1410891" y="1716643"/>
            <a:ext cx="7733110" cy="805333"/>
          </a:xfrm>
          <a:prstGeom prst="rect">
            <a:avLst/>
          </a:prstGeom>
          <a:gradFill flip="none" rotWithShape="1">
            <a:gsLst>
              <a:gs pos="39000">
                <a:schemeClr val="accent1"/>
              </a:gs>
              <a:gs pos="6000">
                <a:schemeClr val="accent1">
                  <a:lumMod val="40000"/>
                  <a:lumOff val="60000"/>
                </a:schemeClr>
              </a:gs>
              <a:gs pos="100000">
                <a:schemeClr val="accent1">
                  <a:lumMod val="20000"/>
                  <a:lumOff val="8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defTabSz="410751" fontAlgn="base" hangingPunct="0">
              <a:spcBef>
                <a:spcPct val="0"/>
              </a:spcBef>
              <a:spcAft>
                <a:spcPct val="0"/>
              </a:spcAft>
              <a:buFont typeface="Calibri" pitchFamily="34" charset="0"/>
              <a:buNone/>
            </a:pPr>
            <a:endParaRPr lang="en-US" sz="3200" dirty="0">
              <a:solidFill>
                <a:srgbClr val="4F5858">
                  <a:lumMod val="75000"/>
                  <a:lumOff val="25000"/>
                </a:srgbClr>
              </a:solidFill>
              <a:sym typeface="Trebuchet MS" pitchFamily="-100" charset="0"/>
            </a:endParaRPr>
          </a:p>
        </p:txBody>
      </p:sp>
      <p:sp>
        <p:nvSpPr>
          <p:cNvPr id="12" name="Text Placeholder 7"/>
          <p:cNvSpPr>
            <a:spLocks noGrp="1"/>
          </p:cNvSpPr>
          <p:nvPr>
            <p:ph type="body" sz="quarter" idx="15" hasCustomPrompt="1"/>
          </p:nvPr>
        </p:nvSpPr>
        <p:spPr>
          <a:xfrm>
            <a:off x="630079" y="160734"/>
            <a:ext cx="7888843" cy="816531"/>
          </a:xfrm>
          <a:prstGeom prst="rect">
            <a:avLst/>
          </a:prstGeom>
        </p:spPr>
        <p:txBody>
          <a:bodyPr vert="horz" lIns="91440" tIns="45720" rIns="91440" bIns="45720" rtlCol="0" anchor="ctr">
            <a:normAutofit/>
          </a:bodyPr>
          <a:lstStyle>
            <a:lvl1pPr>
              <a:defRPr lang="en-US" sz="4219" b="1" i="1" u="none" baseline="0" dirty="0">
                <a:solidFill>
                  <a:schemeClr val="tx1"/>
                </a:solidFill>
                <a:latin typeface="+mj-lt"/>
                <a:ea typeface="+mj-ea"/>
                <a:cs typeface="+mj-cs"/>
              </a:defRPr>
            </a:lvl1pPr>
          </a:lstStyle>
          <a:p>
            <a:pPr lvl="0" algn="ctr">
              <a:spcBef>
                <a:spcPct val="0"/>
              </a:spcBef>
            </a:pPr>
            <a:r>
              <a:rPr lang="en-US" dirty="0"/>
              <a:t>List 3 Main Concerns</a:t>
            </a:r>
          </a:p>
        </p:txBody>
      </p:sp>
      <p:sp>
        <p:nvSpPr>
          <p:cNvPr id="29" name="Content Placeholder 28"/>
          <p:cNvSpPr>
            <a:spLocks noGrp="1"/>
          </p:cNvSpPr>
          <p:nvPr>
            <p:ph sz="quarter" idx="25" hasCustomPrompt="1"/>
          </p:nvPr>
        </p:nvSpPr>
        <p:spPr>
          <a:xfrm>
            <a:off x="630079" y="1453869"/>
            <a:ext cx="2025253" cy="1330881"/>
          </a:xfrm>
          <a:prstGeom prst="ellipse">
            <a:avLst/>
          </a:prstGeom>
          <a:solidFill>
            <a:schemeClr val="bg1"/>
          </a:solidFill>
          <a:ln w="38100">
            <a:solidFill>
              <a:schemeClr val="accent1">
                <a:lumMod val="75000"/>
              </a:schemeClr>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000" i="1" baseline="0" dirty="0">
                <a:solidFill>
                  <a:schemeClr val="tx1"/>
                </a:solidFill>
                <a:effectLst/>
              </a:defRPr>
            </a:lvl1pPr>
          </a:lstStyle>
          <a:p>
            <a:pPr marL="0" lvl="0" indent="0" algn="ctr">
              <a:buNone/>
            </a:pPr>
            <a:r>
              <a:rPr lang="en-US" dirty="0"/>
              <a:t>Click to add image</a:t>
            </a:r>
          </a:p>
        </p:txBody>
      </p:sp>
      <p:sp>
        <p:nvSpPr>
          <p:cNvPr id="21" name="Text Placeholder 20"/>
          <p:cNvSpPr>
            <a:spLocks noGrp="1"/>
          </p:cNvSpPr>
          <p:nvPr>
            <p:ph type="body" sz="quarter" idx="20" hasCustomPrompt="1"/>
          </p:nvPr>
        </p:nvSpPr>
        <p:spPr>
          <a:xfrm>
            <a:off x="2963540" y="1716643"/>
            <a:ext cx="6191488" cy="842248"/>
          </a:xfrm>
          <a:prstGeom prst="rect">
            <a:avLst/>
          </a:prstGeom>
        </p:spPr>
        <p:txBody>
          <a:bodyPr anchor="ctr"/>
          <a:lstStyle>
            <a:lvl1pPr>
              <a:defRPr lang="en-US" sz="3094" dirty="0">
                <a:solidFill>
                  <a:schemeClr val="tx1">
                    <a:lumMod val="50000"/>
                  </a:schemeClr>
                </a:solidFill>
              </a:defRPr>
            </a:lvl1pPr>
          </a:lstStyle>
          <a:p>
            <a:pPr marL="401822" lvl="0" indent="-401822">
              <a:buFont typeface="Calibri" panose="020F0502020204030204" pitchFamily="34" charset="0"/>
              <a:buChar char="→"/>
            </a:pPr>
            <a:r>
              <a:rPr lang="en-US" dirty="0"/>
              <a:t>Click to add text</a:t>
            </a:r>
          </a:p>
        </p:txBody>
      </p:sp>
      <p:sp>
        <p:nvSpPr>
          <p:cNvPr id="30" name="Content Placeholder 28"/>
          <p:cNvSpPr>
            <a:spLocks noGrp="1"/>
          </p:cNvSpPr>
          <p:nvPr>
            <p:ph sz="quarter" idx="26" hasCustomPrompt="1"/>
          </p:nvPr>
        </p:nvSpPr>
        <p:spPr>
          <a:xfrm>
            <a:off x="626507" y="3008947"/>
            <a:ext cx="2025253" cy="1330881"/>
          </a:xfrm>
          <a:prstGeom prst="ellipse">
            <a:avLst/>
          </a:prstGeom>
          <a:solidFill>
            <a:schemeClr val="bg1"/>
          </a:solidFill>
          <a:ln w="38100">
            <a:solidFill>
              <a:schemeClr val="accent1">
                <a:lumMod val="75000"/>
              </a:schemeClr>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000" i="1" baseline="0" dirty="0">
                <a:solidFill>
                  <a:schemeClr val="tx1"/>
                </a:solidFill>
                <a:effectLst/>
              </a:defRPr>
            </a:lvl1pPr>
          </a:lstStyle>
          <a:p>
            <a:pPr marL="0" lvl="0" indent="0" algn="ctr">
              <a:buNone/>
            </a:pPr>
            <a:r>
              <a:rPr lang="en-US" dirty="0"/>
              <a:t>Click to add image</a:t>
            </a:r>
          </a:p>
        </p:txBody>
      </p:sp>
      <p:sp>
        <p:nvSpPr>
          <p:cNvPr id="23" name="Text Placeholder 22"/>
          <p:cNvSpPr>
            <a:spLocks noGrp="1"/>
          </p:cNvSpPr>
          <p:nvPr>
            <p:ph type="body" sz="quarter" idx="21" hasCustomPrompt="1"/>
          </p:nvPr>
        </p:nvSpPr>
        <p:spPr>
          <a:xfrm>
            <a:off x="2963540" y="3253264"/>
            <a:ext cx="6191488" cy="842248"/>
          </a:xfrm>
          <a:prstGeom prst="rect">
            <a:avLst/>
          </a:prstGeom>
        </p:spPr>
        <p:txBody>
          <a:bodyPr anchor="ctr"/>
          <a:lstStyle>
            <a:lvl1pPr>
              <a:defRPr lang="en-US" sz="3094" dirty="0">
                <a:solidFill>
                  <a:schemeClr val="tx1">
                    <a:lumMod val="50000"/>
                  </a:schemeClr>
                </a:solidFill>
              </a:defRPr>
            </a:lvl1pPr>
          </a:lstStyle>
          <a:p>
            <a:pPr marL="401822" lvl="0" indent="-401822">
              <a:buFont typeface="Calibri" panose="020F0502020204030204" pitchFamily="34" charset="0"/>
              <a:buChar char="→"/>
            </a:pPr>
            <a:r>
              <a:rPr lang="en-US" dirty="0"/>
              <a:t>Click to add text</a:t>
            </a:r>
          </a:p>
        </p:txBody>
      </p:sp>
      <p:sp>
        <p:nvSpPr>
          <p:cNvPr id="31" name="Content Placeholder 28"/>
          <p:cNvSpPr>
            <a:spLocks noGrp="1"/>
          </p:cNvSpPr>
          <p:nvPr>
            <p:ph sz="quarter" idx="27" hasCustomPrompt="1"/>
          </p:nvPr>
        </p:nvSpPr>
        <p:spPr>
          <a:xfrm>
            <a:off x="626507" y="4554140"/>
            <a:ext cx="2025253" cy="1330881"/>
          </a:xfrm>
          <a:prstGeom prst="ellipse">
            <a:avLst/>
          </a:prstGeom>
          <a:solidFill>
            <a:schemeClr val="bg1"/>
          </a:solidFill>
          <a:ln w="38100">
            <a:solidFill>
              <a:schemeClr val="accent1">
                <a:lumMod val="75000"/>
              </a:schemeClr>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000" i="1" baseline="0" dirty="0">
                <a:solidFill>
                  <a:schemeClr val="tx1"/>
                </a:solidFill>
                <a:effectLst/>
              </a:defRPr>
            </a:lvl1pPr>
          </a:lstStyle>
          <a:p>
            <a:pPr marL="0" lvl="0" indent="0" algn="ctr">
              <a:buNone/>
            </a:pPr>
            <a:r>
              <a:rPr lang="en-US" dirty="0"/>
              <a:t>Click to add image</a:t>
            </a:r>
          </a:p>
        </p:txBody>
      </p:sp>
      <p:sp>
        <p:nvSpPr>
          <p:cNvPr id="4" name="Text Placeholder 3"/>
          <p:cNvSpPr>
            <a:spLocks noGrp="1"/>
          </p:cNvSpPr>
          <p:nvPr>
            <p:ph type="body" sz="quarter" idx="19" hasCustomPrompt="1"/>
          </p:nvPr>
        </p:nvSpPr>
        <p:spPr>
          <a:xfrm>
            <a:off x="2963540" y="4798457"/>
            <a:ext cx="6191488" cy="842248"/>
          </a:xfrm>
          <a:prstGeom prst="rect">
            <a:avLst/>
          </a:prstGeom>
        </p:spPr>
        <p:txBody>
          <a:bodyPr anchor="ctr"/>
          <a:lstStyle>
            <a:lvl1pPr marL="401822" indent="-401822">
              <a:buFont typeface="Calibri" panose="020F0502020204030204" pitchFamily="34" charset="0"/>
              <a:buChar char="→"/>
              <a:defRPr sz="3094">
                <a:solidFill>
                  <a:schemeClr val="tx1">
                    <a:lumMod val="50000"/>
                  </a:schemeClr>
                </a:solidFill>
              </a:defRPr>
            </a:lvl1pPr>
          </a:lstStyle>
          <a:p>
            <a:pPr lvl="0"/>
            <a:r>
              <a:rPr lang="en-US" dirty="0"/>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825666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rebuchet-White-Text and Media">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390674" y="474859"/>
            <a:ext cx="3809760" cy="5407104"/>
          </a:xfrm>
          <a:prstGeom prst="rect">
            <a:avLst/>
          </a:prstGeom>
        </p:spPr>
        <p:txBody>
          <a:bodyPr anchor="ctr"/>
          <a:lstStyle>
            <a:lvl1pPr marL="0" indent="0">
              <a:defRPr sz="3797" b="0" baseline="0">
                <a:solidFill>
                  <a:schemeClr val="tx1"/>
                </a:solidFill>
              </a:defRPr>
            </a:lvl1pPr>
          </a:lstStyle>
          <a:p>
            <a:pPr lvl="0"/>
            <a:r>
              <a:rPr lang="en-US" dirty="0"/>
              <a:t>Click to enter a relevant quote</a:t>
            </a:r>
          </a:p>
        </p:txBody>
      </p:sp>
      <p:sp>
        <p:nvSpPr>
          <p:cNvPr id="7" name="Content Placeholder 5"/>
          <p:cNvSpPr>
            <a:spLocks noGrp="1"/>
          </p:cNvSpPr>
          <p:nvPr>
            <p:ph sz="quarter" idx="11" hasCustomPrompt="1"/>
          </p:nvPr>
        </p:nvSpPr>
        <p:spPr>
          <a:xfrm>
            <a:off x="4484070" y="0"/>
            <a:ext cx="4343400" cy="6356822"/>
          </a:xfrm>
          <a:prstGeom prst="roundRect">
            <a:avLst>
              <a:gd name="adj" fmla="val 2517"/>
            </a:avLst>
          </a:prstGeom>
          <a:solidFill>
            <a:schemeClr val="tx2">
              <a:lumMod val="20000"/>
              <a:lumOff val="80000"/>
            </a:schemeClr>
          </a:solidFill>
          <a:effectLst>
            <a:outerShdw blurRad="50800" dist="63500" dir="8100000" algn="tr" rotWithShape="0">
              <a:schemeClr val="tx1">
                <a:lumMod val="50000"/>
                <a:alpha val="60000"/>
              </a:schemeClr>
            </a:outerShdw>
            <a:reflection blurRad="6350" stA="52000" endA="300" endPos="35000" dir="5400000" sy="-100000" algn="bl" rotWithShape="0"/>
          </a:effectLst>
        </p:spPr>
        <p:txBody>
          <a:bodyPr anchor="ctr"/>
          <a:lstStyle>
            <a:lvl1pPr algn="ctr">
              <a:buNone/>
              <a:defRPr sz="5625" b="1" i="1" baseline="0">
                <a:solidFill>
                  <a:schemeClr val="tx1"/>
                </a:solidFill>
              </a:defRPr>
            </a:lvl1pPr>
          </a:lstStyle>
          <a:p>
            <a:pPr lvl="0"/>
            <a:r>
              <a:rPr lang="en-US" sz="2000" b="1" i="1" dirty="0"/>
              <a:t>Click to insert image</a:t>
            </a:r>
            <a:endParaRPr lang="en-US" dirty="0"/>
          </a:p>
        </p:txBody>
      </p:sp>
      <p:sp>
        <p:nvSpPr>
          <p:cNvPr id="5" name="Slide Number Placeholder 4"/>
          <p:cNvSpPr>
            <a:spLocks noGrp="1"/>
          </p:cNvSpPr>
          <p:nvPr>
            <p:ph type="sldNum" sz="quarter" idx="12"/>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096610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rebuchet-White-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630079" y="642937"/>
            <a:ext cx="7888843" cy="816531"/>
          </a:xfrm>
          <a:prstGeom prst="rect">
            <a:avLst/>
          </a:prstGeom>
        </p:spPr>
        <p:txBody>
          <a:bodyPr vert="horz" lIns="91440" tIns="45720" rIns="91440" bIns="45720" rtlCol="0" anchor="ctr">
            <a:normAutofit/>
          </a:bodyPr>
          <a:lstStyle>
            <a:lvl1pPr>
              <a:defRPr lang="en-US" sz="4219" b="1" i="1" u="none" baseline="0" dirty="0">
                <a:solidFill>
                  <a:schemeClr val="tx1"/>
                </a:solidFill>
                <a:latin typeface="+mj-lt"/>
                <a:ea typeface="+mj-ea"/>
                <a:cs typeface="+mj-cs"/>
              </a:defRPr>
            </a:lvl1pPr>
          </a:lstStyle>
          <a:p>
            <a:pPr lvl="0" algn="ctr">
              <a:spcBef>
                <a:spcPct val="0"/>
              </a:spcBef>
            </a:pPr>
            <a:r>
              <a:rPr lang="en-US" dirty="0"/>
              <a:t>Click to edit title</a:t>
            </a:r>
          </a:p>
        </p:txBody>
      </p:sp>
      <p:sp>
        <p:nvSpPr>
          <p:cNvPr id="5" name="Content Placeholder 4"/>
          <p:cNvSpPr>
            <a:spLocks noGrp="1"/>
          </p:cNvSpPr>
          <p:nvPr>
            <p:ph sz="quarter" idx="11" hasCustomPrompt="1"/>
          </p:nvPr>
        </p:nvSpPr>
        <p:spPr>
          <a:xfrm>
            <a:off x="369180" y="1716643"/>
            <a:ext cx="4461510" cy="3673475"/>
          </a:xfrm>
          <a:prstGeom prst="roundRect">
            <a:avLst>
              <a:gd name="adj" fmla="val 7126"/>
            </a:avLst>
          </a:prstGeom>
          <a:ln>
            <a:solidFill>
              <a:schemeClr val="accent1">
                <a:lumMod val="75000"/>
              </a:schemeClr>
            </a:solidFill>
          </a:ln>
          <a:effectLst>
            <a:glow rad="63500">
              <a:schemeClr val="accent1">
                <a:satMod val="175000"/>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lgn="ctr">
              <a:buNone/>
              <a:defRPr sz="2000" b="1" i="1"/>
            </a:lvl1pPr>
            <a:lvl2pPr>
              <a:buNone/>
              <a:defRPr i="1"/>
            </a:lvl2pPr>
            <a:lvl3pPr>
              <a:buNone/>
              <a:defRPr i="1"/>
            </a:lvl3pPr>
            <a:lvl4pPr>
              <a:buNone/>
              <a:defRPr i="1"/>
            </a:lvl4pPr>
            <a:lvl5pPr>
              <a:buNone/>
              <a:defRPr i="1"/>
            </a:lvl5pPr>
          </a:lstStyle>
          <a:p>
            <a:pPr lvl="0"/>
            <a:r>
              <a:rPr lang="en-US" sz="2000" i="1" dirty="0"/>
              <a:t>Insert image or Clip Art</a:t>
            </a:r>
            <a:endParaRPr lang="en-US" dirty="0"/>
          </a:p>
        </p:txBody>
      </p:sp>
      <p:sp>
        <p:nvSpPr>
          <p:cNvPr id="4" name="Text Placeholder 3"/>
          <p:cNvSpPr>
            <a:spLocks noGrp="1"/>
          </p:cNvSpPr>
          <p:nvPr>
            <p:ph type="body" sz="quarter" idx="16"/>
          </p:nvPr>
        </p:nvSpPr>
        <p:spPr>
          <a:xfrm>
            <a:off x="5107781" y="1716643"/>
            <a:ext cx="3696891" cy="3673475"/>
          </a:xfrm>
          <a:prstGeom prst="rect">
            <a:avLst/>
          </a:prstGeom>
        </p:spPr>
        <p:txBody>
          <a:bodyPr/>
          <a:lstStyle>
            <a:lvl1pPr>
              <a:defRPr lang="en-US" sz="2531" baseline="0" smtClean="0">
                <a:solidFill>
                  <a:schemeClr val="tx1"/>
                </a:solidFill>
              </a:defRPr>
            </a:lvl1pPr>
            <a:lvl2pPr>
              <a:defRPr lang="en-US" sz="2250" baseline="0" smtClean="0">
                <a:solidFill>
                  <a:schemeClr val="tx1"/>
                </a:solidFill>
              </a:defRPr>
            </a:lvl2pPr>
            <a:lvl3pPr>
              <a:defRPr lang="en-US" sz="1969" smtClean="0">
                <a:solidFill>
                  <a:schemeClr val="tx1"/>
                </a:solidFill>
              </a:defRPr>
            </a:lvl3pPr>
            <a:lvl4pPr>
              <a:defRPr lang="en-US" sz="1687" smtClean="0">
                <a:solidFill>
                  <a:schemeClr val="tx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Master text styles</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9427785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rebuchet-White-Contact Info">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Contact Info</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FFFFFF"/>
                </a:solidFill>
              </a:rPr>
              <a:pPr/>
              <a:t>‹#›</a:t>
            </a:fld>
            <a:endParaRPr lang="en-US" dirty="0">
              <a:solidFill>
                <a:srgbClr val="FFFFFF"/>
              </a:solidFill>
            </a:endParaRPr>
          </a:p>
        </p:txBody>
      </p:sp>
      <p:sp>
        <p:nvSpPr>
          <p:cNvPr id="11" name="Text Placeholder 10"/>
          <p:cNvSpPr>
            <a:spLocks noGrp="1"/>
          </p:cNvSpPr>
          <p:nvPr>
            <p:ph type="body" sz="quarter" idx="12" hasCustomPrompt="1"/>
          </p:nvPr>
        </p:nvSpPr>
        <p:spPr>
          <a:xfrm>
            <a:off x="446485" y="2143125"/>
            <a:ext cx="8251031" cy="2571750"/>
          </a:xfrm>
          <a:prstGeom prst="rect">
            <a:avLst/>
          </a:prstGeom>
        </p:spPr>
        <p:txBody>
          <a:bodyPr anchor="ctr"/>
          <a:lstStyle>
            <a:lvl1pPr algn="ctr">
              <a:spcBef>
                <a:spcPts val="0"/>
              </a:spcBef>
              <a:defRPr sz="2531" b="0" baseline="0">
                <a:solidFill>
                  <a:schemeClr val="tx1"/>
                </a:solidFill>
              </a:defRPr>
            </a:lvl1pPr>
          </a:lstStyle>
          <a:p>
            <a:pPr lvl="0"/>
            <a:r>
              <a:rPr lang="en-US" b="1" dirty="0"/>
              <a:t>Contact Name #1 (required)</a:t>
            </a:r>
          </a:p>
          <a:p>
            <a:pPr lvl="0"/>
            <a:r>
              <a:rPr lang="en-US" b="0" dirty="0"/>
              <a:t>Position</a:t>
            </a:r>
          </a:p>
          <a:p>
            <a:pPr lvl="0"/>
            <a:r>
              <a:rPr lang="en-US" b="0" dirty="0"/>
              <a:t>Email address</a:t>
            </a:r>
          </a:p>
          <a:p>
            <a:pPr lvl="0"/>
            <a:endParaRPr lang="en-US" b="0" dirty="0"/>
          </a:p>
          <a:p>
            <a:pPr lvl="0"/>
            <a:r>
              <a:rPr lang="en-US" b="1" dirty="0"/>
              <a:t>Contact Name #2 (optional)</a:t>
            </a:r>
          </a:p>
          <a:p>
            <a:pPr lvl="0"/>
            <a:r>
              <a:rPr lang="en-US" b="0" dirty="0"/>
              <a:t>Position</a:t>
            </a:r>
          </a:p>
          <a:p>
            <a:pPr lvl="0"/>
            <a:r>
              <a:rPr lang="en-US" b="0" dirty="0"/>
              <a:t>Email address</a:t>
            </a:r>
            <a:endParaRPr lang="en-US" dirty="0"/>
          </a:p>
        </p:txBody>
      </p:sp>
    </p:spTree>
    <p:extLst>
      <p:ext uri="{BB962C8B-B14F-4D97-AF65-F5344CB8AC3E}">
        <p14:creationId xmlns:p14="http://schemas.microsoft.com/office/powerpoint/2010/main" val="28703338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rebuchet-White-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FFFFFF"/>
                </a:solidFill>
              </a:rPr>
              <a:pPr/>
              <a:t>‹#›</a:t>
            </a:fld>
            <a:endParaRPr lang="en-US" dirty="0">
              <a:solidFill>
                <a:srgbClr val="FFFFFF"/>
              </a:solidFill>
            </a:endParaRPr>
          </a:p>
        </p:txBody>
      </p:sp>
      <p:pic>
        <p:nvPicPr>
          <p:cNvPr id="3" name="Picture 2" descr="Icon graphic of a person raising their hand to ask a question"/>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484" y="1607344"/>
            <a:ext cx="4500563" cy="4500563"/>
          </a:xfrm>
          <a:prstGeom prst="rect">
            <a:avLst/>
          </a:prstGeom>
        </p:spPr>
      </p:pic>
    </p:spTree>
    <p:extLst>
      <p:ext uri="{BB962C8B-B14F-4D97-AF65-F5344CB8AC3E}">
        <p14:creationId xmlns:p14="http://schemas.microsoft.com/office/powerpoint/2010/main" val="21700417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rebuchet-White-Questions-2">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FFFFFF"/>
                </a:solidFill>
              </a:rPr>
              <a:pPr/>
              <a:t>‹#›</a:t>
            </a:fld>
            <a:endParaRPr lang="en-US" dirty="0">
              <a:solidFill>
                <a:srgbClr val="FFFFFF"/>
              </a:solidFill>
            </a:endParaRPr>
          </a:p>
        </p:txBody>
      </p:sp>
      <p:pic>
        <p:nvPicPr>
          <p:cNvPr id="4" name="Picture 3" descr="Icon graphic of two people, a speech bubble, and a question mark"/>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7914" t="24460" r="8633" b="13669"/>
          <a:stretch/>
        </p:blipFill>
        <p:spPr>
          <a:xfrm>
            <a:off x="1464469" y="1523762"/>
            <a:ext cx="6215063" cy="4607719"/>
          </a:xfrm>
          <a:prstGeom prst="rect">
            <a:avLst/>
          </a:prstGeom>
        </p:spPr>
      </p:pic>
    </p:spTree>
    <p:extLst>
      <p:ext uri="{BB962C8B-B14F-4D97-AF65-F5344CB8AC3E}">
        <p14:creationId xmlns:p14="http://schemas.microsoft.com/office/powerpoint/2010/main" val="12870251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rebuchet-White-Questions-3">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FFFFFF"/>
                </a:solidFill>
              </a:rPr>
              <a:pPr/>
              <a:t>‹#›</a:t>
            </a:fld>
            <a:endParaRPr lang="en-US" dirty="0">
              <a:solidFill>
                <a:srgbClr val="FFFFFF"/>
              </a:solidFill>
            </a:endParaRPr>
          </a:p>
        </p:txBody>
      </p:sp>
      <p:pic>
        <p:nvPicPr>
          <p:cNvPr id="6" name="Picture 5" descr="Icon graphic of a speech bubble containing a question mark"/>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9516" y="1071562"/>
            <a:ext cx="5464969" cy="5464969"/>
          </a:xfrm>
          <a:prstGeom prst="rect">
            <a:avLst/>
          </a:prstGeom>
        </p:spPr>
      </p:pic>
    </p:spTree>
    <p:extLst>
      <p:ext uri="{BB962C8B-B14F-4D97-AF65-F5344CB8AC3E}">
        <p14:creationId xmlns:p14="http://schemas.microsoft.com/office/powerpoint/2010/main" val="23660558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1660922"/>
            <a:ext cx="8251031" cy="162631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dirty="0">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641435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4" name="Rectangle 3"/>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5" name="TextBox 7"/>
          <p:cNvSpPr txBox="1">
            <a:spLocks noChangeArrowheads="1"/>
          </p:cNvSpPr>
          <p:nvPr userDrawn="1"/>
        </p:nvSpPr>
        <p:spPr bwMode="auto">
          <a:xfrm>
            <a:off x="5873356" y="164099"/>
            <a:ext cx="3212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14400" fontAlgn="base">
              <a:spcBef>
                <a:spcPct val="0"/>
              </a:spcBef>
              <a:spcAft>
                <a:spcPct val="0"/>
              </a:spcAft>
            </a:pPr>
            <a:fld id="{28FC1DB2-B94F-4A88-820B-9FE5D0117356}" type="slidenum">
              <a:rPr lang="en-US" altLang="en-US" sz="1600">
                <a:solidFill>
                  <a:prstClr val="white"/>
                </a:solidFill>
                <a:cs typeface="Arial" panose="020B0604020202020204" pitchFamily="34" charset="0"/>
              </a:rPr>
              <a:pPr algn="r" defTabSz="914400" fontAlgn="base">
                <a:spcBef>
                  <a:spcPct val="0"/>
                </a:spcBef>
                <a:spcAft>
                  <a:spcPct val="0"/>
                </a:spcAft>
              </a:pPr>
              <a:t>‹#›</a:t>
            </a:fld>
            <a:endParaRPr lang="en-US" altLang="en-US" sz="1600" dirty="0">
              <a:solidFill>
                <a:prstClr val="white"/>
              </a:solidFill>
              <a:cs typeface="Arial" panose="020B0604020202020204" pitchFamily="34" charset="0"/>
            </a:endParaRPr>
          </a:p>
        </p:txBody>
      </p:sp>
      <p:sp>
        <p:nvSpPr>
          <p:cNvPr id="6" name="Footer Placeholder 2"/>
          <p:cNvSpPr>
            <a:spLocks noGrp="1"/>
          </p:cNvSpPr>
          <p:nvPr>
            <p:ph type="ftr" sz="quarter" idx="10"/>
          </p:nvPr>
        </p:nvSpPr>
        <p:spPr/>
        <p:txBody>
          <a:bodyPr/>
          <a:lstStyle>
            <a:lvl1pPr>
              <a:defRPr/>
            </a:lvl1pPr>
          </a:lstStyle>
          <a:p>
            <a:pPr>
              <a:defRPr/>
            </a:pPr>
            <a:endParaRPr lang="en-US" dirty="0">
              <a:solidFill>
                <a:prstClr val="black">
                  <a:tint val="75000"/>
                </a:prstClr>
              </a:solidFill>
              <a:latin typeface="Arial"/>
            </a:endParaRPr>
          </a:p>
        </p:txBody>
      </p:sp>
      <p:sp>
        <p:nvSpPr>
          <p:cNvPr id="7" name="Date Placeholder 3"/>
          <p:cNvSpPr>
            <a:spLocks noGrp="1"/>
          </p:cNvSpPr>
          <p:nvPr>
            <p:ph type="dt" sz="half" idx="11"/>
          </p:nvPr>
        </p:nvSpPr>
        <p:spPr>
          <a:xfrm>
            <a:off x="180975" y="150826"/>
            <a:ext cx="4114800" cy="363537"/>
          </a:xfrm>
          <a:prstGeom prst="rect">
            <a:avLst/>
          </a:prstGeom>
        </p:spPr>
        <p:txBody>
          <a:bodyPr tIns="0" bIns="0" anchor="ctr"/>
          <a:lstStyle>
            <a:lvl1pPr eaLnBrk="1" fontAlgn="auto" hangingPunct="1">
              <a:spcBef>
                <a:spcPts val="0"/>
              </a:spcBef>
              <a:spcAft>
                <a:spcPts val="0"/>
              </a:spcAft>
              <a:defRPr sz="1600" smtClean="0">
                <a:solidFill>
                  <a:schemeClr val="bg1"/>
                </a:solidFill>
                <a:latin typeface="Arial" panose="020B0604020202020204" pitchFamily="34" charset="0"/>
                <a:cs typeface="Arial" panose="020B0604020202020204" pitchFamily="34" charset="0"/>
              </a:defRPr>
            </a:lvl1pPr>
          </a:lstStyle>
          <a:p>
            <a:pPr defTabSz="914400">
              <a:defRPr/>
            </a:pPr>
            <a:endParaRPr lang="en-CA" dirty="0">
              <a:solidFill>
                <a:prstClr val="white"/>
              </a:solidFill>
            </a:endParaRPr>
          </a:p>
        </p:txBody>
      </p:sp>
    </p:spTree>
    <p:extLst>
      <p:ext uri="{BB962C8B-B14F-4D97-AF65-F5344CB8AC3E}">
        <p14:creationId xmlns:p14="http://schemas.microsoft.com/office/powerpoint/2010/main" val="13928383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ank Layout - Whit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8428" y="161413"/>
            <a:ext cx="7887146" cy="813039"/>
          </a:xfrm>
          <a:prstGeom prst="rect">
            <a:avLst/>
          </a:prstGeom>
        </p:spPr>
        <p:txBody>
          <a:bodyPr anchor="ctr"/>
          <a:lstStyle>
            <a:lvl1pPr algn="ctr">
              <a:defRPr sz="4219">
                <a:solidFill>
                  <a:schemeClr val="tx1"/>
                </a:solidFill>
              </a:defRPr>
            </a:lvl1pPr>
          </a:lstStyle>
          <a:p>
            <a:r>
              <a:rPr lang="en-US" dirty="0"/>
              <a:t>Click to edit Slide title</a:t>
            </a:r>
          </a:p>
        </p:txBody>
      </p:sp>
      <p:sp>
        <p:nvSpPr>
          <p:cNvPr id="5" name="Text Placeholder 3"/>
          <p:cNvSpPr>
            <a:spLocks noGrp="1"/>
          </p:cNvSpPr>
          <p:nvPr>
            <p:ph type="body" sz="quarter" idx="16"/>
          </p:nvPr>
        </p:nvSpPr>
        <p:spPr>
          <a:xfrm>
            <a:off x="628427" y="1240869"/>
            <a:ext cx="3696891" cy="3673475"/>
          </a:xfrm>
          <a:prstGeom prst="rect">
            <a:avLst/>
          </a:prstGeom>
        </p:spPr>
        <p:txBody>
          <a:bodyPr/>
          <a:lstStyle>
            <a:lvl1pPr>
              <a:defRPr lang="en-US" sz="2531" baseline="0" smtClean="0">
                <a:solidFill>
                  <a:schemeClr val="tx1"/>
                </a:solidFill>
              </a:defRPr>
            </a:lvl1pPr>
            <a:lvl2pPr>
              <a:defRPr lang="en-US" sz="2250" baseline="0" smtClean="0">
                <a:solidFill>
                  <a:schemeClr val="tx1"/>
                </a:solidFill>
              </a:defRPr>
            </a:lvl2pPr>
            <a:lvl3pPr>
              <a:defRPr lang="en-US" sz="1969" smtClean="0">
                <a:solidFill>
                  <a:schemeClr val="tx1"/>
                </a:solidFill>
              </a:defRPr>
            </a:lvl3pPr>
            <a:lvl4pPr>
              <a:defRPr lang="en-US" sz="1687" smtClean="0">
                <a:solidFill>
                  <a:schemeClr val="tx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Master text styles</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256134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Full Blank Layout - White">
    <p:spTree>
      <p:nvGrpSpPr>
        <p:cNvPr id="1" name=""/>
        <p:cNvGrpSpPr/>
        <p:nvPr/>
      </p:nvGrpSpPr>
      <p:grpSpPr>
        <a:xfrm>
          <a:off x="0" y="0"/>
          <a:ext cx="0" cy="0"/>
          <a:chOff x="0" y="0"/>
          <a:chExt cx="0" cy="0"/>
        </a:xfrm>
      </p:grpSpPr>
      <p:sp>
        <p:nvSpPr>
          <p:cNvPr id="3" name="Rectangle 2" descr="&quot;&quot;"/>
          <p:cNvSpPr/>
          <p:nvPr userDrawn="1"/>
        </p:nvSpPr>
        <p:spPr bwMode="auto">
          <a:xfrm>
            <a:off x="0" y="6062140"/>
            <a:ext cx="9155430" cy="803672"/>
          </a:xfrm>
          <a:prstGeom prst="rect">
            <a:avLst/>
          </a:prstGeom>
          <a:solidFill>
            <a:schemeClr val="bg1"/>
          </a:solid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sym typeface="Trebuchet MS" pitchFamily="-100" charset="0"/>
            </a:endParaRPr>
          </a:p>
        </p:txBody>
      </p:sp>
      <p:sp>
        <p:nvSpPr>
          <p:cNvPr id="4" name="Title 1"/>
          <p:cNvSpPr>
            <a:spLocks noGrp="1"/>
          </p:cNvSpPr>
          <p:nvPr>
            <p:ph type="title" hasCustomPrompt="1"/>
          </p:nvPr>
        </p:nvSpPr>
        <p:spPr>
          <a:xfrm>
            <a:off x="628428" y="161413"/>
            <a:ext cx="7887146" cy="813039"/>
          </a:xfrm>
          <a:prstGeom prst="rect">
            <a:avLst/>
          </a:prstGeom>
        </p:spPr>
        <p:txBody>
          <a:bodyPr anchor="ctr"/>
          <a:lstStyle>
            <a:lvl1pPr algn="ctr">
              <a:defRPr sz="4219">
                <a:solidFill>
                  <a:schemeClr val="tx1"/>
                </a:solidFill>
              </a:defRPr>
            </a:lvl1pPr>
          </a:lstStyle>
          <a:p>
            <a:r>
              <a:rPr lang="en-US" dirty="0"/>
              <a:t>Click to edit Slide title</a:t>
            </a:r>
          </a:p>
        </p:txBody>
      </p:sp>
      <p:sp>
        <p:nvSpPr>
          <p:cNvPr id="5" name="Text Placeholder 3"/>
          <p:cNvSpPr>
            <a:spLocks noGrp="1"/>
          </p:cNvSpPr>
          <p:nvPr>
            <p:ph type="body" sz="quarter" idx="16"/>
          </p:nvPr>
        </p:nvSpPr>
        <p:spPr>
          <a:xfrm>
            <a:off x="628427" y="1240869"/>
            <a:ext cx="3696891" cy="3673475"/>
          </a:xfrm>
          <a:prstGeom prst="rect">
            <a:avLst/>
          </a:prstGeom>
        </p:spPr>
        <p:txBody>
          <a:bodyPr/>
          <a:lstStyle>
            <a:lvl1pPr>
              <a:defRPr lang="en-US" sz="2531" baseline="0" smtClean="0">
                <a:solidFill>
                  <a:schemeClr val="tx1"/>
                </a:solidFill>
              </a:defRPr>
            </a:lvl1pPr>
            <a:lvl2pPr>
              <a:defRPr lang="en-US" sz="2250" baseline="0" smtClean="0">
                <a:solidFill>
                  <a:schemeClr val="tx1"/>
                </a:solidFill>
              </a:defRPr>
            </a:lvl2pPr>
            <a:lvl3pPr>
              <a:defRPr lang="en-US" sz="1969" smtClean="0">
                <a:solidFill>
                  <a:schemeClr val="tx1"/>
                </a:solidFill>
              </a:defRPr>
            </a:lvl3pPr>
            <a:lvl4pPr>
              <a:defRPr lang="en-US" sz="1687" smtClean="0">
                <a:solidFill>
                  <a:schemeClr val="tx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Master text styles</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7CD4B2A3-DF06-4EAB-85AB-0641A4D150A0}" type="slidenum">
              <a:rPr lang="en-US" smtClean="0">
                <a:solidFill>
                  <a:srgbClr val="4F5858"/>
                </a:solidFill>
              </a:rPr>
              <a:pPr/>
              <a:t>‹#›</a:t>
            </a:fld>
            <a:endParaRPr lang="en-US">
              <a:solidFill>
                <a:srgbClr val="4F5858"/>
              </a:solidFill>
            </a:endParaRPr>
          </a:p>
        </p:txBody>
      </p:sp>
    </p:spTree>
    <p:extLst>
      <p:ext uri="{BB962C8B-B14F-4D97-AF65-F5344CB8AC3E}">
        <p14:creationId xmlns:p14="http://schemas.microsoft.com/office/powerpoint/2010/main" val="18794439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lide - 2 presenters">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accent3"/>
          </a:solidFill>
          <a:ln w="25400" cap="flat" cmpd="sng" algn="ctr">
            <a:noFill/>
            <a:prstDash val="solid"/>
            <a:round/>
            <a:headEnd type="none" w="med" len="med"/>
            <a:tailEnd type="none" w="med" len="med"/>
          </a:ln>
          <a:effectLs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ITC Franklin Gothic Std Book" pitchFamily="34" charset="0"/>
              <a:sym typeface="Gill Sans"/>
            </a:endParaRP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l="5132" r="7130" b="476"/>
          <a:stretch>
            <a:fillRect/>
          </a:stretch>
        </p:blipFill>
        <p:spPr bwMode="auto">
          <a:xfrm>
            <a:off x="4572000" y="0"/>
            <a:ext cx="4572000" cy="345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 name="Line 6"/>
          <p:cNvSpPr>
            <a:spLocks noChangeShapeType="1"/>
          </p:cNvSpPr>
          <p:nvPr userDrawn="1"/>
        </p:nvSpPr>
        <p:spPr bwMode="auto">
          <a:xfrm>
            <a:off x="0" y="3457575"/>
            <a:ext cx="9144000" cy="0"/>
          </a:xfrm>
          <a:prstGeom prst="line">
            <a:avLst/>
          </a:prstGeom>
          <a:noFill/>
          <a:ln w="63500">
            <a:solidFill>
              <a:srgbClr val="6CB33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Gill Sans"/>
              <a:sym typeface="Gill Sans"/>
            </a:endParaRPr>
          </a:p>
        </p:txBody>
      </p:sp>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 y="1135063"/>
            <a:ext cx="3070225"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343389839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lide - 3 presenters">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accent3"/>
          </a:solidFill>
          <a:ln w="25400" cap="flat" cmpd="sng" algn="ctr">
            <a:noFill/>
            <a:prstDash val="solid"/>
            <a:round/>
            <a:headEnd type="none" w="med" len="med"/>
            <a:tailEnd type="none" w="med" len="med"/>
          </a:ln>
          <a:effectLs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ITC Franklin Gothic Std Book" pitchFamily="34" charset="0"/>
              <a:sym typeface="Gill Sans"/>
            </a:endParaRPr>
          </a:p>
        </p:txBody>
      </p:sp>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l="2979" t="3903" r="7970" b="8769"/>
          <a:stretch>
            <a:fillRect/>
          </a:stretch>
        </p:blipFill>
        <p:spPr bwMode="auto">
          <a:xfrm>
            <a:off x="4572000" y="-17463"/>
            <a:ext cx="4572000" cy="298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 y="990600"/>
            <a:ext cx="3070225" cy="107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 name="Line 9"/>
          <p:cNvSpPr>
            <a:spLocks noChangeShapeType="1"/>
          </p:cNvSpPr>
          <p:nvPr userDrawn="1"/>
        </p:nvSpPr>
        <p:spPr bwMode="auto">
          <a:xfrm>
            <a:off x="0" y="2971800"/>
            <a:ext cx="9144000" cy="0"/>
          </a:xfrm>
          <a:prstGeom prst="line">
            <a:avLst/>
          </a:prstGeom>
          <a:noFill/>
          <a:ln w="63500">
            <a:solidFill>
              <a:srgbClr val="6CB33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Gill Sans"/>
              <a:sym typeface="Gill Sans"/>
            </a:endParaRPr>
          </a:p>
        </p:txBody>
      </p:sp>
    </p:spTree>
    <p:extLst>
      <p:ext uri="{BB962C8B-B14F-4D97-AF65-F5344CB8AC3E}">
        <p14:creationId xmlns:p14="http://schemas.microsoft.com/office/powerpoint/2010/main" val="2270183449"/>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accent3"/>
          </a:solidFill>
          <a:ln w="25400" cap="flat" cmpd="sng" algn="ctr">
            <a:noFill/>
            <a:prstDash val="solid"/>
            <a:round/>
            <a:headEnd type="none" w="med" len="med"/>
            <a:tailEnd type="none" w="med" len="med"/>
          </a:ln>
          <a:effectLs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ITC Franklin Gothic Std Book" pitchFamily="34" charset="0"/>
              <a:sym typeface="Gill Sans"/>
            </a:endParaRPr>
          </a:p>
        </p:txBody>
      </p:sp>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914400"/>
            <a:ext cx="3070225" cy="107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 name="Line 9"/>
          <p:cNvSpPr>
            <a:spLocks noChangeShapeType="1"/>
          </p:cNvSpPr>
          <p:nvPr userDrawn="1"/>
        </p:nvSpPr>
        <p:spPr bwMode="auto">
          <a:xfrm>
            <a:off x="0" y="2819400"/>
            <a:ext cx="9144000" cy="0"/>
          </a:xfrm>
          <a:prstGeom prst="line">
            <a:avLst/>
          </a:prstGeom>
          <a:noFill/>
          <a:ln w="63500">
            <a:solidFill>
              <a:srgbClr val="6CB33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Gill Sans"/>
              <a:sym typeface="Gill Sans"/>
            </a:endParaRPr>
          </a:p>
        </p:txBody>
      </p:sp>
    </p:spTree>
    <p:extLst>
      <p:ext uri="{BB962C8B-B14F-4D97-AF65-F5344CB8AC3E}">
        <p14:creationId xmlns:p14="http://schemas.microsoft.com/office/powerpoint/2010/main" val="4289260963"/>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r="-78"/>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2895600" y="3352800"/>
            <a:ext cx="6096000" cy="990600"/>
          </a:xfrm>
        </p:spPr>
        <p:txBody>
          <a:bodyPr/>
          <a:lstStyle>
            <a:lvl1pPr>
              <a:spcAft>
                <a:spcPts val="0"/>
              </a:spcAft>
              <a:defRPr sz="3000" b="1">
                <a:solidFill>
                  <a:srgbClr val="006595"/>
                </a:solidFill>
                <a:latin typeface="Rockwell" pitchFamily="18" charset="0"/>
              </a:defRPr>
            </a:lvl1pPr>
            <a:lvl2pPr marL="7938" indent="0">
              <a:spcBef>
                <a:spcPts val="0"/>
              </a:spcBef>
              <a:buNone/>
              <a:defRPr sz="2400">
                <a:solidFill>
                  <a:srgbClr val="006595"/>
                </a:solidFill>
                <a:latin typeface="Franklin Gothic Book"/>
              </a:defRPr>
            </a:lvl2pPr>
          </a:lstStyle>
          <a:p>
            <a:pPr lvl="0"/>
            <a:r>
              <a:rPr lang="en-US" dirty="0"/>
              <a:t>Click to edit section title</a:t>
            </a:r>
          </a:p>
          <a:p>
            <a:pPr lvl="1"/>
            <a:r>
              <a:rPr lang="en-US" dirty="0"/>
              <a:t>Secondary information</a:t>
            </a:r>
          </a:p>
        </p:txBody>
      </p:sp>
      <p:sp>
        <p:nvSpPr>
          <p:cNvPr id="7" name="Slide Number Placeholder 6"/>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200" b="0" i="0" u="none" strike="noStrike" kern="1200" cap="none" spc="0" normalizeH="0" baseline="0" noProof="0" smtClean="0">
                <a:ln>
                  <a:noFill/>
                </a:ln>
                <a:solidFill>
                  <a:srgbClr val="B2B1B1"/>
                </a:solidFill>
                <a:effectLst/>
                <a:uLnTx/>
                <a:uFillTx/>
                <a:latin typeface="Rockwell" pitchFamily="18"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B2B1B1"/>
              </a:solidFill>
              <a:effectLst/>
              <a:uLnTx/>
              <a:uFillTx/>
              <a:latin typeface="Rockwell" pitchFamily="18" charset="0"/>
              <a:ea typeface="MS PGothic" pitchFamily="34" charset="-128"/>
              <a:sym typeface="Rockwell" pitchFamily="18" charset="0"/>
            </a:endParaRPr>
          </a:p>
        </p:txBody>
      </p:sp>
    </p:spTree>
    <p:extLst>
      <p:ext uri="{BB962C8B-B14F-4D97-AF65-F5344CB8AC3E}">
        <p14:creationId xmlns:p14="http://schemas.microsoft.com/office/powerpoint/2010/main" val="4069203406"/>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Key dates">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9"/>
            <a:ext cx="7498080" cy="1016000"/>
          </a:xfrm>
        </p:spPr>
        <p:txBody>
          <a:bodyPr/>
          <a:lstStyle>
            <a:lvl1pPr>
              <a:defRPr sz="3200" baseline="0">
                <a:latin typeface="Rockwell Std" pitchFamily="18" charset="0"/>
              </a:defRPr>
            </a:lvl1pPr>
            <a:lvl2pPr>
              <a:defRPr>
                <a:latin typeface="Rockwell"/>
              </a:defRPr>
            </a:lvl2pPr>
          </a:lstStyle>
          <a:p>
            <a:pPr lvl="1"/>
            <a:r>
              <a:rPr lang="en-US"/>
              <a:t>Click to edit Master title style</a:t>
            </a:r>
            <a:endParaRPr lang="en-US" dirty="0"/>
          </a:p>
        </p:txBody>
      </p:sp>
      <p:sp>
        <p:nvSpPr>
          <p:cNvPr id="4" name="Text Box 3"/>
          <p:cNvSpPr txBox="1">
            <a:spLocks noGrp="1" noChangeArrowheads="1"/>
          </p:cNvSpPr>
          <p:nvPr>
            <p:ph type="sldNum" sz="quarter" idx="10"/>
          </p:nvPr>
        </p:nvSpPr>
        <p:spPr>
          <a:xfrm>
            <a:off x="8686800" y="6480175"/>
            <a:ext cx="255588" cy="254000"/>
          </a:xfrm>
        </p:spPr>
        <p:txBody>
          <a:bodyPr/>
          <a:lstStyle>
            <a:lvl1pPr eaLnBrk="1" hangingPunct="1">
              <a:defRPr sz="1100">
                <a:solidFill>
                  <a:srgbClr val="B2B1B1"/>
                </a:solidFill>
                <a:latin typeface="ITC Franklin Gothic Std Book" pitchFamily="34" charset="0"/>
                <a:ea typeface="MS PGothic" pitchFamily="34" charset="-128"/>
                <a:cs typeface="ヒラギノ明朝 ProN W3"/>
                <a:sym typeface="Rockwell" pitchFamily="18" charset="0"/>
              </a:defRPr>
            </a:lvl1pPr>
            <a:lvl2pPr marL="742950" indent="-285750" eaLnBrk="0" hangingPunct="0">
              <a:defRPr sz="3200">
                <a:solidFill>
                  <a:srgbClr val="000000"/>
                </a:solidFill>
                <a:latin typeface="Gill Sans"/>
                <a:ea typeface="ヒラギノ角ゴ ProN W3"/>
                <a:cs typeface="ヒラギノ角ゴ ProN W3"/>
                <a:sym typeface="Gill Sans"/>
              </a:defRPr>
            </a:lvl2pPr>
            <a:lvl3pPr marL="1143000" indent="-228600" eaLnBrk="0" hangingPunct="0">
              <a:defRPr sz="3200">
                <a:solidFill>
                  <a:srgbClr val="000000"/>
                </a:solidFill>
                <a:latin typeface="Gill Sans"/>
                <a:ea typeface="ヒラギノ角ゴ ProN W3"/>
                <a:cs typeface="ヒラギノ角ゴ ProN W3"/>
                <a:sym typeface="Gill Sans"/>
              </a:defRPr>
            </a:lvl3pPr>
            <a:lvl4pPr marL="1600200" indent="-228600" eaLnBrk="0" hangingPunct="0">
              <a:defRPr sz="3200">
                <a:solidFill>
                  <a:srgbClr val="000000"/>
                </a:solidFill>
                <a:latin typeface="Gill Sans"/>
                <a:ea typeface="ヒラギノ角ゴ ProN W3"/>
                <a:cs typeface="ヒラギノ角ゴ ProN W3"/>
                <a:sym typeface="Gill Sans"/>
              </a:defRPr>
            </a:lvl4pPr>
            <a:lvl5pPr marL="2057400" indent="-228600" eaLnBrk="0" hangingPunct="0">
              <a:defRPr sz="3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Tree>
    <p:extLst>
      <p:ext uri="{BB962C8B-B14F-4D97-AF65-F5344CB8AC3E}">
        <p14:creationId xmlns:p14="http://schemas.microsoft.com/office/powerpoint/2010/main" val="704304310"/>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noChangeArrowheads="1"/>
          </p:cNvSpPr>
          <p:nvPr>
            <p:ph idx="1"/>
          </p:nvPr>
        </p:nvSpPr>
        <p:spPr bwMode="auto">
          <a:xfrm>
            <a:off x="457200" y="1598613"/>
            <a:ext cx="8229600" cy="44805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a:lvl1pPr>
          </a:lstStyle>
          <a:p>
            <a:pPr lvl="0"/>
            <a:r>
              <a:rPr lang="en-US" noProof="0"/>
              <a:t>Click to edit Master text styles</a:t>
            </a:r>
          </a:p>
        </p:txBody>
      </p:sp>
      <p:sp>
        <p:nvSpPr>
          <p:cNvPr id="4" name="Text Box 3"/>
          <p:cNvSpPr txBox="1">
            <a:spLocks noGrp="1" noChangeArrowheads="1"/>
          </p:cNvSpPr>
          <p:nvPr>
            <p:ph type="sldNum" sz="quarter" idx="10"/>
          </p:nvPr>
        </p:nvSpPr>
        <p:spPr>
          <a:xfrm>
            <a:off x="8686800" y="6480175"/>
            <a:ext cx="255588" cy="254000"/>
          </a:xfrm>
        </p:spPr>
        <p:txBody>
          <a:bodyPr/>
          <a:lstStyle>
            <a:lvl1pPr eaLnBrk="1" hangingPunct="1">
              <a:defRPr sz="1100">
                <a:solidFill>
                  <a:srgbClr val="B2B1B1"/>
                </a:solidFill>
                <a:latin typeface="ITC Franklin Gothic Std Book" pitchFamily="34" charset="0"/>
                <a:ea typeface="MS PGothic" pitchFamily="34" charset="-128"/>
                <a:cs typeface="ヒラギノ明朝 ProN W3"/>
                <a:sym typeface="Rockwell" pitchFamily="18" charset="0"/>
              </a:defRPr>
            </a:lvl1pPr>
            <a:lvl2pPr marL="742950" indent="-285750" eaLnBrk="0" hangingPunct="0">
              <a:defRPr sz="3200">
                <a:solidFill>
                  <a:srgbClr val="000000"/>
                </a:solidFill>
                <a:latin typeface="Gill Sans"/>
                <a:ea typeface="ヒラギノ角ゴ ProN W3"/>
                <a:cs typeface="ヒラギノ角ゴ ProN W3"/>
                <a:sym typeface="Gill Sans"/>
              </a:defRPr>
            </a:lvl2pPr>
            <a:lvl3pPr marL="1143000" indent="-228600" eaLnBrk="0" hangingPunct="0">
              <a:defRPr sz="3200">
                <a:solidFill>
                  <a:srgbClr val="000000"/>
                </a:solidFill>
                <a:latin typeface="Gill Sans"/>
                <a:ea typeface="ヒラギノ角ゴ ProN W3"/>
                <a:cs typeface="ヒラギノ角ゴ ProN W3"/>
                <a:sym typeface="Gill Sans"/>
              </a:defRPr>
            </a:lvl3pPr>
            <a:lvl4pPr marL="1600200" indent="-228600" eaLnBrk="0" hangingPunct="0">
              <a:defRPr sz="3200">
                <a:solidFill>
                  <a:srgbClr val="000000"/>
                </a:solidFill>
                <a:latin typeface="Gill Sans"/>
                <a:ea typeface="ヒラギノ角ゴ ProN W3"/>
                <a:cs typeface="ヒラギノ角ゴ ProN W3"/>
                <a:sym typeface="Gill Sans"/>
              </a:defRPr>
            </a:lvl4pPr>
            <a:lvl5pPr marL="2057400" indent="-228600" eaLnBrk="0" hangingPunct="0">
              <a:defRPr sz="3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Tree>
    <p:extLst>
      <p:ext uri="{BB962C8B-B14F-4D97-AF65-F5344CB8AC3E}">
        <p14:creationId xmlns:p14="http://schemas.microsoft.com/office/powerpoint/2010/main" val="3933757634"/>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Text Box 3"/>
          <p:cNvSpPr txBox="1">
            <a:spLocks noGrp="1" noChangeArrowheads="1"/>
          </p:cNvSpPr>
          <p:nvPr>
            <p:ph type="sldNum" sz="quarter" idx="10"/>
          </p:nvPr>
        </p:nvSpPr>
        <p:spPr>
          <a:xfrm>
            <a:off x="8686800" y="6480175"/>
            <a:ext cx="255588" cy="254000"/>
          </a:xfrm>
        </p:spPr>
        <p:txBody>
          <a:bodyPr/>
          <a:lstStyle>
            <a:lvl1pPr eaLnBrk="1" hangingPunct="1">
              <a:defRPr sz="1100">
                <a:solidFill>
                  <a:srgbClr val="B2B1B1"/>
                </a:solidFill>
                <a:latin typeface="ITC Franklin Gothic Std Book" pitchFamily="34" charset="0"/>
                <a:ea typeface="MS PGothic" pitchFamily="34" charset="-128"/>
                <a:cs typeface="ヒラギノ明朝 ProN W3"/>
                <a:sym typeface="Rockwell" pitchFamily="18" charset="0"/>
              </a:defRPr>
            </a:lvl1pPr>
            <a:lvl2pPr marL="742950" indent="-285750" eaLnBrk="0" hangingPunct="0">
              <a:defRPr sz="3200">
                <a:solidFill>
                  <a:srgbClr val="000000"/>
                </a:solidFill>
                <a:latin typeface="Gill Sans"/>
                <a:ea typeface="ヒラギノ角ゴ ProN W3"/>
                <a:cs typeface="ヒラギノ角ゴ ProN W3"/>
                <a:sym typeface="Gill Sans"/>
              </a:defRPr>
            </a:lvl2pPr>
            <a:lvl3pPr marL="1143000" indent="-228600" eaLnBrk="0" hangingPunct="0">
              <a:defRPr sz="3200">
                <a:solidFill>
                  <a:srgbClr val="000000"/>
                </a:solidFill>
                <a:latin typeface="Gill Sans"/>
                <a:ea typeface="ヒラギノ角ゴ ProN W3"/>
                <a:cs typeface="ヒラギノ角ゴ ProN W3"/>
                <a:sym typeface="Gill Sans"/>
              </a:defRPr>
            </a:lvl3pPr>
            <a:lvl4pPr marL="1600200" indent="-228600" eaLnBrk="0" hangingPunct="0">
              <a:defRPr sz="3200">
                <a:solidFill>
                  <a:srgbClr val="000000"/>
                </a:solidFill>
                <a:latin typeface="Gill Sans"/>
                <a:ea typeface="ヒラギノ角ゴ ProN W3"/>
                <a:cs typeface="ヒラギノ角ゴ ProN W3"/>
                <a:sym typeface="Gill Sans"/>
              </a:defRPr>
            </a:lvl4pPr>
            <a:lvl5pPr marL="2057400" indent="-228600" eaLnBrk="0" hangingPunct="0">
              <a:defRPr sz="3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Tree>
    <p:extLst>
      <p:ext uri="{BB962C8B-B14F-4D97-AF65-F5344CB8AC3E}">
        <p14:creationId xmlns:p14="http://schemas.microsoft.com/office/powerpoint/2010/main" val="3699431419"/>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 Box 3"/>
          <p:cNvSpPr txBox="1">
            <a:spLocks noGrp="1" noChangeArrowheads="1"/>
          </p:cNvSpPr>
          <p:nvPr>
            <p:ph type="sldNum" sz="quarter" idx="10"/>
          </p:nvPr>
        </p:nvSpPr>
        <p:spPr>
          <a:xfrm>
            <a:off x="8686800" y="6480175"/>
            <a:ext cx="255588" cy="254000"/>
          </a:xfrm>
        </p:spPr>
        <p:txBody>
          <a:bodyPr/>
          <a:lstStyle>
            <a:lvl1pPr eaLnBrk="1" hangingPunct="1">
              <a:defRPr sz="1100">
                <a:solidFill>
                  <a:srgbClr val="B2B1B1"/>
                </a:solidFill>
                <a:latin typeface="ITC Franklin Gothic Std Book" pitchFamily="34" charset="0"/>
                <a:ea typeface="MS PGothic" pitchFamily="34" charset="-128"/>
                <a:cs typeface="ヒラギノ明朝 ProN W3"/>
                <a:sym typeface="Rockwell" pitchFamily="18" charset="0"/>
              </a:defRPr>
            </a:lvl1pPr>
            <a:lvl2pPr marL="742950" indent="-285750" eaLnBrk="0" hangingPunct="0">
              <a:defRPr sz="3200">
                <a:solidFill>
                  <a:srgbClr val="000000"/>
                </a:solidFill>
                <a:latin typeface="Gill Sans"/>
                <a:ea typeface="ヒラギノ角ゴ ProN W3"/>
                <a:cs typeface="ヒラギノ角ゴ ProN W3"/>
                <a:sym typeface="Gill Sans"/>
              </a:defRPr>
            </a:lvl2pPr>
            <a:lvl3pPr marL="1143000" indent="-228600" eaLnBrk="0" hangingPunct="0">
              <a:defRPr sz="3200">
                <a:solidFill>
                  <a:srgbClr val="000000"/>
                </a:solidFill>
                <a:latin typeface="Gill Sans"/>
                <a:ea typeface="ヒラギノ角ゴ ProN W3"/>
                <a:cs typeface="ヒラギノ角ゴ ProN W3"/>
                <a:sym typeface="Gill Sans"/>
              </a:defRPr>
            </a:lvl3pPr>
            <a:lvl4pPr marL="1600200" indent="-228600" eaLnBrk="0" hangingPunct="0">
              <a:defRPr sz="3200">
                <a:solidFill>
                  <a:srgbClr val="000000"/>
                </a:solidFill>
                <a:latin typeface="Gill Sans"/>
                <a:ea typeface="ヒラギノ角ゴ ProN W3"/>
                <a:cs typeface="ヒラギノ角ゴ ProN W3"/>
                <a:sym typeface="Gill Sans"/>
              </a:defRPr>
            </a:lvl4pPr>
            <a:lvl5pPr marL="2057400" indent="-228600" eaLnBrk="0" hangingPunct="0">
              <a:defRPr sz="3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Tree>
    <p:extLst>
      <p:ext uri="{BB962C8B-B14F-4D97-AF65-F5344CB8AC3E}">
        <p14:creationId xmlns:p14="http://schemas.microsoft.com/office/powerpoint/2010/main" val="164701737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7" name="Rectangle 6"/>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8" name="TextBox 7"/>
          <p:cNvSpPr txBox="1">
            <a:spLocks noChangeArrowheads="1"/>
          </p:cNvSpPr>
          <p:nvPr userDrawn="1"/>
        </p:nvSpPr>
        <p:spPr bwMode="auto">
          <a:xfrm>
            <a:off x="5873356" y="164099"/>
            <a:ext cx="3212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14400" fontAlgn="base">
              <a:spcBef>
                <a:spcPct val="0"/>
              </a:spcBef>
              <a:spcAft>
                <a:spcPct val="0"/>
              </a:spcAft>
            </a:pPr>
            <a:fld id="{1A4D5A5C-D346-4649-ABBF-C747A922FFC9}" type="slidenum">
              <a:rPr lang="en-US" altLang="en-US" sz="1600">
                <a:solidFill>
                  <a:prstClr val="white"/>
                </a:solidFill>
                <a:cs typeface="Arial" panose="020B0604020202020204" pitchFamily="34" charset="0"/>
              </a:rPr>
              <a:pPr algn="r" defTabSz="914400" fontAlgn="base">
                <a:spcBef>
                  <a:spcPct val="0"/>
                </a:spcBef>
                <a:spcAft>
                  <a:spcPct val="0"/>
                </a:spcAft>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629841" y="816877"/>
            <a:ext cx="2949178" cy="1240535"/>
          </a:xfrm>
        </p:spPr>
        <p:txBody>
          <a:bodyPr anchor="b"/>
          <a:lstStyle>
            <a:lvl1pPr>
              <a:defRPr sz="3200">
                <a:solidFill>
                  <a:srgbClr val="503278"/>
                </a:solidFill>
                <a:latin typeface="+mj-lt"/>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87391" y="816865"/>
            <a:ext cx="462915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9" name="Footer Placeholder 5"/>
          <p:cNvSpPr>
            <a:spLocks noGrp="1"/>
          </p:cNvSpPr>
          <p:nvPr>
            <p:ph type="ftr" sz="quarter" idx="10"/>
          </p:nvPr>
        </p:nvSpPr>
        <p:spPr/>
        <p:txBody>
          <a:bodyPr/>
          <a:lstStyle>
            <a:lvl1pPr>
              <a:defRPr/>
            </a:lvl1pPr>
          </a:lstStyle>
          <a:p>
            <a:pPr>
              <a:defRPr/>
            </a:pPr>
            <a:endParaRPr lang="en-US" dirty="0">
              <a:solidFill>
                <a:prstClr val="black">
                  <a:tint val="75000"/>
                </a:prstClr>
              </a:solidFill>
              <a:latin typeface="Arial"/>
            </a:endParaRPr>
          </a:p>
        </p:txBody>
      </p:sp>
      <p:sp>
        <p:nvSpPr>
          <p:cNvPr id="10" name="Date Placeholder 3"/>
          <p:cNvSpPr>
            <a:spLocks noGrp="1"/>
          </p:cNvSpPr>
          <p:nvPr>
            <p:ph type="dt" sz="half" idx="11"/>
          </p:nvPr>
        </p:nvSpPr>
        <p:spPr>
          <a:xfrm>
            <a:off x="180975" y="150826"/>
            <a:ext cx="4114800" cy="363537"/>
          </a:xfrm>
          <a:prstGeom prst="rect">
            <a:avLst/>
          </a:prstGeom>
        </p:spPr>
        <p:txBody>
          <a:bodyPr tIns="0" bIns="0" anchor="ctr"/>
          <a:lstStyle>
            <a:lvl1pPr eaLnBrk="1" fontAlgn="auto" hangingPunct="1">
              <a:spcBef>
                <a:spcPts val="0"/>
              </a:spcBef>
              <a:spcAft>
                <a:spcPts val="0"/>
              </a:spcAft>
              <a:defRPr sz="1600" smtClean="0">
                <a:solidFill>
                  <a:schemeClr val="bg1"/>
                </a:solidFill>
                <a:latin typeface="Arial" panose="020B0604020202020204" pitchFamily="34" charset="0"/>
                <a:cs typeface="Arial" panose="020B0604020202020204" pitchFamily="34" charset="0"/>
              </a:defRPr>
            </a:lvl1pPr>
          </a:lstStyle>
          <a:p>
            <a:pPr defTabSz="914400">
              <a:defRPr/>
            </a:pPr>
            <a:endParaRPr lang="en-CA" dirty="0">
              <a:solidFill>
                <a:prstClr val="white"/>
              </a:solidFill>
            </a:endParaRPr>
          </a:p>
        </p:txBody>
      </p:sp>
    </p:spTree>
    <p:extLst>
      <p:ext uri="{BB962C8B-B14F-4D97-AF65-F5344CB8AC3E}">
        <p14:creationId xmlns:p14="http://schemas.microsoft.com/office/powerpoint/2010/main" val="163044637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C1375C-0EB3-F645-B615-76AF931F0937}"/>
              </a:ext>
            </a:extLst>
          </p:cNvPr>
          <p:cNvSpPr/>
          <p:nvPr userDrawn="1"/>
        </p:nvSpPr>
        <p:spPr>
          <a:xfrm>
            <a:off x="0" y="4683443"/>
            <a:ext cx="9144000" cy="2345492"/>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97C7"/>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A35E0D3-81F0-F54A-9A1B-7198FF9460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190087"/>
            <a:ext cx="9144000" cy="494270"/>
          </a:xfrm>
          <a:prstGeom prst="rect">
            <a:avLst/>
          </a:prstGeom>
        </p:spPr>
      </p:pic>
      <p:pic>
        <p:nvPicPr>
          <p:cNvPr id="9" name="Picture 8">
            <a:extLst>
              <a:ext uri="{FF2B5EF4-FFF2-40B4-BE49-F238E27FC236}">
                <a16:creationId xmlns:a16="http://schemas.microsoft.com/office/drawing/2014/main" id="{6BF54A69-7304-814C-BC0F-E9655D7799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1700" y="1524000"/>
            <a:ext cx="4800600" cy="1071618"/>
          </a:xfrm>
          <a:prstGeom prst="rect">
            <a:avLst/>
          </a:prstGeom>
        </p:spPr>
      </p:pic>
      <p:sp>
        <p:nvSpPr>
          <p:cNvPr id="12" name="Text Placeholder 11">
            <a:extLst>
              <a:ext uri="{FF2B5EF4-FFF2-40B4-BE49-F238E27FC236}">
                <a16:creationId xmlns:a16="http://schemas.microsoft.com/office/drawing/2014/main" id="{34169B84-C1E6-D74A-9BEB-DAB0C5D82658}"/>
              </a:ext>
            </a:extLst>
          </p:cNvPr>
          <p:cNvSpPr>
            <a:spLocks noGrp="1"/>
          </p:cNvSpPr>
          <p:nvPr>
            <p:ph type="body" sz="quarter" idx="10" hasCustomPrompt="1"/>
          </p:nvPr>
        </p:nvSpPr>
        <p:spPr>
          <a:xfrm>
            <a:off x="2624667" y="2803630"/>
            <a:ext cx="3894666" cy="1218847"/>
          </a:xfrm>
        </p:spPr>
        <p:txBody>
          <a:bodyPr>
            <a:normAutofit/>
          </a:bodyPr>
          <a:lstStyle>
            <a:lvl1pPr marL="0" indent="0" algn="ctr">
              <a:lnSpc>
                <a:spcPct val="100000"/>
              </a:lnSpc>
              <a:spcBef>
                <a:spcPts val="0"/>
              </a:spcBef>
              <a:buNone/>
              <a:defRPr sz="1800" b="1"/>
            </a:lvl1pPr>
          </a:lstStyle>
          <a:p>
            <a:pPr lvl="0"/>
            <a:r>
              <a:rPr lang="en-US" dirty="0"/>
              <a:t>Click to add Title and presenter name</a:t>
            </a:r>
          </a:p>
        </p:txBody>
      </p:sp>
    </p:spTree>
    <p:extLst>
      <p:ext uri="{BB962C8B-B14F-4D97-AF65-F5344CB8AC3E}">
        <p14:creationId xmlns:p14="http://schemas.microsoft.com/office/powerpoint/2010/main" val="343903949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hort Title: 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70C9-6C1D-8C41-9044-24919434F739}"/>
              </a:ext>
            </a:extLst>
          </p:cNvPr>
          <p:cNvSpPr>
            <a:spLocks noGrp="1"/>
          </p:cNvSpPr>
          <p:nvPr>
            <p:ph type="title" hasCustomPrompt="1"/>
          </p:nvPr>
        </p:nvSpPr>
        <p:spPr>
          <a:xfrm>
            <a:off x="485422" y="865187"/>
            <a:ext cx="8184444" cy="825501"/>
          </a:xfrm>
        </p:spPr>
        <p:txBody>
          <a:bodyPr>
            <a:normAutofit/>
          </a:bodyPr>
          <a:lstStyle>
            <a:lvl1pPr algn="ctr">
              <a:defRPr sz="2400">
                <a:solidFill>
                  <a:srgbClr val="34A1DA"/>
                </a:solidFill>
              </a:defRPr>
            </a:lvl1pPr>
          </a:lstStyle>
          <a:p>
            <a:r>
              <a:rPr lang="en-US" dirty="0"/>
              <a:t>Click to edit Master subtitle style</a:t>
            </a:r>
          </a:p>
        </p:txBody>
      </p:sp>
      <p:sp>
        <p:nvSpPr>
          <p:cNvPr id="3" name="Content Placeholder 2">
            <a:extLst>
              <a:ext uri="{FF2B5EF4-FFF2-40B4-BE49-F238E27FC236}">
                <a16:creationId xmlns:a16="http://schemas.microsoft.com/office/drawing/2014/main" id="{A6D139CF-13E4-6B49-99D0-751F25C39D94}"/>
              </a:ext>
            </a:extLst>
          </p:cNvPr>
          <p:cNvSpPr>
            <a:spLocks noGrp="1"/>
          </p:cNvSpPr>
          <p:nvPr>
            <p:ph idx="1"/>
          </p:nvPr>
        </p:nvSpPr>
        <p:spPr>
          <a:xfrm>
            <a:off x="485422" y="2278415"/>
            <a:ext cx="8184444" cy="3898548"/>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49EF01B5-D607-8D47-88C1-2BF6F667A537}"/>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16" name="Right Triangle 15">
            <a:extLst>
              <a:ext uri="{FF2B5EF4-FFF2-40B4-BE49-F238E27FC236}">
                <a16:creationId xmlns:a16="http://schemas.microsoft.com/office/drawing/2014/main" id="{517DA7C3-2674-A04A-8CFE-AFA45BF2E44C}"/>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C0BD85D3-1870-E742-955A-2CAF1DB56F8A}"/>
              </a:ext>
            </a:extLst>
          </p:cNvPr>
          <p:cNvSpPr txBox="1">
            <a:spLocks/>
          </p:cNvSpPr>
          <p:nvPr userDrawn="1"/>
        </p:nvSpPr>
        <p:spPr>
          <a:xfrm>
            <a:off x="485422" y="1"/>
            <a:ext cx="8029928"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j-ea"/>
                <a:cs typeface="+mj-cs"/>
              </a:rPr>
              <a:t>Click to edit Master title style (short title)</a:t>
            </a:r>
          </a:p>
        </p:txBody>
      </p:sp>
      <p:sp>
        <p:nvSpPr>
          <p:cNvPr id="18" name="Footer Placeholder 3">
            <a:extLst>
              <a:ext uri="{FF2B5EF4-FFF2-40B4-BE49-F238E27FC236}">
                <a16:creationId xmlns:a16="http://schemas.microsoft.com/office/drawing/2014/main" id="{845D3A84-F899-A046-A192-CBE6F8377719}"/>
              </a:ext>
            </a:extLst>
          </p:cNvPr>
          <p:cNvSpPr>
            <a:spLocks noGrp="1"/>
          </p:cNvSpPr>
          <p:nvPr>
            <p:ph type="ftr" sz="quarter" idx="11"/>
          </p:nvPr>
        </p:nvSpPr>
        <p:spPr>
          <a:xfrm>
            <a:off x="485422" y="6356350"/>
            <a:ext cx="5629628" cy="365125"/>
          </a:xfrm>
          <a:prstGeom prst="rect">
            <a:avLst/>
          </a:prstGeom>
        </p:spPr>
        <p:txBody>
          <a:bodyPr/>
          <a:lstStyle>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Sources</a:t>
            </a:r>
          </a:p>
        </p:txBody>
      </p:sp>
      <p:sp>
        <p:nvSpPr>
          <p:cNvPr id="19" name="Slide Number Placeholder 4">
            <a:extLst>
              <a:ext uri="{FF2B5EF4-FFF2-40B4-BE49-F238E27FC236}">
                <a16:creationId xmlns:a16="http://schemas.microsoft.com/office/drawing/2014/main" id="{D6B21B25-02D0-F64D-9A46-7901EEFC8B1C}"/>
              </a:ext>
            </a:extLst>
          </p:cNvPr>
          <p:cNvSpPr>
            <a:spLocks noGrp="1"/>
          </p:cNvSpPr>
          <p:nvPr>
            <p:ph type="sldNum" sz="quarter" idx="12"/>
          </p:nvPr>
        </p:nvSpPr>
        <p:spPr>
          <a:xfrm>
            <a:off x="6457949" y="6356350"/>
            <a:ext cx="22119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00F3972-90B8-B64A-A3FF-94C4BE81DF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768623"/>
            <a:ext cx="686058" cy="587727"/>
          </a:xfrm>
          <a:prstGeom prst="rect">
            <a:avLst/>
          </a:prstGeom>
        </p:spPr>
      </p:pic>
      <p:sp>
        <p:nvSpPr>
          <p:cNvPr id="22" name="Text Placeholder 21">
            <a:extLst>
              <a:ext uri="{FF2B5EF4-FFF2-40B4-BE49-F238E27FC236}">
                <a16:creationId xmlns:a16="http://schemas.microsoft.com/office/drawing/2014/main" id="{1C1705FC-269D-234B-8538-80CFB454DF61}"/>
              </a:ext>
            </a:extLst>
          </p:cNvPr>
          <p:cNvSpPr>
            <a:spLocks noGrp="1"/>
          </p:cNvSpPr>
          <p:nvPr>
            <p:ph type="body" sz="quarter" idx="13" hasCustomPrompt="1"/>
          </p:nvPr>
        </p:nvSpPr>
        <p:spPr>
          <a:xfrm>
            <a:off x="485422" y="1952625"/>
            <a:ext cx="8184444" cy="325438"/>
          </a:xfrm>
        </p:spPr>
        <p:txBody>
          <a:bodyPr/>
          <a:lstStyle>
            <a:lvl1pPr marL="0" indent="0">
              <a:buNone/>
              <a:defRPr sz="1800" b="1"/>
            </a:lvl1pPr>
          </a:lstStyle>
          <a:p>
            <a:pPr lvl="0"/>
            <a:r>
              <a:rPr lang="en-US" dirty="0"/>
              <a:t>Subhead</a:t>
            </a:r>
          </a:p>
        </p:txBody>
      </p:sp>
    </p:spTree>
    <p:extLst>
      <p:ext uri="{BB962C8B-B14F-4D97-AF65-F5344CB8AC3E}">
        <p14:creationId xmlns:p14="http://schemas.microsoft.com/office/powerpoint/2010/main" val="4043569959"/>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Short Title: Nosubs, 1 Column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D139CF-13E4-6B49-99D0-751F25C39D94}"/>
              </a:ext>
            </a:extLst>
          </p:cNvPr>
          <p:cNvSpPr>
            <a:spLocks noGrp="1"/>
          </p:cNvSpPr>
          <p:nvPr>
            <p:ph idx="1"/>
          </p:nvPr>
        </p:nvSpPr>
        <p:spPr>
          <a:xfrm>
            <a:off x="485422" y="914401"/>
            <a:ext cx="8184444" cy="5262562"/>
          </a:xfrm>
        </p:spPr>
        <p:txBody>
          <a:bodyPr>
            <a:normAutofit/>
          </a:bodyPr>
          <a:lstStyle>
            <a:lvl1pPr>
              <a:defRPr sz="2200"/>
            </a:lvl1pPr>
            <a:lvl2pPr marL="685800" indent="-228600">
              <a:buFont typeface="Courier New" panose="02070309020205020404" pitchFamily="49" charset="0"/>
              <a:buChar char="o"/>
              <a:defRPr sz="2200"/>
            </a:lvl2pPr>
            <a:lvl3pPr marL="1143000" indent="-228600">
              <a:buFont typeface="Wingdings" panose="05000000000000000000" pitchFamily="2" charset="2"/>
              <a:buChar char="v"/>
              <a:defRPr sz="2200"/>
            </a:lvl3pPr>
            <a:lvl4pPr marL="1600200" indent="-228600">
              <a:buFont typeface="Wingdings" panose="05000000000000000000" pitchFamily="2" charset="2"/>
              <a:buChar char="Ø"/>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49EF01B5-D607-8D47-88C1-2BF6F667A537}"/>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16" name="Right Triangle 15">
            <a:extLst>
              <a:ext uri="{FF2B5EF4-FFF2-40B4-BE49-F238E27FC236}">
                <a16:creationId xmlns:a16="http://schemas.microsoft.com/office/drawing/2014/main" id="{517DA7C3-2674-A04A-8CFE-AFA45BF2E44C}"/>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C0BD85D3-1870-E742-955A-2CAF1DB56F8A}"/>
              </a:ext>
            </a:extLst>
          </p:cNvPr>
          <p:cNvSpPr txBox="1">
            <a:spLocks/>
          </p:cNvSpPr>
          <p:nvPr userDrawn="1"/>
        </p:nvSpPr>
        <p:spPr>
          <a:xfrm>
            <a:off x="485422" y="1"/>
            <a:ext cx="8029928"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panose="020F0502020204030204"/>
                <a:ea typeface="+mj-ea"/>
                <a:cs typeface="+mj-cs"/>
              </a:rPr>
              <a:t>Click to edit Master title style (short title)</a:t>
            </a:r>
          </a:p>
        </p:txBody>
      </p:sp>
      <p:sp>
        <p:nvSpPr>
          <p:cNvPr id="18" name="Footer Placeholder 3">
            <a:extLst>
              <a:ext uri="{FF2B5EF4-FFF2-40B4-BE49-F238E27FC236}">
                <a16:creationId xmlns:a16="http://schemas.microsoft.com/office/drawing/2014/main" id="{845D3A84-F899-A046-A192-CBE6F8377719}"/>
              </a:ext>
            </a:extLst>
          </p:cNvPr>
          <p:cNvSpPr>
            <a:spLocks noGrp="1"/>
          </p:cNvSpPr>
          <p:nvPr>
            <p:ph type="ftr" sz="quarter" idx="11"/>
          </p:nvPr>
        </p:nvSpPr>
        <p:spPr>
          <a:xfrm>
            <a:off x="485422" y="6356350"/>
            <a:ext cx="5629628" cy="365125"/>
          </a:xfrm>
          <a:prstGeom prst="rect">
            <a:avLst/>
          </a:prstGeom>
        </p:spPr>
        <p:txBody>
          <a:bodyPr/>
          <a:lstStyle>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Sources</a:t>
            </a:r>
          </a:p>
        </p:txBody>
      </p:sp>
      <p:sp>
        <p:nvSpPr>
          <p:cNvPr id="19" name="Slide Number Placeholder 4">
            <a:extLst>
              <a:ext uri="{FF2B5EF4-FFF2-40B4-BE49-F238E27FC236}">
                <a16:creationId xmlns:a16="http://schemas.microsoft.com/office/drawing/2014/main" id="{D6B21B25-02D0-F64D-9A46-7901EEFC8B1C}"/>
              </a:ext>
            </a:extLst>
          </p:cNvPr>
          <p:cNvSpPr>
            <a:spLocks noGrp="1"/>
          </p:cNvSpPr>
          <p:nvPr>
            <p:ph type="sldNum" sz="quarter" idx="12"/>
          </p:nvPr>
        </p:nvSpPr>
        <p:spPr>
          <a:xfrm>
            <a:off x="6457949" y="6356350"/>
            <a:ext cx="22119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00F3972-90B8-B64A-A3FF-94C4BE81DF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768623"/>
            <a:ext cx="686058" cy="587727"/>
          </a:xfrm>
          <a:prstGeom prst="rect">
            <a:avLst/>
          </a:prstGeom>
        </p:spPr>
      </p:pic>
    </p:spTree>
    <p:extLst>
      <p:ext uri="{BB962C8B-B14F-4D97-AF65-F5344CB8AC3E}">
        <p14:creationId xmlns:p14="http://schemas.microsoft.com/office/powerpoint/2010/main" val="790719218"/>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Long Title: One Column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D9C0DE8-AD91-E946-B608-6FCAF324BFCD}"/>
              </a:ext>
            </a:extLst>
          </p:cNvPr>
          <p:cNvSpPr>
            <a:spLocks noGrp="1"/>
          </p:cNvSpPr>
          <p:nvPr>
            <p:ph type="ftr" sz="quarter" idx="11"/>
          </p:nvPr>
        </p:nvSpPr>
        <p:spPr>
          <a:xfrm>
            <a:off x="485422" y="6356350"/>
            <a:ext cx="5629628" cy="365125"/>
          </a:xfrm>
          <a:prstGeom prst="rect">
            <a:avLst/>
          </a:prstGeom>
        </p:spPr>
        <p:txBody>
          <a:bodyPr/>
          <a:lstStyle>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Sources</a:t>
            </a:r>
          </a:p>
        </p:txBody>
      </p:sp>
      <p:sp>
        <p:nvSpPr>
          <p:cNvPr id="5" name="Slide Number Placeholder 4">
            <a:extLst>
              <a:ext uri="{FF2B5EF4-FFF2-40B4-BE49-F238E27FC236}">
                <a16:creationId xmlns:a16="http://schemas.microsoft.com/office/drawing/2014/main" id="{DF03989D-CFF4-D043-859A-1EA47A5DEE69}"/>
              </a:ext>
            </a:extLst>
          </p:cNvPr>
          <p:cNvSpPr>
            <a:spLocks noGrp="1"/>
          </p:cNvSpPr>
          <p:nvPr>
            <p:ph type="sldNum" sz="quarter" idx="12"/>
          </p:nvPr>
        </p:nvSpPr>
        <p:spPr>
          <a:xfrm>
            <a:off x="6457949" y="6356350"/>
            <a:ext cx="22119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EC8CE45-A1B1-974A-BAEB-4B0DBA97EA44}"/>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F74B6978-6D24-254E-A2B4-B0F8908E5FDD}"/>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8AE56D-081F-7A4F-8ADE-FB61C572F4DA}"/>
              </a:ext>
            </a:extLst>
          </p:cNvPr>
          <p:cNvSpPr>
            <a:spLocks noGrp="1"/>
          </p:cNvSpPr>
          <p:nvPr>
            <p:ph type="title" hasCustomPrompt="1"/>
          </p:nvPr>
        </p:nvSpPr>
        <p:spPr>
          <a:xfrm>
            <a:off x="485422" y="-1"/>
            <a:ext cx="8029928" cy="1151467"/>
          </a:xfrm>
        </p:spPr>
        <p:txBody>
          <a:bodyPr>
            <a:normAutofit/>
          </a:bodyPr>
          <a:lstStyle>
            <a:lvl1pPr>
              <a:defRPr sz="2400">
                <a:solidFill>
                  <a:schemeClr val="bg1"/>
                </a:solidFill>
              </a:defRPr>
            </a:lvl1pPr>
          </a:lstStyle>
          <a:p>
            <a:r>
              <a:rPr lang="en-US" dirty="0"/>
              <a:t>Click to edit Master title style (long title) – lorem ipsum lorem ipsum lorem ipsum</a:t>
            </a:r>
          </a:p>
        </p:txBody>
      </p:sp>
      <p:pic>
        <p:nvPicPr>
          <p:cNvPr id="9" name="Picture 8">
            <a:extLst>
              <a:ext uri="{FF2B5EF4-FFF2-40B4-BE49-F238E27FC236}">
                <a16:creationId xmlns:a16="http://schemas.microsoft.com/office/drawing/2014/main" id="{5C6A6BD6-FCD4-5E45-AD87-898ED5C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768623"/>
            <a:ext cx="686058" cy="587727"/>
          </a:xfrm>
          <a:prstGeom prst="rect">
            <a:avLst/>
          </a:prstGeom>
        </p:spPr>
      </p:pic>
      <p:sp>
        <p:nvSpPr>
          <p:cNvPr id="8" name="Content Placeholder 7">
            <a:extLst>
              <a:ext uri="{FF2B5EF4-FFF2-40B4-BE49-F238E27FC236}">
                <a16:creationId xmlns:a16="http://schemas.microsoft.com/office/drawing/2014/main" id="{8F996472-EB6C-A644-B35F-4F9FD3E95E33}"/>
              </a:ext>
            </a:extLst>
          </p:cNvPr>
          <p:cNvSpPr>
            <a:spLocks noGrp="1"/>
          </p:cNvSpPr>
          <p:nvPr>
            <p:ph sz="quarter" idx="13" hasCustomPrompt="1"/>
          </p:nvPr>
        </p:nvSpPr>
        <p:spPr>
          <a:xfrm>
            <a:off x="485775" y="2343676"/>
            <a:ext cx="8183563" cy="3345747"/>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a:extLst>
              <a:ext uri="{FF2B5EF4-FFF2-40B4-BE49-F238E27FC236}">
                <a16:creationId xmlns:a16="http://schemas.microsoft.com/office/drawing/2014/main" id="{72DF633B-8FE9-2D44-BD4A-E16E1C7D580C}"/>
              </a:ext>
            </a:extLst>
          </p:cNvPr>
          <p:cNvSpPr txBox="1">
            <a:spLocks/>
          </p:cNvSpPr>
          <p:nvPr userDrawn="1"/>
        </p:nvSpPr>
        <p:spPr>
          <a:xfrm>
            <a:off x="485422" y="1334732"/>
            <a:ext cx="8183916" cy="5113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a:solidFill>
                  <a:srgbClr val="34A1DA"/>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34A1DA"/>
                </a:solidFill>
                <a:effectLst/>
                <a:uLnTx/>
                <a:uFillTx/>
                <a:latin typeface="Calibri" panose="020F0502020204030204"/>
                <a:ea typeface="+mj-ea"/>
                <a:cs typeface="+mj-cs"/>
              </a:rPr>
              <a:t>Click to edit Master subtitle style</a:t>
            </a:r>
          </a:p>
        </p:txBody>
      </p:sp>
      <p:sp>
        <p:nvSpPr>
          <p:cNvPr id="11" name="Text Placeholder 21">
            <a:extLst>
              <a:ext uri="{FF2B5EF4-FFF2-40B4-BE49-F238E27FC236}">
                <a16:creationId xmlns:a16="http://schemas.microsoft.com/office/drawing/2014/main" id="{7D89E833-0B17-3E4D-8B62-F6AB84D73A6D}"/>
              </a:ext>
            </a:extLst>
          </p:cNvPr>
          <p:cNvSpPr>
            <a:spLocks noGrp="1"/>
          </p:cNvSpPr>
          <p:nvPr>
            <p:ph type="body" sz="quarter" idx="14" hasCustomPrompt="1"/>
          </p:nvPr>
        </p:nvSpPr>
        <p:spPr>
          <a:xfrm>
            <a:off x="485422" y="2018238"/>
            <a:ext cx="8183916" cy="325438"/>
          </a:xfrm>
        </p:spPr>
        <p:txBody>
          <a:bodyPr/>
          <a:lstStyle>
            <a:lvl1pPr marL="0" indent="0">
              <a:buNone/>
              <a:defRPr sz="1800" b="1"/>
            </a:lvl1pPr>
          </a:lstStyle>
          <a:p>
            <a:pPr lvl="0"/>
            <a:r>
              <a:rPr lang="en-US" dirty="0"/>
              <a:t>Subhead</a:t>
            </a:r>
          </a:p>
        </p:txBody>
      </p:sp>
    </p:spTree>
    <p:extLst>
      <p:ext uri="{BB962C8B-B14F-4D97-AF65-F5344CB8AC3E}">
        <p14:creationId xmlns:p14="http://schemas.microsoft.com/office/powerpoint/2010/main" val="439500784"/>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Long Title: No subs, One Column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03989D-CFF4-D043-859A-1EA47A5DEE69}"/>
              </a:ext>
            </a:extLst>
          </p:cNvPr>
          <p:cNvSpPr>
            <a:spLocks noGrp="1"/>
          </p:cNvSpPr>
          <p:nvPr>
            <p:ph type="sldNum" sz="quarter" idx="12"/>
          </p:nvPr>
        </p:nvSpPr>
        <p:spPr>
          <a:xfrm>
            <a:off x="6457949" y="6356350"/>
            <a:ext cx="22119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EC8CE45-A1B1-974A-BAEB-4B0DBA97EA44}"/>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F74B6978-6D24-254E-A2B4-B0F8908E5FDD}"/>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8AE56D-081F-7A4F-8ADE-FB61C572F4DA}"/>
              </a:ext>
            </a:extLst>
          </p:cNvPr>
          <p:cNvSpPr>
            <a:spLocks noGrp="1"/>
          </p:cNvSpPr>
          <p:nvPr>
            <p:ph type="title" hasCustomPrompt="1"/>
          </p:nvPr>
        </p:nvSpPr>
        <p:spPr>
          <a:xfrm>
            <a:off x="485422" y="-1"/>
            <a:ext cx="8029928" cy="1151467"/>
          </a:xfrm>
        </p:spPr>
        <p:txBody>
          <a:bodyPr>
            <a:normAutofit/>
          </a:bodyPr>
          <a:lstStyle>
            <a:lvl1pPr>
              <a:defRPr sz="2600" b="1">
                <a:solidFill>
                  <a:schemeClr val="bg1"/>
                </a:solidFill>
              </a:defRPr>
            </a:lvl1pPr>
          </a:lstStyle>
          <a:p>
            <a:r>
              <a:rPr lang="en-US" dirty="0"/>
              <a:t>Click to edit Master title style (long title) – lorem ipsum lorem ipsum lorem ipsum</a:t>
            </a:r>
          </a:p>
        </p:txBody>
      </p:sp>
      <p:pic>
        <p:nvPicPr>
          <p:cNvPr id="9" name="Picture 8">
            <a:extLst>
              <a:ext uri="{FF2B5EF4-FFF2-40B4-BE49-F238E27FC236}">
                <a16:creationId xmlns:a16="http://schemas.microsoft.com/office/drawing/2014/main" id="{5C6A6BD6-FCD4-5E45-AD87-898ED5C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768623"/>
            <a:ext cx="686058" cy="587727"/>
          </a:xfrm>
          <a:prstGeom prst="rect">
            <a:avLst/>
          </a:prstGeom>
        </p:spPr>
      </p:pic>
      <p:sp>
        <p:nvSpPr>
          <p:cNvPr id="8" name="Content Placeholder 7">
            <a:extLst>
              <a:ext uri="{FF2B5EF4-FFF2-40B4-BE49-F238E27FC236}">
                <a16:creationId xmlns:a16="http://schemas.microsoft.com/office/drawing/2014/main" id="{8F996472-EB6C-A644-B35F-4F9FD3E95E33}"/>
              </a:ext>
            </a:extLst>
          </p:cNvPr>
          <p:cNvSpPr>
            <a:spLocks noGrp="1"/>
          </p:cNvSpPr>
          <p:nvPr>
            <p:ph sz="quarter" idx="13" hasCustomPrompt="1"/>
          </p:nvPr>
        </p:nvSpPr>
        <p:spPr>
          <a:xfrm>
            <a:off x="485775" y="1298224"/>
            <a:ext cx="8184091" cy="4391200"/>
          </a:xfrm>
        </p:spPr>
        <p:txBody>
          <a:bodyPr>
            <a:normAutofit/>
          </a:bodyPr>
          <a:lstStyle>
            <a:lvl1pPr>
              <a:defRPr sz="2200"/>
            </a:lvl1pPr>
            <a:lvl2pPr marL="685800" indent="-228600">
              <a:buFont typeface="Courier New" panose="02070309020205020404" pitchFamily="49" charset="0"/>
              <a:buChar char="o"/>
              <a:defRPr sz="2200"/>
            </a:lvl2pPr>
            <a:lvl3pPr marL="1143000" indent="-228600">
              <a:buFont typeface="Wingdings" panose="05000000000000000000" pitchFamily="2" charset="2"/>
              <a:buChar char="v"/>
              <a:defRPr sz="2200"/>
            </a:lvl3pPr>
            <a:lvl4pPr marL="1600200" indent="-228600">
              <a:buFont typeface="Wingdings" panose="05000000000000000000" pitchFamily="2" charset="2"/>
              <a:buChar char="Ø"/>
              <a:defRPr sz="2200"/>
            </a:lvl4pPr>
            <a:lvl5pPr>
              <a:defRPr sz="2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29148605"/>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_Long Title: No subs, One Column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03989D-CFF4-D043-859A-1EA47A5DEE69}"/>
              </a:ext>
            </a:extLst>
          </p:cNvPr>
          <p:cNvSpPr>
            <a:spLocks noGrp="1"/>
          </p:cNvSpPr>
          <p:nvPr>
            <p:ph type="sldNum" sz="quarter" idx="12"/>
          </p:nvPr>
        </p:nvSpPr>
        <p:spPr>
          <a:xfrm>
            <a:off x="6457949" y="6356350"/>
            <a:ext cx="22119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EC8CE45-A1B1-974A-BAEB-4B0DBA97EA44}"/>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F74B6978-6D24-254E-A2B4-B0F8908E5FDD}"/>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8AE56D-081F-7A4F-8ADE-FB61C572F4DA}"/>
              </a:ext>
            </a:extLst>
          </p:cNvPr>
          <p:cNvSpPr>
            <a:spLocks noGrp="1"/>
          </p:cNvSpPr>
          <p:nvPr>
            <p:ph type="title" hasCustomPrompt="1"/>
          </p:nvPr>
        </p:nvSpPr>
        <p:spPr>
          <a:xfrm>
            <a:off x="485422" y="-1"/>
            <a:ext cx="8029928" cy="1151467"/>
          </a:xfrm>
        </p:spPr>
        <p:txBody>
          <a:bodyPr>
            <a:normAutofit/>
          </a:bodyPr>
          <a:lstStyle>
            <a:lvl1pPr>
              <a:defRPr sz="2600">
                <a:solidFill>
                  <a:schemeClr val="bg1"/>
                </a:solidFill>
              </a:defRPr>
            </a:lvl1pPr>
          </a:lstStyle>
          <a:p>
            <a:r>
              <a:rPr lang="en-US" dirty="0"/>
              <a:t>Click to edit Master title style (long title) – lorem ipsum lorem ipsum lorem ipsum</a:t>
            </a:r>
          </a:p>
        </p:txBody>
      </p:sp>
      <p:pic>
        <p:nvPicPr>
          <p:cNvPr id="9" name="Picture 8">
            <a:extLst>
              <a:ext uri="{FF2B5EF4-FFF2-40B4-BE49-F238E27FC236}">
                <a16:creationId xmlns:a16="http://schemas.microsoft.com/office/drawing/2014/main" id="{5C6A6BD6-FCD4-5E45-AD87-898ED5C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768623"/>
            <a:ext cx="686058" cy="587727"/>
          </a:xfrm>
          <a:prstGeom prst="rect">
            <a:avLst/>
          </a:prstGeom>
        </p:spPr>
      </p:pic>
      <p:sp>
        <p:nvSpPr>
          <p:cNvPr id="8" name="Content Placeholder 7">
            <a:extLst>
              <a:ext uri="{FF2B5EF4-FFF2-40B4-BE49-F238E27FC236}">
                <a16:creationId xmlns:a16="http://schemas.microsoft.com/office/drawing/2014/main" id="{8F996472-EB6C-A644-B35F-4F9FD3E95E33}"/>
              </a:ext>
            </a:extLst>
          </p:cNvPr>
          <p:cNvSpPr>
            <a:spLocks noGrp="1"/>
          </p:cNvSpPr>
          <p:nvPr>
            <p:ph sz="quarter" idx="13" hasCustomPrompt="1"/>
          </p:nvPr>
        </p:nvSpPr>
        <p:spPr>
          <a:xfrm>
            <a:off x="485775" y="1298224"/>
            <a:ext cx="8184091" cy="4391200"/>
          </a:xfrm>
        </p:spPr>
        <p:txBody>
          <a:bodyPr>
            <a:normAutofit/>
          </a:bodyPr>
          <a:lstStyle>
            <a:lvl1pPr>
              <a:defRPr sz="2200"/>
            </a:lvl1pPr>
            <a:lvl2pPr marL="685800" indent="-228600">
              <a:buFont typeface="Courier New" panose="02070309020205020404" pitchFamily="49" charset="0"/>
              <a:buChar char="o"/>
              <a:defRPr sz="2200"/>
            </a:lvl2pPr>
            <a:lvl3pPr marL="1143000" indent="-228600">
              <a:buFont typeface="Wingdings" panose="05000000000000000000" pitchFamily="2" charset="2"/>
              <a:buChar char="v"/>
              <a:defRPr sz="2200"/>
            </a:lvl3pPr>
            <a:lvl4pPr marL="1600200" indent="-228600">
              <a:buFont typeface="Wingdings" panose="05000000000000000000" pitchFamily="2" charset="2"/>
              <a:buChar char="Ø"/>
              <a:defRPr sz="2200"/>
            </a:lvl4pPr>
            <a:lvl5pPr>
              <a:defRPr sz="2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176549"/>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hort Title: One Column Tex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D9C0DE8-AD91-E946-B608-6FCAF324BFCD}"/>
              </a:ext>
            </a:extLst>
          </p:cNvPr>
          <p:cNvSpPr>
            <a:spLocks noGrp="1"/>
          </p:cNvSpPr>
          <p:nvPr>
            <p:ph type="ftr" sz="quarter" idx="11"/>
          </p:nvPr>
        </p:nvSpPr>
        <p:spPr>
          <a:xfrm>
            <a:off x="485422" y="6356350"/>
            <a:ext cx="5629628" cy="365125"/>
          </a:xfrm>
          <a:prstGeom prst="rect">
            <a:avLst/>
          </a:prstGeom>
        </p:spPr>
        <p:txBody>
          <a:bodyPr/>
          <a:lstStyle>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Sources</a:t>
            </a:r>
          </a:p>
        </p:txBody>
      </p:sp>
      <p:sp>
        <p:nvSpPr>
          <p:cNvPr id="5" name="Slide Number Placeholder 4">
            <a:extLst>
              <a:ext uri="{FF2B5EF4-FFF2-40B4-BE49-F238E27FC236}">
                <a16:creationId xmlns:a16="http://schemas.microsoft.com/office/drawing/2014/main" id="{DF03989D-CFF4-D043-859A-1EA47A5DEE69}"/>
              </a:ext>
            </a:extLst>
          </p:cNvPr>
          <p:cNvSpPr>
            <a:spLocks noGrp="1"/>
          </p:cNvSpPr>
          <p:nvPr>
            <p:ph type="sldNum" sz="quarter" idx="12"/>
          </p:nvPr>
        </p:nvSpPr>
        <p:spPr>
          <a:xfrm>
            <a:off x="6457949" y="6356350"/>
            <a:ext cx="22119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EC8CE45-A1B1-974A-BAEB-4B0DBA97EA44}"/>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F74B6978-6D24-254E-A2B4-B0F8908E5FDD}"/>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8AE56D-081F-7A4F-8ADE-FB61C572F4DA}"/>
              </a:ext>
            </a:extLst>
          </p:cNvPr>
          <p:cNvSpPr>
            <a:spLocks noGrp="1"/>
          </p:cNvSpPr>
          <p:nvPr>
            <p:ph type="title" hasCustomPrompt="1"/>
          </p:nvPr>
        </p:nvSpPr>
        <p:spPr>
          <a:xfrm>
            <a:off x="485422" y="1"/>
            <a:ext cx="8029928" cy="685800"/>
          </a:xfrm>
        </p:spPr>
        <p:txBody>
          <a:bodyPr>
            <a:normAutofit/>
          </a:bodyPr>
          <a:lstStyle>
            <a:lvl1pPr>
              <a:defRPr sz="2400">
                <a:solidFill>
                  <a:schemeClr val="bg1"/>
                </a:solidFill>
              </a:defRPr>
            </a:lvl1pPr>
          </a:lstStyle>
          <a:p>
            <a:r>
              <a:rPr lang="en-US" dirty="0"/>
              <a:t>Click to edit Master title style (short title)</a:t>
            </a:r>
          </a:p>
        </p:txBody>
      </p:sp>
      <p:pic>
        <p:nvPicPr>
          <p:cNvPr id="9" name="Picture 8">
            <a:extLst>
              <a:ext uri="{FF2B5EF4-FFF2-40B4-BE49-F238E27FC236}">
                <a16:creationId xmlns:a16="http://schemas.microsoft.com/office/drawing/2014/main" id="{5C6A6BD6-FCD4-5E45-AD87-898ED5C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768623"/>
            <a:ext cx="686058" cy="587727"/>
          </a:xfrm>
          <a:prstGeom prst="rect">
            <a:avLst/>
          </a:prstGeom>
        </p:spPr>
      </p:pic>
      <p:sp>
        <p:nvSpPr>
          <p:cNvPr id="11" name="Title 1">
            <a:extLst>
              <a:ext uri="{FF2B5EF4-FFF2-40B4-BE49-F238E27FC236}">
                <a16:creationId xmlns:a16="http://schemas.microsoft.com/office/drawing/2014/main" id="{A2755B37-4322-384E-8B76-01F7BDA632C5}"/>
              </a:ext>
            </a:extLst>
          </p:cNvPr>
          <p:cNvSpPr txBox="1">
            <a:spLocks/>
          </p:cNvSpPr>
          <p:nvPr userDrawn="1"/>
        </p:nvSpPr>
        <p:spPr>
          <a:xfrm>
            <a:off x="485422" y="1078618"/>
            <a:ext cx="8183916" cy="5535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a:solidFill>
                  <a:srgbClr val="34A1DA"/>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34A1DA"/>
                </a:solidFill>
                <a:effectLst/>
                <a:uLnTx/>
                <a:uFillTx/>
                <a:latin typeface="Calibri" panose="020F0502020204030204"/>
                <a:ea typeface="+mj-ea"/>
                <a:cs typeface="+mj-cs"/>
              </a:rPr>
              <a:t>Click to edit Master subtitle style</a:t>
            </a:r>
          </a:p>
        </p:txBody>
      </p:sp>
      <p:sp>
        <p:nvSpPr>
          <p:cNvPr id="13" name="Text Placeholder 12">
            <a:extLst>
              <a:ext uri="{FF2B5EF4-FFF2-40B4-BE49-F238E27FC236}">
                <a16:creationId xmlns:a16="http://schemas.microsoft.com/office/drawing/2014/main" id="{3FD40507-1BAA-9943-A1D1-605A20C28B9F}"/>
              </a:ext>
            </a:extLst>
          </p:cNvPr>
          <p:cNvSpPr>
            <a:spLocks noGrp="1"/>
          </p:cNvSpPr>
          <p:nvPr>
            <p:ph type="body" sz="quarter" idx="13"/>
          </p:nvPr>
        </p:nvSpPr>
        <p:spPr>
          <a:xfrm>
            <a:off x="485775" y="2219853"/>
            <a:ext cx="8183563" cy="3255434"/>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a:extLst>
              <a:ext uri="{FF2B5EF4-FFF2-40B4-BE49-F238E27FC236}">
                <a16:creationId xmlns:a16="http://schemas.microsoft.com/office/drawing/2014/main" id="{70A0AE01-7F1D-6A49-AD29-7E432D2D74B0}"/>
              </a:ext>
            </a:extLst>
          </p:cNvPr>
          <p:cNvSpPr>
            <a:spLocks noGrp="1"/>
          </p:cNvSpPr>
          <p:nvPr>
            <p:ph type="body" sz="quarter" idx="14" hasCustomPrompt="1"/>
          </p:nvPr>
        </p:nvSpPr>
        <p:spPr>
          <a:xfrm>
            <a:off x="485422" y="1894415"/>
            <a:ext cx="8183916" cy="325438"/>
          </a:xfrm>
        </p:spPr>
        <p:txBody>
          <a:bodyPr/>
          <a:lstStyle>
            <a:lvl1pPr marL="0" indent="0">
              <a:buNone/>
              <a:defRPr sz="1800" b="1"/>
            </a:lvl1pPr>
          </a:lstStyle>
          <a:p>
            <a:pPr lvl="0"/>
            <a:r>
              <a:rPr lang="en-US" dirty="0"/>
              <a:t>Subhead</a:t>
            </a:r>
          </a:p>
        </p:txBody>
      </p:sp>
    </p:spTree>
    <p:extLst>
      <p:ext uri="{BB962C8B-B14F-4D97-AF65-F5344CB8AC3E}">
        <p14:creationId xmlns:p14="http://schemas.microsoft.com/office/powerpoint/2010/main" val="116771691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Long Title: 1 Column Tex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D9C0DE8-AD91-E946-B608-6FCAF324BFCD}"/>
              </a:ext>
            </a:extLst>
          </p:cNvPr>
          <p:cNvSpPr>
            <a:spLocks noGrp="1"/>
          </p:cNvSpPr>
          <p:nvPr>
            <p:ph type="ftr" sz="quarter" idx="11"/>
          </p:nvPr>
        </p:nvSpPr>
        <p:spPr>
          <a:xfrm>
            <a:off x="485422" y="6356350"/>
            <a:ext cx="5629628" cy="365125"/>
          </a:xfrm>
          <a:prstGeom prst="rect">
            <a:avLst/>
          </a:prstGeom>
        </p:spPr>
        <p:txBody>
          <a:bodyPr/>
          <a:lstStyle>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Sources</a:t>
            </a:r>
          </a:p>
        </p:txBody>
      </p:sp>
      <p:sp>
        <p:nvSpPr>
          <p:cNvPr id="5" name="Slide Number Placeholder 4">
            <a:extLst>
              <a:ext uri="{FF2B5EF4-FFF2-40B4-BE49-F238E27FC236}">
                <a16:creationId xmlns:a16="http://schemas.microsoft.com/office/drawing/2014/main" id="{DF03989D-CFF4-D043-859A-1EA47A5DEE69}"/>
              </a:ext>
            </a:extLst>
          </p:cNvPr>
          <p:cNvSpPr>
            <a:spLocks noGrp="1"/>
          </p:cNvSpPr>
          <p:nvPr>
            <p:ph type="sldNum" sz="quarter" idx="12"/>
          </p:nvPr>
        </p:nvSpPr>
        <p:spPr>
          <a:xfrm>
            <a:off x="6457949" y="6356350"/>
            <a:ext cx="22119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EC8CE45-A1B1-974A-BAEB-4B0DBA97EA44}"/>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F74B6978-6D24-254E-A2B4-B0F8908E5FDD}"/>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8AE56D-081F-7A4F-8ADE-FB61C572F4DA}"/>
              </a:ext>
            </a:extLst>
          </p:cNvPr>
          <p:cNvSpPr>
            <a:spLocks noGrp="1"/>
          </p:cNvSpPr>
          <p:nvPr>
            <p:ph type="title" hasCustomPrompt="1"/>
          </p:nvPr>
        </p:nvSpPr>
        <p:spPr>
          <a:xfrm>
            <a:off x="485422" y="-1"/>
            <a:ext cx="8029928" cy="1151467"/>
          </a:xfrm>
        </p:spPr>
        <p:txBody>
          <a:bodyPr>
            <a:normAutofit/>
          </a:bodyPr>
          <a:lstStyle>
            <a:lvl1pPr>
              <a:defRPr sz="2400">
                <a:solidFill>
                  <a:schemeClr val="bg1"/>
                </a:solidFill>
              </a:defRPr>
            </a:lvl1pPr>
          </a:lstStyle>
          <a:p>
            <a:r>
              <a:rPr lang="en-US" dirty="0"/>
              <a:t>Click to edit Master title style (long title) – lorem ipsum lorem ipsum lorem ipsum</a:t>
            </a:r>
          </a:p>
        </p:txBody>
      </p:sp>
      <p:pic>
        <p:nvPicPr>
          <p:cNvPr id="9" name="Picture 8">
            <a:extLst>
              <a:ext uri="{FF2B5EF4-FFF2-40B4-BE49-F238E27FC236}">
                <a16:creationId xmlns:a16="http://schemas.microsoft.com/office/drawing/2014/main" id="{5C6A6BD6-FCD4-5E45-AD87-898ED5C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768623"/>
            <a:ext cx="686058" cy="587727"/>
          </a:xfrm>
          <a:prstGeom prst="rect">
            <a:avLst/>
          </a:prstGeom>
        </p:spPr>
      </p:pic>
      <p:sp>
        <p:nvSpPr>
          <p:cNvPr id="10" name="Title 1">
            <a:extLst>
              <a:ext uri="{FF2B5EF4-FFF2-40B4-BE49-F238E27FC236}">
                <a16:creationId xmlns:a16="http://schemas.microsoft.com/office/drawing/2014/main" id="{72DF633B-8FE9-2D44-BD4A-E16E1C7D580C}"/>
              </a:ext>
            </a:extLst>
          </p:cNvPr>
          <p:cNvSpPr txBox="1">
            <a:spLocks/>
          </p:cNvSpPr>
          <p:nvPr userDrawn="1"/>
        </p:nvSpPr>
        <p:spPr>
          <a:xfrm>
            <a:off x="485422" y="1334732"/>
            <a:ext cx="8183916" cy="5113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a:solidFill>
                  <a:srgbClr val="34A1DA"/>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34A1DA"/>
                </a:solidFill>
                <a:effectLst/>
                <a:uLnTx/>
                <a:uFillTx/>
                <a:latin typeface="Calibri" panose="020F0502020204030204"/>
                <a:ea typeface="+mj-ea"/>
                <a:cs typeface="+mj-cs"/>
              </a:rPr>
              <a:t>Click to edit Master subtitle style</a:t>
            </a:r>
          </a:p>
        </p:txBody>
      </p:sp>
      <p:sp>
        <p:nvSpPr>
          <p:cNvPr id="11" name="Text Placeholder 21">
            <a:extLst>
              <a:ext uri="{FF2B5EF4-FFF2-40B4-BE49-F238E27FC236}">
                <a16:creationId xmlns:a16="http://schemas.microsoft.com/office/drawing/2014/main" id="{7D89E833-0B17-3E4D-8B62-F6AB84D73A6D}"/>
              </a:ext>
            </a:extLst>
          </p:cNvPr>
          <p:cNvSpPr>
            <a:spLocks noGrp="1"/>
          </p:cNvSpPr>
          <p:nvPr>
            <p:ph type="body" sz="quarter" idx="14" hasCustomPrompt="1"/>
          </p:nvPr>
        </p:nvSpPr>
        <p:spPr>
          <a:xfrm>
            <a:off x="485422" y="2018238"/>
            <a:ext cx="8183916" cy="325438"/>
          </a:xfrm>
        </p:spPr>
        <p:txBody>
          <a:bodyPr/>
          <a:lstStyle>
            <a:lvl1pPr marL="0" indent="0">
              <a:buNone/>
              <a:defRPr sz="1800" b="1"/>
            </a:lvl1pPr>
          </a:lstStyle>
          <a:p>
            <a:pPr lvl="0"/>
            <a:r>
              <a:rPr lang="en-US" dirty="0"/>
              <a:t>Subhead</a:t>
            </a:r>
          </a:p>
        </p:txBody>
      </p:sp>
      <p:sp>
        <p:nvSpPr>
          <p:cNvPr id="12" name="Text Placeholder 11">
            <a:extLst>
              <a:ext uri="{FF2B5EF4-FFF2-40B4-BE49-F238E27FC236}">
                <a16:creationId xmlns:a16="http://schemas.microsoft.com/office/drawing/2014/main" id="{C0288E83-4169-CC4C-9A7D-34E28C073327}"/>
              </a:ext>
            </a:extLst>
          </p:cNvPr>
          <p:cNvSpPr>
            <a:spLocks noGrp="1"/>
          </p:cNvSpPr>
          <p:nvPr>
            <p:ph type="body" sz="quarter" idx="15"/>
          </p:nvPr>
        </p:nvSpPr>
        <p:spPr>
          <a:xfrm>
            <a:off x="485775" y="2343150"/>
            <a:ext cx="8183563" cy="3425825"/>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8992693"/>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hort Title: 2 Column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B811D1-5FC4-AC44-8F28-DBF935BFBE33}"/>
              </a:ext>
            </a:extLst>
          </p:cNvPr>
          <p:cNvSpPr>
            <a:spLocks noGrp="1"/>
          </p:cNvSpPr>
          <p:nvPr>
            <p:ph sz="half" idx="2"/>
          </p:nvPr>
        </p:nvSpPr>
        <p:spPr>
          <a:xfrm>
            <a:off x="494770" y="2319954"/>
            <a:ext cx="3868737" cy="3448669"/>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95BD498-E9B4-9B4C-AD40-379F3AC18533}"/>
              </a:ext>
            </a:extLst>
          </p:cNvPr>
          <p:cNvSpPr>
            <a:spLocks noGrp="1"/>
          </p:cNvSpPr>
          <p:nvPr>
            <p:ph sz="quarter" idx="4"/>
          </p:nvPr>
        </p:nvSpPr>
        <p:spPr>
          <a:xfrm>
            <a:off x="4764618" y="2319954"/>
            <a:ext cx="3887788" cy="3448669"/>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48E751B7-FF99-1D42-8CED-679AC1817448}"/>
              </a:ext>
            </a:extLst>
          </p:cNvPr>
          <p:cNvSpPr>
            <a:spLocks noGrp="1"/>
          </p:cNvSpPr>
          <p:nvPr>
            <p:ph type="title" hasCustomPrompt="1"/>
          </p:nvPr>
        </p:nvSpPr>
        <p:spPr>
          <a:xfrm>
            <a:off x="485422" y="865187"/>
            <a:ext cx="8165396" cy="737835"/>
          </a:xfrm>
        </p:spPr>
        <p:txBody>
          <a:bodyPr>
            <a:normAutofit/>
          </a:bodyPr>
          <a:lstStyle>
            <a:lvl1pPr algn="ctr">
              <a:defRPr sz="2400">
                <a:solidFill>
                  <a:srgbClr val="34A1DA"/>
                </a:solidFill>
              </a:defRPr>
            </a:lvl1pPr>
          </a:lstStyle>
          <a:p>
            <a:r>
              <a:rPr lang="en-US" dirty="0"/>
              <a:t>Click to edit Master subtitle style</a:t>
            </a:r>
          </a:p>
        </p:txBody>
      </p:sp>
      <p:sp>
        <p:nvSpPr>
          <p:cNvPr id="11" name="Rectangle 10">
            <a:extLst>
              <a:ext uri="{FF2B5EF4-FFF2-40B4-BE49-F238E27FC236}">
                <a16:creationId xmlns:a16="http://schemas.microsoft.com/office/drawing/2014/main" id="{EF6DE41B-FE18-724C-BAD4-114EE03CBBF4}"/>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22DCBF09-3516-9542-BEA5-2B996B27937B}"/>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5CF1950C-FD73-D248-ACD0-6AADC0939C5A}"/>
              </a:ext>
            </a:extLst>
          </p:cNvPr>
          <p:cNvSpPr txBox="1">
            <a:spLocks/>
          </p:cNvSpPr>
          <p:nvPr userDrawn="1"/>
        </p:nvSpPr>
        <p:spPr>
          <a:xfrm>
            <a:off x="485422" y="1"/>
            <a:ext cx="8029928"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j-ea"/>
                <a:cs typeface="+mj-cs"/>
              </a:rPr>
              <a:t>Click to edit Master title style (short title)</a:t>
            </a:r>
            <a:endParaRPr kumimoji="0" lang="en-US" sz="2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14" name="Footer Placeholder 3">
            <a:extLst>
              <a:ext uri="{FF2B5EF4-FFF2-40B4-BE49-F238E27FC236}">
                <a16:creationId xmlns:a16="http://schemas.microsoft.com/office/drawing/2014/main" id="{04308BE8-A011-864F-9660-158F8BE9767A}"/>
              </a:ext>
            </a:extLst>
          </p:cNvPr>
          <p:cNvSpPr>
            <a:spLocks noGrp="1"/>
          </p:cNvSpPr>
          <p:nvPr>
            <p:ph type="ftr" sz="quarter" idx="11"/>
          </p:nvPr>
        </p:nvSpPr>
        <p:spPr>
          <a:xfrm>
            <a:off x="485422" y="6356350"/>
            <a:ext cx="5629628" cy="365125"/>
          </a:xfrm>
          <a:prstGeom prst="rect">
            <a:avLst/>
          </a:prstGeom>
        </p:spPr>
        <p:txBody>
          <a:bodyPr/>
          <a:lstStyle>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Sources</a:t>
            </a:r>
          </a:p>
        </p:txBody>
      </p:sp>
      <p:sp>
        <p:nvSpPr>
          <p:cNvPr id="15" name="Slide Number Placeholder 4">
            <a:extLst>
              <a:ext uri="{FF2B5EF4-FFF2-40B4-BE49-F238E27FC236}">
                <a16:creationId xmlns:a16="http://schemas.microsoft.com/office/drawing/2014/main" id="{9934DD19-0A3C-BF4B-B0D0-3FF938E33A44}"/>
              </a:ext>
            </a:extLst>
          </p:cNvPr>
          <p:cNvSpPr>
            <a:spLocks noGrp="1"/>
          </p:cNvSpPr>
          <p:nvPr>
            <p:ph type="sldNum" sz="quarter" idx="12"/>
          </p:nvPr>
        </p:nvSpPr>
        <p:spPr>
          <a:xfrm>
            <a:off x="6457949" y="6356350"/>
            <a:ext cx="22119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6375E736-F843-064D-A681-889D7E6972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768623"/>
            <a:ext cx="686058" cy="587727"/>
          </a:xfrm>
          <a:prstGeom prst="rect">
            <a:avLst/>
          </a:prstGeom>
        </p:spPr>
      </p:pic>
      <p:sp>
        <p:nvSpPr>
          <p:cNvPr id="17" name="Text Placeholder 21">
            <a:extLst>
              <a:ext uri="{FF2B5EF4-FFF2-40B4-BE49-F238E27FC236}">
                <a16:creationId xmlns:a16="http://schemas.microsoft.com/office/drawing/2014/main" id="{B76B7FF2-7D30-1C4A-B955-6EC3C64940AF}"/>
              </a:ext>
            </a:extLst>
          </p:cNvPr>
          <p:cNvSpPr>
            <a:spLocks noGrp="1"/>
          </p:cNvSpPr>
          <p:nvPr>
            <p:ph type="body" sz="quarter" idx="13" hasCustomPrompt="1"/>
          </p:nvPr>
        </p:nvSpPr>
        <p:spPr>
          <a:xfrm>
            <a:off x="493182" y="1954829"/>
            <a:ext cx="3870325" cy="325790"/>
          </a:xfrm>
        </p:spPr>
        <p:txBody>
          <a:bodyPr/>
          <a:lstStyle>
            <a:lvl1pPr marL="0" indent="0">
              <a:buNone/>
              <a:defRPr sz="1800" b="1"/>
            </a:lvl1pPr>
          </a:lstStyle>
          <a:p>
            <a:pPr lvl="0"/>
            <a:r>
              <a:rPr lang="en-US" dirty="0"/>
              <a:t>Subhead</a:t>
            </a:r>
          </a:p>
        </p:txBody>
      </p:sp>
      <p:sp>
        <p:nvSpPr>
          <p:cNvPr id="18" name="Text Placeholder 21">
            <a:extLst>
              <a:ext uri="{FF2B5EF4-FFF2-40B4-BE49-F238E27FC236}">
                <a16:creationId xmlns:a16="http://schemas.microsoft.com/office/drawing/2014/main" id="{79E79BE0-8576-AE4A-9E96-DEB6E3FA4D57}"/>
              </a:ext>
            </a:extLst>
          </p:cNvPr>
          <p:cNvSpPr>
            <a:spLocks noGrp="1"/>
          </p:cNvSpPr>
          <p:nvPr>
            <p:ph type="body" sz="quarter" idx="14" hasCustomPrompt="1"/>
          </p:nvPr>
        </p:nvSpPr>
        <p:spPr>
          <a:xfrm>
            <a:off x="4771674" y="1954829"/>
            <a:ext cx="3879144" cy="325790"/>
          </a:xfrm>
        </p:spPr>
        <p:txBody>
          <a:bodyPr/>
          <a:lstStyle>
            <a:lvl1pPr marL="0" indent="0">
              <a:buNone/>
              <a:defRPr sz="1800" b="1"/>
            </a:lvl1pPr>
          </a:lstStyle>
          <a:p>
            <a:pPr lvl="0"/>
            <a:r>
              <a:rPr lang="en-US" dirty="0"/>
              <a:t>Subhead</a:t>
            </a:r>
          </a:p>
        </p:txBody>
      </p:sp>
    </p:spTree>
    <p:extLst>
      <p:ext uri="{BB962C8B-B14F-4D97-AF65-F5344CB8AC3E}">
        <p14:creationId xmlns:p14="http://schemas.microsoft.com/office/powerpoint/2010/main" val="1630688228"/>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Long Title: 2 Column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B811D1-5FC4-AC44-8F28-DBF935BFBE33}"/>
              </a:ext>
            </a:extLst>
          </p:cNvPr>
          <p:cNvSpPr>
            <a:spLocks noGrp="1"/>
          </p:cNvSpPr>
          <p:nvPr>
            <p:ph sz="half" idx="2"/>
          </p:nvPr>
        </p:nvSpPr>
        <p:spPr>
          <a:xfrm>
            <a:off x="487010" y="2505075"/>
            <a:ext cx="3868737" cy="3231621"/>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95BD498-E9B4-9B4C-AD40-379F3AC18533}"/>
              </a:ext>
            </a:extLst>
          </p:cNvPr>
          <p:cNvSpPr>
            <a:spLocks noGrp="1"/>
          </p:cNvSpPr>
          <p:nvPr>
            <p:ph sz="quarter" idx="4"/>
          </p:nvPr>
        </p:nvSpPr>
        <p:spPr>
          <a:xfrm>
            <a:off x="4751739" y="2505075"/>
            <a:ext cx="3887788" cy="3231621"/>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48E751B7-FF99-1D42-8CED-679AC1817448}"/>
              </a:ext>
            </a:extLst>
          </p:cNvPr>
          <p:cNvSpPr>
            <a:spLocks noGrp="1"/>
          </p:cNvSpPr>
          <p:nvPr>
            <p:ph type="title" hasCustomPrompt="1"/>
          </p:nvPr>
        </p:nvSpPr>
        <p:spPr>
          <a:xfrm>
            <a:off x="485421" y="1346199"/>
            <a:ext cx="8152517" cy="499887"/>
          </a:xfrm>
        </p:spPr>
        <p:txBody>
          <a:bodyPr>
            <a:normAutofit/>
          </a:bodyPr>
          <a:lstStyle>
            <a:lvl1pPr algn="ctr">
              <a:defRPr sz="2400">
                <a:solidFill>
                  <a:srgbClr val="34A1DA"/>
                </a:solidFill>
              </a:defRPr>
            </a:lvl1pPr>
          </a:lstStyle>
          <a:p>
            <a:r>
              <a:rPr lang="en-US" dirty="0"/>
              <a:t>Click to edit Master subtitle style</a:t>
            </a:r>
          </a:p>
        </p:txBody>
      </p:sp>
      <p:sp>
        <p:nvSpPr>
          <p:cNvPr id="14" name="Footer Placeholder 3">
            <a:extLst>
              <a:ext uri="{FF2B5EF4-FFF2-40B4-BE49-F238E27FC236}">
                <a16:creationId xmlns:a16="http://schemas.microsoft.com/office/drawing/2014/main" id="{04308BE8-A011-864F-9660-158F8BE9767A}"/>
              </a:ext>
            </a:extLst>
          </p:cNvPr>
          <p:cNvSpPr>
            <a:spLocks noGrp="1"/>
          </p:cNvSpPr>
          <p:nvPr>
            <p:ph type="ftr" sz="quarter" idx="11"/>
          </p:nvPr>
        </p:nvSpPr>
        <p:spPr>
          <a:xfrm>
            <a:off x="485422" y="6356350"/>
            <a:ext cx="5629628" cy="365125"/>
          </a:xfrm>
          <a:prstGeom prst="rect">
            <a:avLst/>
          </a:prstGeom>
        </p:spPr>
        <p:txBody>
          <a:bodyPr/>
          <a:lstStyle>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Sources</a:t>
            </a:r>
          </a:p>
        </p:txBody>
      </p:sp>
      <p:sp>
        <p:nvSpPr>
          <p:cNvPr id="15" name="Slide Number Placeholder 4">
            <a:extLst>
              <a:ext uri="{FF2B5EF4-FFF2-40B4-BE49-F238E27FC236}">
                <a16:creationId xmlns:a16="http://schemas.microsoft.com/office/drawing/2014/main" id="{9934DD19-0A3C-BF4B-B0D0-3FF938E33A44}"/>
              </a:ext>
            </a:extLst>
          </p:cNvPr>
          <p:cNvSpPr>
            <a:spLocks noGrp="1"/>
          </p:cNvSpPr>
          <p:nvPr>
            <p:ph type="sldNum" sz="quarter" idx="12"/>
          </p:nvPr>
        </p:nvSpPr>
        <p:spPr>
          <a:xfrm>
            <a:off x="6457949" y="6356350"/>
            <a:ext cx="22119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6375E736-F843-064D-A681-889D7E6972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768623"/>
            <a:ext cx="686058" cy="587727"/>
          </a:xfrm>
          <a:prstGeom prst="rect">
            <a:avLst/>
          </a:prstGeom>
        </p:spPr>
      </p:pic>
      <p:sp>
        <p:nvSpPr>
          <p:cNvPr id="17" name="Text Placeholder 21">
            <a:extLst>
              <a:ext uri="{FF2B5EF4-FFF2-40B4-BE49-F238E27FC236}">
                <a16:creationId xmlns:a16="http://schemas.microsoft.com/office/drawing/2014/main" id="{B76B7FF2-7D30-1C4A-B955-6EC3C64940AF}"/>
              </a:ext>
            </a:extLst>
          </p:cNvPr>
          <p:cNvSpPr>
            <a:spLocks noGrp="1"/>
          </p:cNvSpPr>
          <p:nvPr>
            <p:ph type="body" sz="quarter" idx="13" hasCustomPrompt="1"/>
          </p:nvPr>
        </p:nvSpPr>
        <p:spPr>
          <a:xfrm>
            <a:off x="496711" y="2139950"/>
            <a:ext cx="3870325" cy="325790"/>
          </a:xfrm>
        </p:spPr>
        <p:txBody>
          <a:bodyPr/>
          <a:lstStyle>
            <a:lvl1pPr marL="0" indent="0">
              <a:buNone/>
              <a:defRPr sz="1800" b="1"/>
            </a:lvl1pPr>
          </a:lstStyle>
          <a:p>
            <a:pPr lvl="0"/>
            <a:r>
              <a:rPr lang="en-US" dirty="0"/>
              <a:t>Subhead</a:t>
            </a:r>
          </a:p>
        </p:txBody>
      </p:sp>
      <p:sp>
        <p:nvSpPr>
          <p:cNvPr id="18" name="Text Placeholder 21">
            <a:extLst>
              <a:ext uri="{FF2B5EF4-FFF2-40B4-BE49-F238E27FC236}">
                <a16:creationId xmlns:a16="http://schemas.microsoft.com/office/drawing/2014/main" id="{79E79BE0-8576-AE4A-9E96-DEB6E3FA4D57}"/>
              </a:ext>
            </a:extLst>
          </p:cNvPr>
          <p:cNvSpPr>
            <a:spLocks noGrp="1"/>
          </p:cNvSpPr>
          <p:nvPr>
            <p:ph type="body" sz="quarter" idx="14" hasCustomPrompt="1"/>
          </p:nvPr>
        </p:nvSpPr>
        <p:spPr>
          <a:xfrm>
            <a:off x="4758795" y="2139950"/>
            <a:ext cx="3879144" cy="325790"/>
          </a:xfrm>
        </p:spPr>
        <p:txBody>
          <a:bodyPr/>
          <a:lstStyle>
            <a:lvl1pPr marL="0" indent="0">
              <a:buNone/>
              <a:defRPr sz="1800" b="1"/>
            </a:lvl1pPr>
          </a:lstStyle>
          <a:p>
            <a:pPr lvl="0"/>
            <a:r>
              <a:rPr lang="en-US" dirty="0"/>
              <a:t>Subhead</a:t>
            </a:r>
          </a:p>
        </p:txBody>
      </p:sp>
      <p:sp>
        <p:nvSpPr>
          <p:cNvPr id="19" name="Rectangle 18">
            <a:extLst>
              <a:ext uri="{FF2B5EF4-FFF2-40B4-BE49-F238E27FC236}">
                <a16:creationId xmlns:a16="http://schemas.microsoft.com/office/drawing/2014/main" id="{B8F1EC8B-0F06-4044-8CDC-5ED90DF34FEF}"/>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20" name="Right Triangle 19">
            <a:extLst>
              <a:ext uri="{FF2B5EF4-FFF2-40B4-BE49-F238E27FC236}">
                <a16:creationId xmlns:a16="http://schemas.microsoft.com/office/drawing/2014/main" id="{E81F5BC6-A6E7-A14D-B32A-0F7AAD7F381C}"/>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D20F01AB-5D22-2D49-BD7A-9183229A1A6E}"/>
              </a:ext>
            </a:extLst>
          </p:cNvPr>
          <p:cNvSpPr txBox="1">
            <a:spLocks/>
          </p:cNvSpPr>
          <p:nvPr userDrawn="1"/>
        </p:nvSpPr>
        <p:spPr>
          <a:xfrm>
            <a:off x="485422" y="-1"/>
            <a:ext cx="8029928" cy="11514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j-ea"/>
                <a:cs typeface="+mj-cs"/>
              </a:rPr>
              <a:t>Click to edit Master title style (long title) – lorem ipsum lorem ipsum lorem ipsum</a:t>
            </a:r>
            <a:endParaRPr kumimoji="0" lang="en-US" sz="2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267886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7" name="Rectangle 6"/>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8" name="TextBox 7"/>
          <p:cNvSpPr txBox="1">
            <a:spLocks noChangeArrowheads="1"/>
          </p:cNvSpPr>
          <p:nvPr userDrawn="1"/>
        </p:nvSpPr>
        <p:spPr bwMode="auto">
          <a:xfrm>
            <a:off x="5873356" y="164099"/>
            <a:ext cx="3212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14400" fontAlgn="base">
              <a:spcBef>
                <a:spcPct val="0"/>
              </a:spcBef>
              <a:spcAft>
                <a:spcPct val="0"/>
              </a:spcAft>
            </a:pPr>
            <a:fld id="{1F51E85F-1D38-4A8A-B2D5-2BE2BB429F8F}" type="slidenum">
              <a:rPr lang="en-US" altLang="en-US" sz="1600">
                <a:solidFill>
                  <a:prstClr val="white"/>
                </a:solidFill>
                <a:cs typeface="Arial" panose="020B0604020202020204" pitchFamily="34" charset="0"/>
              </a:rPr>
              <a:pPr algn="r" defTabSz="914400" fontAlgn="base">
                <a:spcBef>
                  <a:spcPct val="0"/>
                </a:spcBef>
                <a:spcAft>
                  <a:spcPct val="0"/>
                </a:spcAft>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629841" y="701849"/>
            <a:ext cx="2949178"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701837"/>
            <a:ext cx="462915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9" name="Footer Placeholder 5"/>
          <p:cNvSpPr>
            <a:spLocks noGrp="1"/>
          </p:cNvSpPr>
          <p:nvPr>
            <p:ph type="ftr" sz="quarter" idx="10"/>
          </p:nvPr>
        </p:nvSpPr>
        <p:spPr/>
        <p:txBody>
          <a:bodyPr/>
          <a:lstStyle>
            <a:lvl1pPr>
              <a:defRPr/>
            </a:lvl1pPr>
          </a:lstStyle>
          <a:p>
            <a:pPr>
              <a:defRPr/>
            </a:pPr>
            <a:endParaRPr lang="en-US" dirty="0">
              <a:solidFill>
                <a:prstClr val="black">
                  <a:tint val="75000"/>
                </a:prstClr>
              </a:solidFill>
              <a:latin typeface="Arial"/>
            </a:endParaRPr>
          </a:p>
        </p:txBody>
      </p:sp>
      <p:sp>
        <p:nvSpPr>
          <p:cNvPr id="10" name="Date Placeholder 3"/>
          <p:cNvSpPr>
            <a:spLocks noGrp="1"/>
          </p:cNvSpPr>
          <p:nvPr>
            <p:ph type="dt" sz="half" idx="11"/>
          </p:nvPr>
        </p:nvSpPr>
        <p:spPr>
          <a:xfrm>
            <a:off x="180975" y="150826"/>
            <a:ext cx="4114800" cy="363537"/>
          </a:xfrm>
          <a:prstGeom prst="rect">
            <a:avLst/>
          </a:prstGeom>
        </p:spPr>
        <p:txBody>
          <a:bodyPr tIns="0" bIns="0" anchor="ctr"/>
          <a:lstStyle>
            <a:lvl1pPr eaLnBrk="1" fontAlgn="auto" hangingPunct="1">
              <a:spcBef>
                <a:spcPts val="0"/>
              </a:spcBef>
              <a:spcAft>
                <a:spcPts val="0"/>
              </a:spcAft>
              <a:defRPr sz="1600" smtClean="0">
                <a:solidFill>
                  <a:schemeClr val="bg1"/>
                </a:solidFill>
                <a:latin typeface="Arial" panose="020B0604020202020204" pitchFamily="34" charset="0"/>
                <a:cs typeface="Arial" panose="020B0604020202020204" pitchFamily="34" charset="0"/>
              </a:defRPr>
            </a:lvl1pPr>
          </a:lstStyle>
          <a:p>
            <a:pPr defTabSz="914400">
              <a:defRPr/>
            </a:pPr>
            <a:endParaRPr lang="en-CA" dirty="0">
              <a:solidFill>
                <a:prstClr val="white"/>
              </a:solidFill>
            </a:endParaRPr>
          </a:p>
        </p:txBody>
      </p:sp>
    </p:spTree>
    <p:extLst>
      <p:ext uri="{BB962C8B-B14F-4D97-AF65-F5344CB8AC3E}">
        <p14:creationId xmlns:p14="http://schemas.microsoft.com/office/powerpoint/2010/main" val="310611735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hort Title: 2 Column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8E751B7-FF99-1D42-8CED-679AC1817448}"/>
              </a:ext>
            </a:extLst>
          </p:cNvPr>
          <p:cNvSpPr>
            <a:spLocks noGrp="1"/>
          </p:cNvSpPr>
          <p:nvPr>
            <p:ph type="title" hasCustomPrompt="1"/>
          </p:nvPr>
        </p:nvSpPr>
        <p:spPr>
          <a:xfrm>
            <a:off x="485422" y="865187"/>
            <a:ext cx="8165396" cy="737835"/>
          </a:xfrm>
        </p:spPr>
        <p:txBody>
          <a:bodyPr>
            <a:normAutofit/>
          </a:bodyPr>
          <a:lstStyle>
            <a:lvl1pPr algn="ctr">
              <a:defRPr sz="2400">
                <a:solidFill>
                  <a:srgbClr val="34A1DA"/>
                </a:solidFill>
              </a:defRPr>
            </a:lvl1pPr>
          </a:lstStyle>
          <a:p>
            <a:r>
              <a:rPr lang="en-US" dirty="0"/>
              <a:t>Click to edit Master subtitle style</a:t>
            </a:r>
          </a:p>
        </p:txBody>
      </p:sp>
      <p:sp>
        <p:nvSpPr>
          <p:cNvPr id="11" name="Rectangle 10">
            <a:extLst>
              <a:ext uri="{FF2B5EF4-FFF2-40B4-BE49-F238E27FC236}">
                <a16:creationId xmlns:a16="http://schemas.microsoft.com/office/drawing/2014/main" id="{EF6DE41B-FE18-724C-BAD4-114EE03CBBF4}"/>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22DCBF09-3516-9542-BEA5-2B996B27937B}"/>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5CF1950C-FD73-D248-ACD0-6AADC0939C5A}"/>
              </a:ext>
            </a:extLst>
          </p:cNvPr>
          <p:cNvSpPr txBox="1">
            <a:spLocks/>
          </p:cNvSpPr>
          <p:nvPr userDrawn="1"/>
        </p:nvSpPr>
        <p:spPr>
          <a:xfrm>
            <a:off x="485422" y="1"/>
            <a:ext cx="8029928"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j-ea"/>
                <a:cs typeface="+mj-cs"/>
              </a:rPr>
              <a:t>Click to edit Master title style (short title)</a:t>
            </a:r>
          </a:p>
        </p:txBody>
      </p:sp>
      <p:sp>
        <p:nvSpPr>
          <p:cNvPr id="14" name="Footer Placeholder 3">
            <a:extLst>
              <a:ext uri="{FF2B5EF4-FFF2-40B4-BE49-F238E27FC236}">
                <a16:creationId xmlns:a16="http://schemas.microsoft.com/office/drawing/2014/main" id="{04308BE8-A011-864F-9660-158F8BE9767A}"/>
              </a:ext>
            </a:extLst>
          </p:cNvPr>
          <p:cNvSpPr>
            <a:spLocks noGrp="1"/>
          </p:cNvSpPr>
          <p:nvPr>
            <p:ph type="ftr" sz="quarter" idx="11"/>
          </p:nvPr>
        </p:nvSpPr>
        <p:spPr>
          <a:xfrm>
            <a:off x="485422" y="6356350"/>
            <a:ext cx="5629628" cy="365125"/>
          </a:xfrm>
          <a:prstGeom prst="rect">
            <a:avLst/>
          </a:prstGeom>
        </p:spPr>
        <p:txBody>
          <a:bodyPr/>
          <a:lstStyle>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Sources</a:t>
            </a:r>
          </a:p>
        </p:txBody>
      </p:sp>
      <p:sp>
        <p:nvSpPr>
          <p:cNvPr id="15" name="Slide Number Placeholder 4">
            <a:extLst>
              <a:ext uri="{FF2B5EF4-FFF2-40B4-BE49-F238E27FC236}">
                <a16:creationId xmlns:a16="http://schemas.microsoft.com/office/drawing/2014/main" id="{9934DD19-0A3C-BF4B-B0D0-3FF938E33A44}"/>
              </a:ext>
            </a:extLst>
          </p:cNvPr>
          <p:cNvSpPr>
            <a:spLocks noGrp="1"/>
          </p:cNvSpPr>
          <p:nvPr>
            <p:ph type="sldNum" sz="quarter" idx="12"/>
          </p:nvPr>
        </p:nvSpPr>
        <p:spPr>
          <a:xfrm>
            <a:off x="6457949" y="6356350"/>
            <a:ext cx="22119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6375E736-F843-064D-A681-889D7E6972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768623"/>
            <a:ext cx="686058" cy="587727"/>
          </a:xfrm>
          <a:prstGeom prst="rect">
            <a:avLst/>
          </a:prstGeom>
        </p:spPr>
      </p:pic>
      <p:sp>
        <p:nvSpPr>
          <p:cNvPr id="17" name="Text Placeholder 21">
            <a:extLst>
              <a:ext uri="{FF2B5EF4-FFF2-40B4-BE49-F238E27FC236}">
                <a16:creationId xmlns:a16="http://schemas.microsoft.com/office/drawing/2014/main" id="{B76B7FF2-7D30-1C4A-B955-6EC3C64940AF}"/>
              </a:ext>
            </a:extLst>
          </p:cNvPr>
          <p:cNvSpPr>
            <a:spLocks noGrp="1"/>
          </p:cNvSpPr>
          <p:nvPr>
            <p:ph type="body" sz="quarter" idx="13" hasCustomPrompt="1"/>
          </p:nvPr>
        </p:nvSpPr>
        <p:spPr>
          <a:xfrm>
            <a:off x="493182" y="1954829"/>
            <a:ext cx="3870325" cy="325790"/>
          </a:xfrm>
        </p:spPr>
        <p:txBody>
          <a:bodyPr/>
          <a:lstStyle>
            <a:lvl1pPr marL="0" indent="0">
              <a:buNone/>
              <a:defRPr sz="1800" b="1"/>
            </a:lvl1pPr>
          </a:lstStyle>
          <a:p>
            <a:pPr lvl="0"/>
            <a:r>
              <a:rPr lang="en-US" dirty="0"/>
              <a:t>Subhead</a:t>
            </a:r>
          </a:p>
        </p:txBody>
      </p:sp>
      <p:sp>
        <p:nvSpPr>
          <p:cNvPr id="18" name="Text Placeholder 21">
            <a:extLst>
              <a:ext uri="{FF2B5EF4-FFF2-40B4-BE49-F238E27FC236}">
                <a16:creationId xmlns:a16="http://schemas.microsoft.com/office/drawing/2014/main" id="{79E79BE0-8576-AE4A-9E96-DEB6E3FA4D57}"/>
              </a:ext>
            </a:extLst>
          </p:cNvPr>
          <p:cNvSpPr>
            <a:spLocks noGrp="1"/>
          </p:cNvSpPr>
          <p:nvPr>
            <p:ph type="body" sz="quarter" idx="14" hasCustomPrompt="1"/>
          </p:nvPr>
        </p:nvSpPr>
        <p:spPr>
          <a:xfrm>
            <a:off x="4771674" y="1954829"/>
            <a:ext cx="3879144" cy="325790"/>
          </a:xfrm>
        </p:spPr>
        <p:txBody>
          <a:bodyPr/>
          <a:lstStyle>
            <a:lvl1pPr marL="0" indent="0">
              <a:buNone/>
              <a:defRPr sz="1800" b="1"/>
            </a:lvl1pPr>
          </a:lstStyle>
          <a:p>
            <a:pPr lvl="0"/>
            <a:r>
              <a:rPr lang="en-US" dirty="0"/>
              <a:t>Subhead</a:t>
            </a:r>
          </a:p>
        </p:txBody>
      </p:sp>
      <p:sp>
        <p:nvSpPr>
          <p:cNvPr id="3" name="Text Placeholder 2">
            <a:extLst>
              <a:ext uri="{FF2B5EF4-FFF2-40B4-BE49-F238E27FC236}">
                <a16:creationId xmlns:a16="http://schemas.microsoft.com/office/drawing/2014/main" id="{01F2DAF4-F370-7E4F-AD5D-4C11D9E40F13}"/>
              </a:ext>
            </a:extLst>
          </p:cNvPr>
          <p:cNvSpPr>
            <a:spLocks noGrp="1"/>
          </p:cNvSpPr>
          <p:nvPr>
            <p:ph type="body" sz="quarter" idx="15"/>
          </p:nvPr>
        </p:nvSpPr>
        <p:spPr>
          <a:xfrm>
            <a:off x="493713" y="2281238"/>
            <a:ext cx="3870325" cy="3317875"/>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67803B64-E1B0-1E4E-90D7-D103341A856E}"/>
              </a:ext>
            </a:extLst>
          </p:cNvPr>
          <p:cNvSpPr>
            <a:spLocks noGrp="1"/>
          </p:cNvSpPr>
          <p:nvPr>
            <p:ph type="body" sz="quarter" idx="16"/>
          </p:nvPr>
        </p:nvSpPr>
        <p:spPr>
          <a:xfrm>
            <a:off x="4783491" y="2281238"/>
            <a:ext cx="3870325" cy="3317875"/>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20052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Long Title: 2 Column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8E751B7-FF99-1D42-8CED-679AC1817448}"/>
              </a:ext>
            </a:extLst>
          </p:cNvPr>
          <p:cNvSpPr>
            <a:spLocks noGrp="1"/>
          </p:cNvSpPr>
          <p:nvPr>
            <p:ph type="title" hasCustomPrompt="1"/>
          </p:nvPr>
        </p:nvSpPr>
        <p:spPr>
          <a:xfrm>
            <a:off x="485421" y="1346199"/>
            <a:ext cx="8152517" cy="499887"/>
          </a:xfrm>
        </p:spPr>
        <p:txBody>
          <a:bodyPr>
            <a:normAutofit/>
          </a:bodyPr>
          <a:lstStyle>
            <a:lvl1pPr algn="ctr">
              <a:defRPr sz="2400">
                <a:solidFill>
                  <a:srgbClr val="34A1DA"/>
                </a:solidFill>
              </a:defRPr>
            </a:lvl1pPr>
          </a:lstStyle>
          <a:p>
            <a:r>
              <a:rPr lang="en-US" dirty="0"/>
              <a:t>Click to edit Master subtitle style</a:t>
            </a:r>
          </a:p>
        </p:txBody>
      </p:sp>
      <p:sp>
        <p:nvSpPr>
          <p:cNvPr id="14" name="Footer Placeholder 3">
            <a:extLst>
              <a:ext uri="{FF2B5EF4-FFF2-40B4-BE49-F238E27FC236}">
                <a16:creationId xmlns:a16="http://schemas.microsoft.com/office/drawing/2014/main" id="{04308BE8-A011-864F-9660-158F8BE9767A}"/>
              </a:ext>
            </a:extLst>
          </p:cNvPr>
          <p:cNvSpPr>
            <a:spLocks noGrp="1"/>
          </p:cNvSpPr>
          <p:nvPr>
            <p:ph type="ftr" sz="quarter" idx="11"/>
          </p:nvPr>
        </p:nvSpPr>
        <p:spPr>
          <a:xfrm>
            <a:off x="485422" y="6356350"/>
            <a:ext cx="5629628" cy="365125"/>
          </a:xfrm>
          <a:prstGeom prst="rect">
            <a:avLst/>
          </a:prstGeom>
        </p:spPr>
        <p:txBody>
          <a:bodyPr/>
          <a:lstStyle>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Sources</a:t>
            </a:r>
          </a:p>
        </p:txBody>
      </p:sp>
      <p:sp>
        <p:nvSpPr>
          <p:cNvPr id="15" name="Slide Number Placeholder 4">
            <a:extLst>
              <a:ext uri="{FF2B5EF4-FFF2-40B4-BE49-F238E27FC236}">
                <a16:creationId xmlns:a16="http://schemas.microsoft.com/office/drawing/2014/main" id="{9934DD19-0A3C-BF4B-B0D0-3FF938E33A44}"/>
              </a:ext>
            </a:extLst>
          </p:cNvPr>
          <p:cNvSpPr>
            <a:spLocks noGrp="1"/>
          </p:cNvSpPr>
          <p:nvPr>
            <p:ph type="sldNum" sz="quarter" idx="12"/>
          </p:nvPr>
        </p:nvSpPr>
        <p:spPr>
          <a:xfrm>
            <a:off x="6457949" y="6356350"/>
            <a:ext cx="22119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6375E736-F843-064D-A681-889D7E6972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768623"/>
            <a:ext cx="686058" cy="587727"/>
          </a:xfrm>
          <a:prstGeom prst="rect">
            <a:avLst/>
          </a:prstGeom>
        </p:spPr>
      </p:pic>
      <p:sp>
        <p:nvSpPr>
          <p:cNvPr id="17" name="Text Placeholder 21">
            <a:extLst>
              <a:ext uri="{FF2B5EF4-FFF2-40B4-BE49-F238E27FC236}">
                <a16:creationId xmlns:a16="http://schemas.microsoft.com/office/drawing/2014/main" id="{B76B7FF2-7D30-1C4A-B955-6EC3C64940AF}"/>
              </a:ext>
            </a:extLst>
          </p:cNvPr>
          <p:cNvSpPr>
            <a:spLocks noGrp="1"/>
          </p:cNvSpPr>
          <p:nvPr>
            <p:ph type="body" sz="quarter" idx="13" hasCustomPrompt="1"/>
          </p:nvPr>
        </p:nvSpPr>
        <p:spPr>
          <a:xfrm>
            <a:off x="496711" y="2139950"/>
            <a:ext cx="3870325" cy="325790"/>
          </a:xfrm>
        </p:spPr>
        <p:txBody>
          <a:bodyPr/>
          <a:lstStyle>
            <a:lvl1pPr marL="0" indent="0">
              <a:buNone/>
              <a:defRPr sz="1800" b="1"/>
            </a:lvl1pPr>
          </a:lstStyle>
          <a:p>
            <a:pPr lvl="0"/>
            <a:r>
              <a:rPr lang="en-US" dirty="0"/>
              <a:t>Subhead</a:t>
            </a:r>
          </a:p>
        </p:txBody>
      </p:sp>
      <p:sp>
        <p:nvSpPr>
          <p:cNvPr id="18" name="Text Placeholder 21">
            <a:extLst>
              <a:ext uri="{FF2B5EF4-FFF2-40B4-BE49-F238E27FC236}">
                <a16:creationId xmlns:a16="http://schemas.microsoft.com/office/drawing/2014/main" id="{79E79BE0-8576-AE4A-9E96-DEB6E3FA4D57}"/>
              </a:ext>
            </a:extLst>
          </p:cNvPr>
          <p:cNvSpPr>
            <a:spLocks noGrp="1"/>
          </p:cNvSpPr>
          <p:nvPr>
            <p:ph type="body" sz="quarter" idx="14" hasCustomPrompt="1"/>
          </p:nvPr>
        </p:nvSpPr>
        <p:spPr>
          <a:xfrm>
            <a:off x="4758795" y="2139950"/>
            <a:ext cx="3879144" cy="325790"/>
          </a:xfrm>
        </p:spPr>
        <p:txBody>
          <a:bodyPr/>
          <a:lstStyle>
            <a:lvl1pPr marL="0" indent="0">
              <a:buNone/>
              <a:defRPr sz="1800" b="1"/>
            </a:lvl1pPr>
          </a:lstStyle>
          <a:p>
            <a:pPr lvl="0"/>
            <a:r>
              <a:rPr lang="en-US" dirty="0"/>
              <a:t>Subhead</a:t>
            </a:r>
          </a:p>
        </p:txBody>
      </p:sp>
      <p:sp>
        <p:nvSpPr>
          <p:cNvPr id="19" name="Rectangle 18">
            <a:extLst>
              <a:ext uri="{FF2B5EF4-FFF2-40B4-BE49-F238E27FC236}">
                <a16:creationId xmlns:a16="http://schemas.microsoft.com/office/drawing/2014/main" id="{B8F1EC8B-0F06-4044-8CDC-5ED90DF34FEF}"/>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20" name="Right Triangle 19">
            <a:extLst>
              <a:ext uri="{FF2B5EF4-FFF2-40B4-BE49-F238E27FC236}">
                <a16:creationId xmlns:a16="http://schemas.microsoft.com/office/drawing/2014/main" id="{E81F5BC6-A6E7-A14D-B32A-0F7AAD7F381C}"/>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D20F01AB-5D22-2D49-BD7A-9183229A1A6E}"/>
              </a:ext>
            </a:extLst>
          </p:cNvPr>
          <p:cNvSpPr txBox="1">
            <a:spLocks/>
          </p:cNvSpPr>
          <p:nvPr userDrawn="1"/>
        </p:nvSpPr>
        <p:spPr>
          <a:xfrm>
            <a:off x="485422" y="-1"/>
            <a:ext cx="8029928" cy="11514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j-ea"/>
                <a:cs typeface="+mj-cs"/>
              </a:rPr>
              <a:t>Click to edit Master title style (long title) – lorem ipsum lorem ipsum lorem ipsum</a:t>
            </a:r>
            <a:endParaRPr kumimoji="0" lang="en-US" sz="2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13" name="Text Placeholder 2">
            <a:extLst>
              <a:ext uri="{FF2B5EF4-FFF2-40B4-BE49-F238E27FC236}">
                <a16:creationId xmlns:a16="http://schemas.microsoft.com/office/drawing/2014/main" id="{17CBC697-DBB9-E54E-BA05-F7D4835D39BC}"/>
              </a:ext>
            </a:extLst>
          </p:cNvPr>
          <p:cNvSpPr>
            <a:spLocks noGrp="1"/>
          </p:cNvSpPr>
          <p:nvPr>
            <p:ph type="body" sz="quarter" idx="15"/>
          </p:nvPr>
        </p:nvSpPr>
        <p:spPr>
          <a:xfrm>
            <a:off x="493713" y="2465740"/>
            <a:ext cx="3870325" cy="3317875"/>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2BF94E66-C2F6-8A43-BFAA-F81C4F50065C}"/>
              </a:ext>
            </a:extLst>
          </p:cNvPr>
          <p:cNvSpPr>
            <a:spLocks noGrp="1"/>
          </p:cNvSpPr>
          <p:nvPr>
            <p:ph type="body" sz="quarter" idx="16"/>
          </p:nvPr>
        </p:nvSpPr>
        <p:spPr>
          <a:xfrm>
            <a:off x="4783491" y="2465740"/>
            <a:ext cx="3870325" cy="3317875"/>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01764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hort Title: 1 Column Text + Content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7C7E20-2D1D-7C4A-8F8A-224C3B1B7CBB}"/>
              </a:ext>
            </a:extLst>
          </p:cNvPr>
          <p:cNvSpPr>
            <a:spLocks noGrp="1"/>
          </p:cNvSpPr>
          <p:nvPr>
            <p:ph idx="1"/>
          </p:nvPr>
        </p:nvSpPr>
        <p:spPr>
          <a:xfrm>
            <a:off x="3886070" y="1106488"/>
            <a:ext cx="4783796" cy="46621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140FA0A-B393-6144-A4E9-702CF5B54122}"/>
              </a:ext>
            </a:extLst>
          </p:cNvPr>
          <p:cNvSpPr>
            <a:spLocks noGrp="1"/>
          </p:cNvSpPr>
          <p:nvPr>
            <p:ph type="body" sz="half" idx="2"/>
          </p:nvPr>
        </p:nvSpPr>
        <p:spPr>
          <a:xfrm>
            <a:off x="485422" y="2057400"/>
            <a:ext cx="3094391" cy="37112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a:extLst>
              <a:ext uri="{FF2B5EF4-FFF2-40B4-BE49-F238E27FC236}">
                <a16:creationId xmlns:a16="http://schemas.microsoft.com/office/drawing/2014/main" id="{6C6D5707-8B8B-654C-863A-E18438931D46}"/>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AC0E5544-F134-A649-82D5-C177F52B572E}"/>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60C9CD7-53F2-B943-844D-78361748E009}"/>
              </a:ext>
            </a:extLst>
          </p:cNvPr>
          <p:cNvSpPr txBox="1">
            <a:spLocks/>
          </p:cNvSpPr>
          <p:nvPr userDrawn="1"/>
        </p:nvSpPr>
        <p:spPr>
          <a:xfrm>
            <a:off x="485422" y="1"/>
            <a:ext cx="8029928"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j-ea"/>
                <a:cs typeface="+mj-cs"/>
              </a:rPr>
              <a:t>Click to edit Master title style (short title)</a:t>
            </a:r>
          </a:p>
        </p:txBody>
      </p:sp>
      <p:sp>
        <p:nvSpPr>
          <p:cNvPr id="11" name="Footer Placeholder 3">
            <a:extLst>
              <a:ext uri="{FF2B5EF4-FFF2-40B4-BE49-F238E27FC236}">
                <a16:creationId xmlns:a16="http://schemas.microsoft.com/office/drawing/2014/main" id="{35363C64-1772-D444-884D-04A4AE0E3FCD}"/>
              </a:ext>
            </a:extLst>
          </p:cNvPr>
          <p:cNvSpPr>
            <a:spLocks noGrp="1"/>
          </p:cNvSpPr>
          <p:nvPr>
            <p:ph type="ftr" sz="quarter" idx="11"/>
          </p:nvPr>
        </p:nvSpPr>
        <p:spPr>
          <a:xfrm>
            <a:off x="485422" y="6356350"/>
            <a:ext cx="5629628" cy="365125"/>
          </a:xfrm>
          <a:prstGeom prst="rect">
            <a:avLst/>
          </a:prstGeom>
        </p:spPr>
        <p:txBody>
          <a:bodyPr/>
          <a:lstStyle>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Sources</a:t>
            </a:r>
          </a:p>
        </p:txBody>
      </p:sp>
      <p:sp>
        <p:nvSpPr>
          <p:cNvPr id="12" name="Slide Number Placeholder 4">
            <a:extLst>
              <a:ext uri="{FF2B5EF4-FFF2-40B4-BE49-F238E27FC236}">
                <a16:creationId xmlns:a16="http://schemas.microsoft.com/office/drawing/2014/main" id="{B71E0377-10FA-6949-91C8-EBEC4BB5C039}"/>
              </a:ext>
            </a:extLst>
          </p:cNvPr>
          <p:cNvSpPr>
            <a:spLocks noGrp="1"/>
          </p:cNvSpPr>
          <p:nvPr>
            <p:ph type="sldNum" sz="quarter" idx="12"/>
          </p:nvPr>
        </p:nvSpPr>
        <p:spPr>
          <a:xfrm>
            <a:off x="6457949" y="6356350"/>
            <a:ext cx="22119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DB9253E2-D0C2-A94B-AD6A-E7F3DA2636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768623"/>
            <a:ext cx="686058" cy="587727"/>
          </a:xfrm>
          <a:prstGeom prst="rect">
            <a:avLst/>
          </a:prstGeom>
        </p:spPr>
      </p:pic>
      <p:sp>
        <p:nvSpPr>
          <p:cNvPr id="15" name="Text Placeholder 14">
            <a:extLst>
              <a:ext uri="{FF2B5EF4-FFF2-40B4-BE49-F238E27FC236}">
                <a16:creationId xmlns:a16="http://schemas.microsoft.com/office/drawing/2014/main" id="{06D92C38-F4F6-9149-B90E-5EA4CFA1AE60}"/>
              </a:ext>
            </a:extLst>
          </p:cNvPr>
          <p:cNvSpPr>
            <a:spLocks noGrp="1"/>
          </p:cNvSpPr>
          <p:nvPr>
            <p:ph type="body" sz="quarter" idx="13" hasCustomPrompt="1"/>
          </p:nvPr>
        </p:nvSpPr>
        <p:spPr>
          <a:xfrm>
            <a:off x="485422" y="1106488"/>
            <a:ext cx="3094391" cy="812800"/>
          </a:xfrm>
        </p:spPr>
        <p:txBody>
          <a:bodyPr>
            <a:normAutofit/>
          </a:bodyPr>
          <a:lstStyle>
            <a:lvl1pPr marL="0" indent="0">
              <a:buNone/>
              <a:defRPr sz="2400">
                <a:solidFill>
                  <a:srgbClr val="34A1DA"/>
                </a:solidFill>
              </a:defRPr>
            </a:lvl1pPr>
          </a:lstStyle>
          <a:p>
            <a:pPr lvl="0"/>
            <a:r>
              <a:rPr lang="en-US" dirty="0"/>
              <a:t>Subtitle</a:t>
            </a:r>
          </a:p>
        </p:txBody>
      </p:sp>
    </p:spTree>
    <p:extLst>
      <p:ext uri="{BB962C8B-B14F-4D97-AF65-F5344CB8AC3E}">
        <p14:creationId xmlns:p14="http://schemas.microsoft.com/office/powerpoint/2010/main" val="373187511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Long Title: 1 Column Text + Content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7C7E20-2D1D-7C4A-8F8A-224C3B1B7CBB}"/>
              </a:ext>
            </a:extLst>
          </p:cNvPr>
          <p:cNvSpPr>
            <a:spLocks noGrp="1"/>
          </p:cNvSpPr>
          <p:nvPr>
            <p:ph idx="1"/>
          </p:nvPr>
        </p:nvSpPr>
        <p:spPr>
          <a:xfrm>
            <a:off x="3886070" y="1396825"/>
            <a:ext cx="4783796" cy="4333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140FA0A-B393-6144-A4E9-702CF5B54122}"/>
              </a:ext>
            </a:extLst>
          </p:cNvPr>
          <p:cNvSpPr>
            <a:spLocks noGrp="1"/>
          </p:cNvSpPr>
          <p:nvPr>
            <p:ph type="body" sz="half" idx="2"/>
          </p:nvPr>
        </p:nvSpPr>
        <p:spPr>
          <a:xfrm>
            <a:off x="485422" y="2347737"/>
            <a:ext cx="3094391" cy="34492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Footer Placeholder 3">
            <a:extLst>
              <a:ext uri="{FF2B5EF4-FFF2-40B4-BE49-F238E27FC236}">
                <a16:creationId xmlns:a16="http://schemas.microsoft.com/office/drawing/2014/main" id="{35363C64-1772-D444-884D-04A4AE0E3FCD}"/>
              </a:ext>
            </a:extLst>
          </p:cNvPr>
          <p:cNvSpPr>
            <a:spLocks noGrp="1"/>
          </p:cNvSpPr>
          <p:nvPr>
            <p:ph type="ftr" sz="quarter" idx="11"/>
          </p:nvPr>
        </p:nvSpPr>
        <p:spPr>
          <a:xfrm>
            <a:off x="485422" y="6356350"/>
            <a:ext cx="5629628" cy="365125"/>
          </a:xfrm>
          <a:prstGeom prst="rect">
            <a:avLst/>
          </a:prstGeom>
        </p:spPr>
        <p:txBody>
          <a:bodyPr/>
          <a:lstStyle>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Sources</a:t>
            </a:r>
          </a:p>
        </p:txBody>
      </p:sp>
      <p:sp>
        <p:nvSpPr>
          <p:cNvPr id="12" name="Slide Number Placeholder 4">
            <a:extLst>
              <a:ext uri="{FF2B5EF4-FFF2-40B4-BE49-F238E27FC236}">
                <a16:creationId xmlns:a16="http://schemas.microsoft.com/office/drawing/2014/main" id="{B71E0377-10FA-6949-91C8-EBEC4BB5C039}"/>
              </a:ext>
            </a:extLst>
          </p:cNvPr>
          <p:cNvSpPr>
            <a:spLocks noGrp="1"/>
          </p:cNvSpPr>
          <p:nvPr>
            <p:ph type="sldNum" sz="quarter" idx="12"/>
          </p:nvPr>
        </p:nvSpPr>
        <p:spPr>
          <a:xfrm>
            <a:off x="6457949" y="6356350"/>
            <a:ext cx="22119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DB9253E2-D0C2-A94B-AD6A-E7F3DA2636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768623"/>
            <a:ext cx="686058" cy="587727"/>
          </a:xfrm>
          <a:prstGeom prst="rect">
            <a:avLst/>
          </a:prstGeom>
        </p:spPr>
      </p:pic>
      <p:sp>
        <p:nvSpPr>
          <p:cNvPr id="15" name="Text Placeholder 14">
            <a:extLst>
              <a:ext uri="{FF2B5EF4-FFF2-40B4-BE49-F238E27FC236}">
                <a16:creationId xmlns:a16="http://schemas.microsoft.com/office/drawing/2014/main" id="{06D92C38-F4F6-9149-B90E-5EA4CFA1AE60}"/>
              </a:ext>
            </a:extLst>
          </p:cNvPr>
          <p:cNvSpPr>
            <a:spLocks noGrp="1"/>
          </p:cNvSpPr>
          <p:nvPr>
            <p:ph type="body" sz="quarter" idx="13" hasCustomPrompt="1"/>
          </p:nvPr>
        </p:nvSpPr>
        <p:spPr>
          <a:xfrm>
            <a:off x="485422" y="1396824"/>
            <a:ext cx="3094391" cy="812800"/>
          </a:xfrm>
        </p:spPr>
        <p:txBody>
          <a:bodyPr>
            <a:normAutofit/>
          </a:bodyPr>
          <a:lstStyle>
            <a:lvl1pPr marL="0" indent="0">
              <a:buNone/>
              <a:defRPr sz="2400">
                <a:solidFill>
                  <a:srgbClr val="34A1DA"/>
                </a:solidFill>
              </a:defRPr>
            </a:lvl1pPr>
          </a:lstStyle>
          <a:p>
            <a:pPr lvl="0"/>
            <a:r>
              <a:rPr lang="en-US" dirty="0"/>
              <a:t>Subtitle</a:t>
            </a:r>
          </a:p>
        </p:txBody>
      </p:sp>
      <p:sp>
        <p:nvSpPr>
          <p:cNvPr id="14" name="Rectangle 13">
            <a:extLst>
              <a:ext uri="{FF2B5EF4-FFF2-40B4-BE49-F238E27FC236}">
                <a16:creationId xmlns:a16="http://schemas.microsoft.com/office/drawing/2014/main" id="{68BD0CAE-525D-5C45-90BC-61A230A666D1}"/>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16" name="Right Triangle 15">
            <a:extLst>
              <a:ext uri="{FF2B5EF4-FFF2-40B4-BE49-F238E27FC236}">
                <a16:creationId xmlns:a16="http://schemas.microsoft.com/office/drawing/2014/main" id="{BD3C81E1-42A2-2645-A742-4970AE0FD9AE}"/>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B9EFCA6F-1B63-E841-B747-B507FF3B2B3C}"/>
              </a:ext>
            </a:extLst>
          </p:cNvPr>
          <p:cNvSpPr txBox="1">
            <a:spLocks/>
          </p:cNvSpPr>
          <p:nvPr userDrawn="1"/>
        </p:nvSpPr>
        <p:spPr>
          <a:xfrm>
            <a:off x="485422" y="-1"/>
            <a:ext cx="8029928" cy="11514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j-ea"/>
                <a:cs typeface="+mj-cs"/>
              </a:rPr>
              <a:t>Click to edit Master title style (long title) – lorem ipsum lorem ipsum lorem ipsum</a:t>
            </a:r>
            <a:endParaRPr kumimoji="0" lang="en-US" sz="2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86238633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hort Title: 1 Column Text + Picture (Short Tit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F04D253-6A42-DA44-8506-28A8EFEA5F49}"/>
              </a:ext>
            </a:extLst>
          </p:cNvPr>
          <p:cNvSpPr>
            <a:spLocks noGrp="1"/>
          </p:cNvSpPr>
          <p:nvPr>
            <p:ph type="pic" idx="1"/>
          </p:nvPr>
        </p:nvSpPr>
        <p:spPr>
          <a:xfrm>
            <a:off x="3887788" y="1106488"/>
            <a:ext cx="4629150" cy="46621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Rectangle 13">
            <a:extLst>
              <a:ext uri="{FF2B5EF4-FFF2-40B4-BE49-F238E27FC236}">
                <a16:creationId xmlns:a16="http://schemas.microsoft.com/office/drawing/2014/main" id="{155255A1-0B30-3A4A-9C13-C7DB3EF81B14}"/>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15" name="Right Triangle 14">
            <a:extLst>
              <a:ext uri="{FF2B5EF4-FFF2-40B4-BE49-F238E27FC236}">
                <a16:creationId xmlns:a16="http://schemas.microsoft.com/office/drawing/2014/main" id="{31594C50-C7D0-E448-81A9-7BDAD20E405B}"/>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F72AF978-6B56-E54E-BBCA-A2181CB57ED5}"/>
              </a:ext>
            </a:extLst>
          </p:cNvPr>
          <p:cNvSpPr txBox="1">
            <a:spLocks/>
          </p:cNvSpPr>
          <p:nvPr userDrawn="1"/>
        </p:nvSpPr>
        <p:spPr>
          <a:xfrm>
            <a:off x="485422" y="1"/>
            <a:ext cx="8029928"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j-ea"/>
                <a:cs typeface="+mj-cs"/>
              </a:rPr>
              <a:t>Click to edit Master title style (short title)</a:t>
            </a:r>
          </a:p>
        </p:txBody>
      </p:sp>
      <p:sp>
        <p:nvSpPr>
          <p:cNvPr id="17" name="Footer Placeholder 3">
            <a:extLst>
              <a:ext uri="{FF2B5EF4-FFF2-40B4-BE49-F238E27FC236}">
                <a16:creationId xmlns:a16="http://schemas.microsoft.com/office/drawing/2014/main" id="{08E3F782-48E9-8F4B-8D6E-3D0B95DC1A07}"/>
              </a:ext>
            </a:extLst>
          </p:cNvPr>
          <p:cNvSpPr>
            <a:spLocks noGrp="1"/>
          </p:cNvSpPr>
          <p:nvPr>
            <p:ph type="ftr" sz="quarter" idx="11"/>
          </p:nvPr>
        </p:nvSpPr>
        <p:spPr>
          <a:xfrm>
            <a:off x="485422" y="6356350"/>
            <a:ext cx="5629628" cy="365125"/>
          </a:xfrm>
          <a:prstGeom prst="rect">
            <a:avLst/>
          </a:prstGeom>
        </p:spPr>
        <p:txBody>
          <a:bodyPr/>
          <a:lstStyle>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Sources</a:t>
            </a:r>
          </a:p>
        </p:txBody>
      </p:sp>
      <p:sp>
        <p:nvSpPr>
          <p:cNvPr id="18" name="Slide Number Placeholder 4">
            <a:extLst>
              <a:ext uri="{FF2B5EF4-FFF2-40B4-BE49-F238E27FC236}">
                <a16:creationId xmlns:a16="http://schemas.microsoft.com/office/drawing/2014/main" id="{7E6C25A8-DF92-194B-9326-8E06E29BC6F8}"/>
              </a:ext>
            </a:extLst>
          </p:cNvPr>
          <p:cNvSpPr>
            <a:spLocks noGrp="1"/>
          </p:cNvSpPr>
          <p:nvPr>
            <p:ph type="sldNum" sz="quarter" idx="12"/>
          </p:nvPr>
        </p:nvSpPr>
        <p:spPr>
          <a:xfrm>
            <a:off x="6457949" y="6356350"/>
            <a:ext cx="22119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85981AF6-4C2D-8948-971E-1B7DE4822D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768623"/>
            <a:ext cx="686058" cy="587727"/>
          </a:xfrm>
          <a:prstGeom prst="rect">
            <a:avLst/>
          </a:prstGeom>
        </p:spPr>
      </p:pic>
      <p:sp>
        <p:nvSpPr>
          <p:cNvPr id="20" name="Text Placeholder 3">
            <a:extLst>
              <a:ext uri="{FF2B5EF4-FFF2-40B4-BE49-F238E27FC236}">
                <a16:creationId xmlns:a16="http://schemas.microsoft.com/office/drawing/2014/main" id="{38FBD540-0DA7-0046-A9C1-4B4D14E2E5B9}"/>
              </a:ext>
            </a:extLst>
          </p:cNvPr>
          <p:cNvSpPr>
            <a:spLocks noGrp="1"/>
          </p:cNvSpPr>
          <p:nvPr>
            <p:ph type="body" sz="half" idx="2"/>
          </p:nvPr>
        </p:nvSpPr>
        <p:spPr>
          <a:xfrm>
            <a:off x="485422" y="2057400"/>
            <a:ext cx="3094391" cy="37112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1" name="Text Placeholder 14">
            <a:extLst>
              <a:ext uri="{FF2B5EF4-FFF2-40B4-BE49-F238E27FC236}">
                <a16:creationId xmlns:a16="http://schemas.microsoft.com/office/drawing/2014/main" id="{C8679A08-2D01-E140-9FD6-9B2A06F04566}"/>
              </a:ext>
            </a:extLst>
          </p:cNvPr>
          <p:cNvSpPr>
            <a:spLocks noGrp="1"/>
          </p:cNvSpPr>
          <p:nvPr>
            <p:ph type="body" sz="quarter" idx="13" hasCustomPrompt="1"/>
          </p:nvPr>
        </p:nvSpPr>
        <p:spPr>
          <a:xfrm>
            <a:off x="485422" y="1106488"/>
            <a:ext cx="3094391" cy="812800"/>
          </a:xfrm>
        </p:spPr>
        <p:txBody>
          <a:bodyPr>
            <a:normAutofit/>
          </a:bodyPr>
          <a:lstStyle>
            <a:lvl1pPr marL="0" indent="0">
              <a:buNone/>
              <a:defRPr sz="2400">
                <a:solidFill>
                  <a:srgbClr val="34A1DA"/>
                </a:solidFill>
              </a:defRPr>
            </a:lvl1pPr>
          </a:lstStyle>
          <a:p>
            <a:pPr lvl="0"/>
            <a:r>
              <a:rPr lang="en-US" dirty="0"/>
              <a:t>Subtitle</a:t>
            </a:r>
          </a:p>
        </p:txBody>
      </p:sp>
    </p:spTree>
    <p:extLst>
      <p:ext uri="{BB962C8B-B14F-4D97-AF65-F5344CB8AC3E}">
        <p14:creationId xmlns:p14="http://schemas.microsoft.com/office/powerpoint/2010/main" val="169733344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 Long Title: 1 Column Text +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F04D253-6A42-DA44-8506-28A8EFEA5F49}"/>
              </a:ext>
            </a:extLst>
          </p:cNvPr>
          <p:cNvSpPr>
            <a:spLocks noGrp="1"/>
          </p:cNvSpPr>
          <p:nvPr>
            <p:ph type="pic" idx="1"/>
          </p:nvPr>
        </p:nvSpPr>
        <p:spPr>
          <a:xfrm>
            <a:off x="3887788" y="1628559"/>
            <a:ext cx="4629150" cy="3939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Footer Placeholder 3">
            <a:extLst>
              <a:ext uri="{FF2B5EF4-FFF2-40B4-BE49-F238E27FC236}">
                <a16:creationId xmlns:a16="http://schemas.microsoft.com/office/drawing/2014/main" id="{08E3F782-48E9-8F4B-8D6E-3D0B95DC1A07}"/>
              </a:ext>
            </a:extLst>
          </p:cNvPr>
          <p:cNvSpPr>
            <a:spLocks noGrp="1"/>
          </p:cNvSpPr>
          <p:nvPr>
            <p:ph type="ftr" sz="quarter" idx="11"/>
          </p:nvPr>
        </p:nvSpPr>
        <p:spPr>
          <a:xfrm>
            <a:off x="485422" y="6356350"/>
            <a:ext cx="5629628" cy="365125"/>
          </a:xfrm>
          <a:prstGeom prst="rect">
            <a:avLst/>
          </a:prstGeom>
        </p:spPr>
        <p:txBody>
          <a:bodyPr/>
          <a:lstStyle>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Sources</a:t>
            </a:r>
          </a:p>
        </p:txBody>
      </p:sp>
      <p:sp>
        <p:nvSpPr>
          <p:cNvPr id="18" name="Slide Number Placeholder 4">
            <a:extLst>
              <a:ext uri="{FF2B5EF4-FFF2-40B4-BE49-F238E27FC236}">
                <a16:creationId xmlns:a16="http://schemas.microsoft.com/office/drawing/2014/main" id="{7E6C25A8-DF92-194B-9326-8E06E29BC6F8}"/>
              </a:ext>
            </a:extLst>
          </p:cNvPr>
          <p:cNvSpPr>
            <a:spLocks noGrp="1"/>
          </p:cNvSpPr>
          <p:nvPr>
            <p:ph type="sldNum" sz="quarter" idx="12"/>
          </p:nvPr>
        </p:nvSpPr>
        <p:spPr>
          <a:xfrm>
            <a:off x="6457949" y="6356350"/>
            <a:ext cx="22119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85981AF6-4C2D-8948-971E-1B7DE4822D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768623"/>
            <a:ext cx="686058" cy="587727"/>
          </a:xfrm>
          <a:prstGeom prst="rect">
            <a:avLst/>
          </a:prstGeom>
        </p:spPr>
      </p:pic>
      <p:sp>
        <p:nvSpPr>
          <p:cNvPr id="20" name="Text Placeholder 3">
            <a:extLst>
              <a:ext uri="{FF2B5EF4-FFF2-40B4-BE49-F238E27FC236}">
                <a16:creationId xmlns:a16="http://schemas.microsoft.com/office/drawing/2014/main" id="{38FBD540-0DA7-0046-A9C1-4B4D14E2E5B9}"/>
              </a:ext>
            </a:extLst>
          </p:cNvPr>
          <p:cNvSpPr>
            <a:spLocks noGrp="1"/>
          </p:cNvSpPr>
          <p:nvPr>
            <p:ph type="body" sz="half" idx="2"/>
          </p:nvPr>
        </p:nvSpPr>
        <p:spPr>
          <a:xfrm>
            <a:off x="485422" y="2579472"/>
            <a:ext cx="3094391" cy="2988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1" name="Text Placeholder 14">
            <a:extLst>
              <a:ext uri="{FF2B5EF4-FFF2-40B4-BE49-F238E27FC236}">
                <a16:creationId xmlns:a16="http://schemas.microsoft.com/office/drawing/2014/main" id="{C8679A08-2D01-E140-9FD6-9B2A06F04566}"/>
              </a:ext>
            </a:extLst>
          </p:cNvPr>
          <p:cNvSpPr>
            <a:spLocks noGrp="1"/>
          </p:cNvSpPr>
          <p:nvPr>
            <p:ph type="body" sz="quarter" idx="13" hasCustomPrompt="1"/>
          </p:nvPr>
        </p:nvSpPr>
        <p:spPr>
          <a:xfrm>
            <a:off x="485422" y="1628559"/>
            <a:ext cx="3094391" cy="812800"/>
          </a:xfrm>
        </p:spPr>
        <p:txBody>
          <a:bodyPr>
            <a:normAutofit/>
          </a:bodyPr>
          <a:lstStyle>
            <a:lvl1pPr marL="0" indent="0">
              <a:buNone/>
              <a:defRPr sz="2400">
                <a:solidFill>
                  <a:srgbClr val="34A1DA"/>
                </a:solidFill>
              </a:defRPr>
            </a:lvl1pPr>
          </a:lstStyle>
          <a:p>
            <a:pPr lvl="0"/>
            <a:r>
              <a:rPr lang="en-US" dirty="0"/>
              <a:t>Subtitle</a:t>
            </a:r>
          </a:p>
        </p:txBody>
      </p:sp>
      <p:sp>
        <p:nvSpPr>
          <p:cNvPr id="11" name="Rectangle 10">
            <a:extLst>
              <a:ext uri="{FF2B5EF4-FFF2-40B4-BE49-F238E27FC236}">
                <a16:creationId xmlns:a16="http://schemas.microsoft.com/office/drawing/2014/main" id="{6781F023-B540-3A49-BA47-1A39F3607045}"/>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2E036552-95C1-DA49-AB6D-85C2982A77BE}"/>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A1DA"/>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F64552DE-8ED7-6D49-9403-03408FB19AE9}"/>
              </a:ext>
            </a:extLst>
          </p:cNvPr>
          <p:cNvSpPr txBox="1">
            <a:spLocks/>
          </p:cNvSpPr>
          <p:nvPr userDrawn="1"/>
        </p:nvSpPr>
        <p:spPr>
          <a:xfrm>
            <a:off x="485422" y="-1"/>
            <a:ext cx="8029928" cy="11514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j-ea"/>
                <a:cs typeface="+mj-cs"/>
              </a:rPr>
              <a:t>Click to edit Master title style (long title) – lorem ipsum lorem ipsum lorem ipsum</a:t>
            </a:r>
            <a:endParaRPr kumimoji="0" lang="en-US" sz="2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91947532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84837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0E7BDE-BB9B-DA41-ADE0-8D96A1C021B5}"/>
              </a:ext>
            </a:extLst>
          </p:cNvPr>
          <p:cNvSpPr/>
          <p:nvPr userDrawn="1"/>
        </p:nvSpPr>
        <p:spPr>
          <a:xfrm>
            <a:off x="0" y="-9856"/>
            <a:ext cx="9144000" cy="4810455"/>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97C7"/>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BF61664-29D3-544E-9C26-F798986760F3}"/>
              </a:ext>
            </a:extLst>
          </p:cNvPr>
          <p:cNvSpPr txBox="1"/>
          <p:nvPr userDrawn="1"/>
        </p:nvSpPr>
        <p:spPr>
          <a:xfrm>
            <a:off x="3241164" y="5884964"/>
            <a:ext cx="273100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FamiliesUSA.org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1600" b="1" i="0" u="none" strike="noStrike" kern="1200" cap="none" spc="0" normalizeH="0" baseline="0" noProof="0" dirty="0" err="1" smtClean="0">
                <a:ln>
                  <a:noFill/>
                </a:ln>
                <a:solidFill>
                  <a:prstClr val="black"/>
                </a:solidFill>
                <a:effectLst/>
                <a:uLnTx/>
                <a:uFillTx/>
                <a:latin typeface="Calibri" panose="020F0502020204030204"/>
                <a:ea typeface="+mn-ea"/>
                <a:cs typeface="+mn-cs"/>
              </a:rPr>
              <a:t>FamiliesUSA</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7796ABD-78AA-AF4B-A431-A0C40A7D6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1164" y="5290810"/>
            <a:ext cx="2661670" cy="594154"/>
          </a:xfrm>
          <a:prstGeom prst="rect">
            <a:avLst/>
          </a:prstGeom>
        </p:spPr>
      </p:pic>
      <p:sp>
        <p:nvSpPr>
          <p:cNvPr id="10" name="Text Placeholder 9">
            <a:extLst>
              <a:ext uri="{FF2B5EF4-FFF2-40B4-BE49-F238E27FC236}">
                <a16:creationId xmlns:a16="http://schemas.microsoft.com/office/drawing/2014/main" id="{D9628ACA-52C9-7545-A871-1C2C5FBD4C03}"/>
              </a:ext>
            </a:extLst>
          </p:cNvPr>
          <p:cNvSpPr>
            <a:spLocks noGrp="1"/>
          </p:cNvSpPr>
          <p:nvPr>
            <p:ph type="body" sz="quarter" idx="10" hasCustomPrompt="1"/>
          </p:nvPr>
        </p:nvSpPr>
        <p:spPr>
          <a:xfrm>
            <a:off x="2489199" y="2291292"/>
            <a:ext cx="4165600" cy="1952625"/>
          </a:xfrm>
        </p:spPr>
        <p:txBody>
          <a:bodyPr>
            <a:normAutofit/>
          </a:bodyPr>
          <a:lstStyle>
            <a:lvl1pPr marL="0" indent="0" algn="ctr">
              <a:buNone/>
              <a:defRPr sz="2000" b="1">
                <a:solidFill>
                  <a:schemeClr val="bg1"/>
                </a:solidFill>
              </a:defRPr>
            </a:lvl1pPr>
            <a:lvl2pPr marL="457200" indent="0" algn="ctr">
              <a:buNone/>
              <a:defRPr sz="2000">
                <a:solidFill>
                  <a:schemeClr val="bg1"/>
                </a:solidFill>
              </a:defRPr>
            </a:lvl2pPr>
            <a:lvl3pPr marL="914400" indent="0" algn="ctr">
              <a:buNone/>
              <a:defRPr sz="2000">
                <a:solidFill>
                  <a:schemeClr val="bg1"/>
                </a:solidFill>
              </a:defRPr>
            </a:lvl3pPr>
            <a:lvl4pPr marL="1371600" indent="0" algn="ctr">
              <a:buNone/>
              <a:defRPr sz="2000">
                <a:solidFill>
                  <a:schemeClr val="bg1"/>
                </a:solidFill>
              </a:defRPr>
            </a:lvl4pPr>
            <a:lvl5pPr marL="1828800" indent="0" algn="ctr">
              <a:buNone/>
              <a:defRPr sz="2000">
                <a:solidFill>
                  <a:schemeClr val="bg1"/>
                </a:solidFill>
              </a:defRPr>
            </a:lvl5pPr>
          </a:lstStyle>
          <a:p>
            <a:pPr lvl="0"/>
            <a:r>
              <a:rPr lang="en-US" dirty="0"/>
              <a:t>Contact Info Click to Edit Master text styles </a:t>
            </a:r>
          </a:p>
        </p:txBody>
      </p:sp>
    </p:spTree>
    <p:extLst>
      <p:ext uri="{BB962C8B-B14F-4D97-AF65-F5344CB8AC3E}">
        <p14:creationId xmlns:p14="http://schemas.microsoft.com/office/powerpoint/2010/main" val="3646496496"/>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BF5-9ABB-407A-8089-2B3629A82C2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D74FF17-900F-4D53-8912-EC02372CC81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E33B506-B644-47A9-B5DC-FB10A423F24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529139-705A-48E6-B7FE-0E8D7EB639A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97CC6D7-479A-4B62-A963-366BE99230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0328D17-E8BE-4D3A-B7D1-B2ACACE94C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489643"/>
      </p:ext>
    </p:extLst>
  </p:cSld>
  <p:clrMapOvr>
    <a:masterClrMapping/>
  </p:clrMapOvr>
  <p:hf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3C7A-C754-484C-AAB4-C11220FBF5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E59329-671F-4A91-831C-77E644B95D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2F321-4080-4B7B-8FB3-5C8572F8C6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529139-705A-48E6-B7FE-0E8D7EB639A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DCE93E9-F28C-4CA3-B3AE-E0C58BB01C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BA583FD-3B1D-4CC3-AE23-64A2FC1FC2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19773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337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userDrawn="1"/>
        </p:nvSpPr>
        <p:spPr bwMode="auto">
          <a:xfrm>
            <a:off x="155448" y="168854"/>
            <a:ext cx="8823960" cy="101799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259373"/>
            <a:ext cx="8833104" cy="44014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8496" y="123600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title"/>
          </p:nvPr>
        </p:nvSpPr>
        <p:spPr>
          <a:xfrm>
            <a:off x="752504" y="321172"/>
            <a:ext cx="7638993" cy="61091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pic>
        <p:nvPicPr>
          <p:cNvPr id="25" name="Picture 24" descr="nashp-logo copy.jpg"/>
          <p:cNvPicPr>
            <a:picLocks noChangeAspect="1"/>
          </p:cNvPicPr>
          <p:nvPr userDrawn="1"/>
        </p:nvPicPr>
        <p:blipFill rotWithShape="1">
          <a:blip r:embed="rId2">
            <a:extLst>
              <a:ext uri="{28A0092B-C50C-407E-A947-70E740481C1C}">
                <a14:useLocalDpi xmlns:a14="http://schemas.microsoft.com/office/drawing/2010/main" val="0"/>
              </a:ext>
            </a:extLst>
          </a:blip>
          <a:srcRect l="9220" t="22910" r="11824" b="41368"/>
          <a:stretch/>
        </p:blipFill>
        <p:spPr>
          <a:xfrm>
            <a:off x="158502" y="6265976"/>
            <a:ext cx="903407" cy="393524"/>
          </a:xfrm>
          <a:prstGeom prst="rect">
            <a:avLst/>
          </a:prstGeom>
        </p:spPr>
      </p:pic>
      <p:sp>
        <p:nvSpPr>
          <p:cNvPr id="20" name="Slide Number Placeholder 22"/>
          <p:cNvSpPr>
            <a:spLocks noGrp="1"/>
          </p:cNvSpPr>
          <p:nvPr>
            <p:ph type="sldNum" sz="quarter" idx="4"/>
          </p:nvPr>
        </p:nvSpPr>
        <p:spPr>
          <a:xfrm>
            <a:off x="8376516" y="6322720"/>
            <a:ext cx="4572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151E29E6-52D5-D84F-9BEC-984295002582}" type="slidenum">
              <a:rPr lang="en-US" smtClean="0"/>
              <a:pPr/>
              <a:t>‹#›</a:t>
            </a:fld>
            <a:endParaRPr lang="en-US" dirty="0"/>
          </a:p>
        </p:txBody>
      </p:sp>
      <p:sp>
        <p:nvSpPr>
          <p:cNvPr id="26" name="Oval 25"/>
          <p:cNvSpPr/>
          <p:nvPr userDrawn="1"/>
        </p:nvSpPr>
        <p:spPr>
          <a:xfrm>
            <a:off x="4267200" y="95761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val 23"/>
          <p:cNvSpPr/>
          <p:nvPr userDrawn="1"/>
        </p:nvSpPr>
        <p:spPr>
          <a:xfrm>
            <a:off x="4361688" y="102279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563"/>
            <a:ext cx="9144000" cy="1198563"/>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7" name="Rectangle 6"/>
          <p:cNvSpPr/>
          <p:nvPr userDrawn="1"/>
        </p:nvSpPr>
        <p:spPr>
          <a:xfrm>
            <a:off x="0" y="5545138"/>
            <a:ext cx="9144000" cy="125412"/>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86688" y="6338901"/>
            <a:ext cx="1296591"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11"/>
          <p:cNvSpPr>
            <a:spLocks noGrp="1"/>
          </p:cNvSpPr>
          <p:nvPr>
            <p:ph type="body" sz="quarter" idx="10"/>
          </p:nvPr>
        </p:nvSpPr>
        <p:spPr>
          <a:xfrm>
            <a:off x="458934" y="982089"/>
            <a:ext cx="5283994" cy="511175"/>
          </a:xfrm>
          <a:prstGeom prst="rect">
            <a:avLst/>
          </a:prstGeom>
        </p:spPr>
        <p:txBody>
          <a:bodyPr/>
          <a:lstStyle>
            <a:lvl1pPr marL="0" indent="0">
              <a:buNone/>
              <a:defRPr sz="3200" b="1" baseline="0"/>
            </a:lvl1pPr>
          </a:lstStyle>
          <a:p>
            <a:pPr lvl="0"/>
            <a:r>
              <a:rPr lang="en-US" smtClean="0"/>
              <a:t>Click to edit Master text styles</a:t>
            </a:r>
          </a:p>
        </p:txBody>
      </p:sp>
      <p:sp>
        <p:nvSpPr>
          <p:cNvPr id="3" name="Text Placeholder 2"/>
          <p:cNvSpPr>
            <a:spLocks noGrp="1"/>
          </p:cNvSpPr>
          <p:nvPr>
            <p:ph type="body" sz="quarter" idx="11"/>
          </p:nvPr>
        </p:nvSpPr>
        <p:spPr>
          <a:xfrm>
            <a:off x="458940" y="1905013"/>
            <a:ext cx="2165395" cy="473609"/>
          </a:xfrm>
          <a:prstGeom prst="rect">
            <a:avLst/>
          </a:prstGeom>
        </p:spPr>
        <p:txBody>
          <a:bodyPr/>
          <a:lstStyle>
            <a:lvl1pPr marL="0" indent="0">
              <a:buNone/>
              <a:defRPr sz="2400" b="1" i="1" baseline="0">
                <a:solidFill>
                  <a:schemeClr val="tx1"/>
                </a:solidFill>
              </a:defRPr>
            </a:lvl1pPr>
          </a:lstStyle>
          <a:p>
            <a:pPr lvl="0"/>
            <a:r>
              <a:rPr lang="en-US" smtClean="0"/>
              <a:t>Click to edit Master text styles</a:t>
            </a:r>
          </a:p>
        </p:txBody>
      </p:sp>
      <p:sp>
        <p:nvSpPr>
          <p:cNvPr id="5" name="Text Placeholder 4"/>
          <p:cNvSpPr>
            <a:spLocks noGrp="1"/>
          </p:cNvSpPr>
          <p:nvPr>
            <p:ph type="body" sz="quarter" idx="12"/>
          </p:nvPr>
        </p:nvSpPr>
        <p:spPr>
          <a:xfrm>
            <a:off x="458940" y="2406183"/>
            <a:ext cx="2349103" cy="768350"/>
          </a:xfrm>
          <a:prstGeom prst="rect">
            <a:avLst/>
          </a:prstGeom>
        </p:spPr>
        <p:txBody>
          <a:bodyPr/>
          <a:lstStyle>
            <a:lvl1pPr marL="0" indent="0">
              <a:buNone/>
              <a:defRPr sz="2400" baseline="0">
                <a:solidFill>
                  <a:srgbClr val="503278"/>
                </a:solidFill>
              </a:defRPr>
            </a:lvl1pPr>
          </a:lstStyle>
          <a:p>
            <a:pPr lvl="0"/>
            <a:r>
              <a:rPr lang="en-US" smtClean="0"/>
              <a:t>Click to edit Master text styles</a:t>
            </a:r>
          </a:p>
        </p:txBody>
      </p:sp>
    </p:spTree>
    <p:extLst>
      <p:ext uri="{BB962C8B-B14F-4D97-AF65-F5344CB8AC3E}">
        <p14:creationId xmlns:p14="http://schemas.microsoft.com/office/powerpoint/2010/main" val="14335184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D812-90AA-4968-B829-2C366F81378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0BFA92-8DDF-406D-9862-6FA994F2C5E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950F7A-8AC5-4E6A-A636-E40A9DABB9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529139-705A-48E6-B7FE-0E8D7EB639A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C4C350-04DA-4335-B8D3-19E927F6EA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48DEE0B-1DA8-4EEB-9578-23A17F78BF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184984"/>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FE6E3-ED6A-4B1F-9184-03CE932E0A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99F76E-D86A-4B0E-AB56-C305F49A3C5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7B0A9D-AE45-4BAE-96C4-0ACA65F9DE9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BB8D36-0301-4199-AE52-052AC8FA41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529139-705A-48E6-B7FE-0E8D7EB639A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514656C-67CA-4B85-A439-DC971644D3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3446DC5-B5F3-4CE6-A74D-F105524E13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598373"/>
      </p:ext>
    </p:extLst>
  </p:cSld>
  <p:clrMapOvr>
    <a:masterClrMapping/>
  </p:clrMapOvr>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ADFFC-1C4F-4564-A134-E8884B02833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97737D-380F-4E97-A752-26BDCE60577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9B6838B-9B7D-4131-B4FD-BA255AB208A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88869E-EC42-4654-A3D6-8B725D5E396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C84B6D8-5E94-4483-A40D-383FCE678CAF}"/>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AB2593-86BF-47F6-9BD5-24E6FC0BC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529139-705A-48E6-B7FE-0E8D7EB639A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281497C-1507-4270-BA0B-C0B9DE31C4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DDF8364-F3E6-47FD-9BE3-EBC8E3FBEB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188272"/>
      </p:ext>
    </p:extLst>
  </p:cSld>
  <p:clrMapOvr>
    <a:masterClrMapping/>
  </p:clrMapOvr>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D1E7-93CB-454E-802A-4591BCA19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6F1EC7-434E-43CC-98E4-16CFA91956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529139-705A-48E6-B7FE-0E8D7EB639A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AEB4AFB9-221D-445A-AD4A-52742B9D32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BE0329F-25AB-4161-9C5D-D0D1B52DAC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05623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0017F9-6A97-466C-91BE-7E2A6A4612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529139-705A-48E6-B7FE-0E8D7EB639A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A4FA079-998E-4599-95AF-19D33B8EFE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76E9B39-92E9-4E5A-9B6B-D73A739BB2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47502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D163-8862-47C1-AD70-4F3FB6FBFE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7CB643E-32FD-4F00-B02F-721BB0610F1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36B7CC-6BEA-41A6-A79C-0750CDB15C8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E9D2410-B0AC-4D65-863B-E25E083524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529139-705A-48E6-B7FE-0E8D7EB639A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2509BA2-DEAF-41DF-933C-5355134F84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945AF13-C7CA-4DA6-B659-9B3BD59D59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589338"/>
      </p:ext>
    </p:extLst>
  </p:cSld>
  <p:clrMapOvr>
    <a:masterClrMapping/>
  </p:clrMapOvr>
  <p:hf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AEED-40AB-475E-86B5-26DB2D2E69C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8571A4E-77BA-4F18-BA24-52483513A51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F251480-116B-4DA5-BBD1-42091E33278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FA29846-B70F-4DF3-B7EC-6DB19CAE9B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529139-705A-48E6-B7FE-0E8D7EB639A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D2D5BDE-1FD8-4A43-8173-25B2A7C5C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93AED08-2522-4280-B58B-72BC133FE7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158055"/>
      </p:ext>
    </p:extLst>
  </p:cSld>
  <p:clrMapOvr>
    <a:masterClrMapping/>
  </p:clrMapOvr>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B5BD-DB0C-4A48-8405-F87DAB0720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763119-B99B-497B-B36E-02E7BE0202A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3E87C-F7E9-41D1-BA07-D4953E9727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529139-705A-48E6-B7FE-0E8D7EB639A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0D23CB2-6CFE-4A5A-BA7D-D71420E14D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DFF2CE3-9591-403D-9687-004275B20D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66065"/>
      </p:ext>
    </p:extLst>
  </p:cSld>
  <p:clrMapOvr>
    <a:masterClrMapping/>
  </p:clrMapOvr>
  <p:hf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852D43-204E-4010-8270-404BE584351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2B9BC-835F-4128-BFC8-15748708FAD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34D17-CF65-4BBD-80E0-1F576B67C7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529139-705A-48E6-B7FE-0E8D7EB639A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315538D-E8E5-4701-A36C-E116F3ED95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1079EF2-4F69-46AC-AB63-B1EB50AEB9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2577"/>
      </p:ext>
    </p:extLst>
  </p:cSld>
  <p:clrMapOvr>
    <a:masterClrMapping/>
  </p:clrMapOvr>
  <p:hf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noChangeArrowheads="1"/>
          </p:cNvSpPr>
          <p:nvPr>
            <p:ph idx="1"/>
          </p:nvPr>
        </p:nvSpPr>
        <p:spPr bwMode="auto">
          <a:xfrm>
            <a:off x="457200" y="1598613"/>
            <a:ext cx="8229600" cy="44805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a:lvl1pPr>
          </a:lstStyle>
          <a:p>
            <a:pPr lvl="0"/>
            <a:r>
              <a:rPr lang="en-US" noProof="0"/>
              <a:t>Click to edit Master text styles</a:t>
            </a:r>
          </a:p>
        </p:txBody>
      </p:sp>
      <p:sp>
        <p:nvSpPr>
          <p:cNvPr id="4" name="Text Box 3"/>
          <p:cNvSpPr txBox="1">
            <a:spLocks noGrp="1" noChangeArrowheads="1"/>
          </p:cNvSpPr>
          <p:nvPr>
            <p:ph type="sldNum" sz="quarter" idx="10"/>
          </p:nvPr>
        </p:nvSpPr>
        <p:spPr>
          <a:xfrm>
            <a:off x="8686800" y="6480175"/>
            <a:ext cx="255588" cy="254000"/>
          </a:xfrm>
        </p:spPr>
        <p:txBody>
          <a:bodyPr/>
          <a:lstStyle>
            <a:lvl1pPr eaLnBrk="1" hangingPunct="1">
              <a:defRPr sz="1100">
                <a:solidFill>
                  <a:srgbClr val="B2B1B1"/>
                </a:solidFill>
                <a:latin typeface="ITC Franklin Gothic Std Book" pitchFamily="34" charset="0"/>
                <a:ea typeface="MS PGothic" pitchFamily="34" charset="-128"/>
                <a:cs typeface="ヒラギノ明朝 ProN W3"/>
                <a:sym typeface="Rockwell" pitchFamily="18" charset="0"/>
              </a:defRPr>
            </a:lvl1pPr>
            <a:lvl2pPr marL="742950" indent="-285750" eaLnBrk="0" hangingPunct="0">
              <a:defRPr sz="3200">
                <a:solidFill>
                  <a:srgbClr val="000000"/>
                </a:solidFill>
                <a:latin typeface="Gill Sans"/>
                <a:ea typeface="ヒラギノ角ゴ ProN W3"/>
                <a:cs typeface="ヒラギノ角ゴ ProN W3"/>
                <a:sym typeface="Gill Sans"/>
              </a:defRPr>
            </a:lvl2pPr>
            <a:lvl3pPr marL="1143000" indent="-228600" eaLnBrk="0" hangingPunct="0">
              <a:defRPr sz="3200">
                <a:solidFill>
                  <a:srgbClr val="000000"/>
                </a:solidFill>
                <a:latin typeface="Gill Sans"/>
                <a:ea typeface="ヒラギノ角ゴ ProN W3"/>
                <a:cs typeface="ヒラギノ角ゴ ProN W3"/>
                <a:sym typeface="Gill Sans"/>
              </a:defRPr>
            </a:lvl3pPr>
            <a:lvl4pPr marL="1600200" indent="-228600" eaLnBrk="0" hangingPunct="0">
              <a:defRPr sz="3200">
                <a:solidFill>
                  <a:srgbClr val="000000"/>
                </a:solidFill>
                <a:latin typeface="Gill Sans"/>
                <a:ea typeface="ヒラギノ角ゴ ProN W3"/>
                <a:cs typeface="ヒラギノ角ゴ ProN W3"/>
                <a:sym typeface="Gill Sans"/>
              </a:defRPr>
            </a:lvl4pPr>
            <a:lvl5pPr marL="2057400" indent="-228600" eaLnBrk="0" hangingPunct="0">
              <a:defRPr sz="3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
        <p:nvSpPr>
          <p:cNvPr id="5" name="Title 4">
            <a:extLst>
              <a:ext uri="{FF2B5EF4-FFF2-40B4-BE49-F238E27FC236}">
                <a16:creationId xmlns:a16="http://schemas.microsoft.com/office/drawing/2014/main" id="{9B3244C7-3EBA-4AF7-9378-F0214998DA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02368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6" name="Rectangle 5"/>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7" name="Rectangle 6"/>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3888" y="1709751"/>
            <a:ext cx="7886700" cy="2852737"/>
          </a:xfrm>
        </p:spPr>
        <p:txBody>
          <a:bodyPr anchor="b"/>
          <a:lstStyle>
            <a:lvl1pPr>
              <a:defRPr sz="6000" b="0">
                <a:solidFill>
                  <a:srgbClr val="503278"/>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6"/>
            <a:ext cx="78867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1" name="Content Placeholder 5"/>
          <p:cNvSpPr>
            <a:spLocks noGrp="1"/>
          </p:cNvSpPr>
          <p:nvPr>
            <p:ph sz="quarter" idx="12"/>
          </p:nvPr>
        </p:nvSpPr>
        <p:spPr>
          <a:xfrm>
            <a:off x="173838" y="155588"/>
            <a:ext cx="2855119" cy="390525"/>
          </a:xfrm>
          <a:prstGeom prst="rect">
            <a:avLst/>
          </a:prstGeom>
        </p:spPr>
        <p:txBody>
          <a:bodyPr/>
          <a:lstStyle>
            <a:lvl1pPr marL="0" indent="0">
              <a:buNone/>
              <a:defRPr sz="1600" baseline="0">
                <a:solidFill>
                  <a:schemeClr val="bg1"/>
                </a:solidFill>
              </a:defRPr>
            </a:lvl1pPr>
          </a:lstStyle>
          <a:p>
            <a:pPr lvl="0"/>
            <a:r>
              <a:rPr lang="en-US" smtClean="0"/>
              <a:t>Click to edit Master text styles</a:t>
            </a:r>
          </a:p>
        </p:txBody>
      </p:sp>
      <p:sp>
        <p:nvSpPr>
          <p:cNvPr id="12" name="Text Placeholder 10"/>
          <p:cNvSpPr>
            <a:spLocks noGrp="1"/>
          </p:cNvSpPr>
          <p:nvPr>
            <p:ph type="body" sz="quarter" idx="13"/>
          </p:nvPr>
        </p:nvSpPr>
        <p:spPr>
          <a:xfrm>
            <a:off x="6803136" y="155588"/>
            <a:ext cx="2340864" cy="390525"/>
          </a:xfrm>
          <a:prstGeom prst="rect">
            <a:avLst/>
          </a:prstGeom>
        </p:spPr>
        <p:txBody>
          <a:bodyPr/>
          <a:lstStyle>
            <a:lvl1pPr marL="0" indent="0" algn="r">
              <a:buNone/>
              <a:defRPr sz="1600" baseline="0">
                <a:solidFill>
                  <a:schemeClr val="bg1"/>
                </a:solidFill>
                <a:latin typeface="+mn-lt"/>
              </a:defRPr>
            </a:lvl1pPr>
          </a:lstStyle>
          <a:p>
            <a:pPr lvl="0"/>
            <a:r>
              <a:rPr lang="en-US" smtClean="0"/>
              <a:t>Click to edit Master text styles</a:t>
            </a:r>
          </a:p>
        </p:txBody>
      </p:sp>
      <p:sp>
        <p:nvSpPr>
          <p:cNvPr id="9" name="Footer Placeholder 4"/>
          <p:cNvSpPr>
            <a:spLocks noGrp="1"/>
          </p:cNvSpPr>
          <p:nvPr>
            <p:ph type="ftr" sz="quarter" idx="14"/>
          </p:nvPr>
        </p:nvSpPr>
        <p:spPr/>
        <p:txBody>
          <a:bodyPr/>
          <a:lstStyle>
            <a:lvl1pPr>
              <a:defRPr/>
            </a:lvl1pPr>
          </a:lstStyle>
          <a:p>
            <a:pPr>
              <a:defRPr/>
            </a:pPr>
            <a:endParaRPr lang="en-US" dirty="0">
              <a:solidFill>
                <a:prstClr val="black">
                  <a:tint val="75000"/>
                </a:prstClr>
              </a:solidFill>
              <a:latin typeface="Arial"/>
            </a:endParaRPr>
          </a:p>
        </p:txBody>
      </p:sp>
    </p:spTree>
    <p:extLst>
      <p:ext uri="{BB962C8B-B14F-4D97-AF65-F5344CB8AC3E}">
        <p14:creationId xmlns:p14="http://schemas.microsoft.com/office/powerpoint/2010/main" val="364593127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noChangeArrowheads="1"/>
          </p:cNvSpPr>
          <p:nvPr>
            <p:ph idx="1"/>
          </p:nvPr>
        </p:nvSpPr>
        <p:spPr bwMode="auto">
          <a:xfrm>
            <a:off x="457200" y="1598613"/>
            <a:ext cx="8229600" cy="44805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a:lvl1pPr>
          </a:lstStyle>
          <a:p>
            <a:pPr lvl="0"/>
            <a:r>
              <a:rPr lang="en-US" noProof="0"/>
              <a:t>Click to edit Master text styles</a:t>
            </a:r>
          </a:p>
        </p:txBody>
      </p:sp>
      <p:sp>
        <p:nvSpPr>
          <p:cNvPr id="4" name="Text Box 3"/>
          <p:cNvSpPr txBox="1">
            <a:spLocks noGrp="1" noChangeArrowheads="1"/>
          </p:cNvSpPr>
          <p:nvPr>
            <p:ph type="sldNum" sz="quarter" idx="10"/>
          </p:nvPr>
        </p:nvSpPr>
        <p:spPr>
          <a:xfrm>
            <a:off x="8686800" y="6480175"/>
            <a:ext cx="255588" cy="254000"/>
          </a:xfrm>
        </p:spPr>
        <p:txBody>
          <a:bodyPr/>
          <a:lstStyle>
            <a:lvl1pPr eaLnBrk="1" hangingPunct="1">
              <a:defRPr sz="1100">
                <a:solidFill>
                  <a:srgbClr val="B2B1B1"/>
                </a:solidFill>
                <a:latin typeface="ITC Franklin Gothic Std Book" pitchFamily="34" charset="0"/>
                <a:ea typeface="MS PGothic" pitchFamily="34" charset="-128"/>
                <a:cs typeface="ヒラギノ明朝 ProN W3"/>
                <a:sym typeface="Rockwell" pitchFamily="18" charset="0"/>
              </a:defRPr>
            </a:lvl1pPr>
            <a:lvl2pPr marL="742950" indent="-285750" eaLnBrk="0" hangingPunct="0">
              <a:defRPr sz="3200">
                <a:solidFill>
                  <a:srgbClr val="000000"/>
                </a:solidFill>
                <a:latin typeface="Gill Sans"/>
                <a:ea typeface="ヒラギノ角ゴ ProN W3"/>
                <a:cs typeface="ヒラギノ角ゴ ProN W3"/>
                <a:sym typeface="Gill Sans"/>
              </a:defRPr>
            </a:lvl2pPr>
            <a:lvl3pPr marL="1143000" indent="-228600" eaLnBrk="0" hangingPunct="0">
              <a:defRPr sz="3200">
                <a:solidFill>
                  <a:srgbClr val="000000"/>
                </a:solidFill>
                <a:latin typeface="Gill Sans"/>
                <a:ea typeface="ヒラギノ角ゴ ProN W3"/>
                <a:cs typeface="ヒラギノ角ゴ ProN W3"/>
                <a:sym typeface="Gill Sans"/>
              </a:defRPr>
            </a:lvl3pPr>
            <a:lvl4pPr marL="1600200" indent="-228600" eaLnBrk="0" hangingPunct="0">
              <a:defRPr sz="3200">
                <a:solidFill>
                  <a:srgbClr val="000000"/>
                </a:solidFill>
                <a:latin typeface="Gill Sans"/>
                <a:ea typeface="ヒラギノ角ゴ ProN W3"/>
                <a:cs typeface="ヒラギノ角ゴ ProN W3"/>
                <a:sym typeface="Gill Sans"/>
              </a:defRPr>
            </a:lvl4pPr>
            <a:lvl5pPr marL="2057400" indent="-228600" eaLnBrk="0" hangingPunct="0">
              <a:defRPr sz="3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
        <p:nvSpPr>
          <p:cNvPr id="5" name="Title 4">
            <a:extLst>
              <a:ext uri="{FF2B5EF4-FFF2-40B4-BE49-F238E27FC236}">
                <a16:creationId xmlns:a16="http://schemas.microsoft.com/office/drawing/2014/main" id="{9B3244C7-3EBA-4AF7-9378-F0214998DA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1394626"/>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Slide - 2 presenters">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accent3"/>
          </a:solidFill>
          <a:ln w="25400" cap="flat" cmpd="sng" algn="ctr">
            <a:noFill/>
            <a:prstDash val="solid"/>
            <a:round/>
            <a:headEnd type="none" w="med" len="med"/>
            <a:tailEnd type="none" w="med" len="med"/>
          </a:ln>
          <a:effectLs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ITC Franklin Gothic Std Book" pitchFamily="34" charset="0"/>
              <a:ea typeface="+mn-ea"/>
              <a:cs typeface="+mn-cs"/>
            </a:endParaRP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l="5132" r="7130" b="476"/>
          <a:stretch>
            <a:fillRect/>
          </a:stretch>
        </p:blipFill>
        <p:spPr bwMode="auto">
          <a:xfrm>
            <a:off x="4572000" y="0"/>
            <a:ext cx="4572000" cy="345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4" name="Line 6"/>
          <p:cNvSpPr>
            <a:spLocks noChangeShapeType="1"/>
          </p:cNvSpPr>
          <p:nvPr userDrawn="1"/>
        </p:nvSpPr>
        <p:spPr bwMode="auto">
          <a:xfrm>
            <a:off x="0" y="3457575"/>
            <a:ext cx="9144000" cy="0"/>
          </a:xfrm>
          <a:prstGeom prst="line">
            <a:avLst/>
          </a:prstGeom>
          <a:noFill/>
          <a:ln w="63500">
            <a:solidFill>
              <a:srgbClr val="6CB33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 y="1135063"/>
            <a:ext cx="3070225" cy="1074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5587081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Slide - 3 presenters">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accent3"/>
          </a:solidFill>
          <a:ln w="25400" cap="flat" cmpd="sng" algn="ctr">
            <a:noFill/>
            <a:prstDash val="solid"/>
            <a:round/>
            <a:headEnd type="none" w="med" len="med"/>
            <a:tailEnd type="none" w="med" len="med"/>
          </a:ln>
          <a:effectLs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ITC Franklin Gothic Std Book" pitchFamily="34" charset="0"/>
              <a:ea typeface="+mn-ea"/>
              <a:cs typeface="+mn-cs"/>
            </a:endParaRPr>
          </a:p>
        </p:txBody>
      </p:sp>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l="2979" t="3903" r="7970" b="8769"/>
          <a:stretch>
            <a:fillRect/>
          </a:stretch>
        </p:blipFill>
        <p:spPr bwMode="auto">
          <a:xfrm>
            <a:off x="4572000" y="-17463"/>
            <a:ext cx="4572000" cy="298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 y="990600"/>
            <a:ext cx="3070225" cy="1074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6" name="Line 9"/>
          <p:cNvSpPr>
            <a:spLocks noChangeShapeType="1"/>
          </p:cNvSpPr>
          <p:nvPr userDrawn="1"/>
        </p:nvSpPr>
        <p:spPr bwMode="auto">
          <a:xfrm>
            <a:off x="0" y="2971800"/>
            <a:ext cx="9144000" cy="0"/>
          </a:xfrm>
          <a:prstGeom prst="line">
            <a:avLst/>
          </a:prstGeom>
          <a:noFill/>
          <a:ln w="63500">
            <a:solidFill>
              <a:srgbClr val="6CB33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10265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r="-78"/>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2895600" y="3352800"/>
            <a:ext cx="6096000" cy="990600"/>
          </a:xfrm>
        </p:spPr>
        <p:txBody>
          <a:bodyPr/>
          <a:lstStyle>
            <a:lvl1pPr>
              <a:spcAft>
                <a:spcPts val="0"/>
              </a:spcAft>
              <a:defRPr sz="3000" b="1">
                <a:solidFill>
                  <a:srgbClr val="006595"/>
                </a:solidFill>
                <a:latin typeface="Rockwell" pitchFamily="18" charset="0"/>
              </a:defRPr>
            </a:lvl1pPr>
            <a:lvl2pPr marL="7938" indent="0">
              <a:spcBef>
                <a:spcPts val="0"/>
              </a:spcBef>
              <a:buNone/>
              <a:defRPr sz="2400">
                <a:solidFill>
                  <a:srgbClr val="006595"/>
                </a:solidFill>
                <a:latin typeface="Franklin Gothic Book"/>
              </a:defRPr>
            </a:lvl2pPr>
          </a:lstStyle>
          <a:p>
            <a:pPr lvl="0"/>
            <a:r>
              <a:rPr lang="en-US" dirty="0"/>
              <a:t>Click to edit section title</a:t>
            </a:r>
          </a:p>
          <a:p>
            <a:pPr lvl="1"/>
            <a:r>
              <a:rPr lang="en-US" dirty="0"/>
              <a:t>Secondary information</a:t>
            </a:r>
          </a:p>
        </p:txBody>
      </p:sp>
      <p:sp>
        <p:nvSpPr>
          <p:cNvPr id="7" name="Slide Number Placeholder 6"/>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96751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Key dates">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9"/>
            <a:ext cx="7498080" cy="1016000"/>
          </a:xfrm>
        </p:spPr>
        <p:txBody>
          <a:bodyPr/>
          <a:lstStyle>
            <a:lvl1pPr>
              <a:defRPr sz="3200" baseline="0">
                <a:latin typeface="Rockwell Std" pitchFamily="18" charset="0"/>
              </a:defRPr>
            </a:lvl1pPr>
            <a:lvl2pPr>
              <a:defRPr>
                <a:latin typeface="Rockwell"/>
              </a:defRPr>
            </a:lvl2pPr>
          </a:lstStyle>
          <a:p>
            <a:pPr lvl="1"/>
            <a:r>
              <a:rPr lang="en-US"/>
              <a:t>Click to edit Master title style</a:t>
            </a:r>
            <a:endParaRPr lang="en-US" dirty="0"/>
          </a:p>
        </p:txBody>
      </p:sp>
      <p:sp>
        <p:nvSpPr>
          <p:cNvPr id="4" name="Text Box 3"/>
          <p:cNvSpPr txBox="1">
            <a:spLocks noGrp="1" noChangeArrowheads="1"/>
          </p:cNvSpPr>
          <p:nvPr>
            <p:ph type="sldNum" sz="quarter" idx="10"/>
          </p:nvPr>
        </p:nvSpPr>
        <p:spPr>
          <a:xfrm>
            <a:off x="8686800" y="6480175"/>
            <a:ext cx="255588" cy="254000"/>
          </a:xfrm>
        </p:spPr>
        <p:txBody>
          <a:bodyPr/>
          <a:lstStyle>
            <a:lvl1pPr eaLnBrk="1" hangingPunct="1">
              <a:defRPr sz="1100">
                <a:solidFill>
                  <a:srgbClr val="B2B1B1"/>
                </a:solidFill>
                <a:latin typeface="ITC Franklin Gothic Std Book" pitchFamily="34" charset="0"/>
                <a:ea typeface="MS PGothic" pitchFamily="34" charset="-128"/>
                <a:cs typeface="ヒラギノ明朝 ProN W3"/>
                <a:sym typeface="Rockwell" pitchFamily="18" charset="0"/>
              </a:defRPr>
            </a:lvl1pPr>
            <a:lvl2pPr marL="742950" indent="-285750" eaLnBrk="0" hangingPunct="0">
              <a:defRPr sz="3200">
                <a:solidFill>
                  <a:srgbClr val="000000"/>
                </a:solidFill>
                <a:latin typeface="Gill Sans"/>
                <a:ea typeface="ヒラギノ角ゴ ProN W3"/>
                <a:cs typeface="ヒラギノ角ゴ ProN W3"/>
                <a:sym typeface="Gill Sans"/>
              </a:defRPr>
            </a:lvl2pPr>
            <a:lvl3pPr marL="1143000" indent="-228600" eaLnBrk="0" hangingPunct="0">
              <a:defRPr sz="3200">
                <a:solidFill>
                  <a:srgbClr val="000000"/>
                </a:solidFill>
                <a:latin typeface="Gill Sans"/>
                <a:ea typeface="ヒラギノ角ゴ ProN W3"/>
                <a:cs typeface="ヒラギノ角ゴ ProN W3"/>
                <a:sym typeface="Gill Sans"/>
              </a:defRPr>
            </a:lvl3pPr>
            <a:lvl4pPr marL="1600200" indent="-228600" eaLnBrk="0" hangingPunct="0">
              <a:defRPr sz="3200">
                <a:solidFill>
                  <a:srgbClr val="000000"/>
                </a:solidFill>
                <a:latin typeface="Gill Sans"/>
                <a:ea typeface="ヒラギノ角ゴ ProN W3"/>
                <a:cs typeface="ヒラギノ角ゴ ProN W3"/>
                <a:sym typeface="Gill Sans"/>
              </a:defRPr>
            </a:lvl4pPr>
            <a:lvl5pPr marL="2057400" indent="-228600" eaLnBrk="0" hangingPunct="0">
              <a:defRPr sz="3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Tree>
    <p:extLst>
      <p:ext uri="{BB962C8B-B14F-4D97-AF65-F5344CB8AC3E}">
        <p14:creationId xmlns:p14="http://schemas.microsoft.com/office/powerpoint/2010/main" val="427543157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Text Box 3"/>
          <p:cNvSpPr txBox="1">
            <a:spLocks noGrp="1" noChangeArrowheads="1"/>
          </p:cNvSpPr>
          <p:nvPr>
            <p:ph type="sldNum" sz="quarter" idx="10"/>
          </p:nvPr>
        </p:nvSpPr>
        <p:spPr>
          <a:xfrm>
            <a:off x="8686800" y="6480175"/>
            <a:ext cx="255588" cy="254000"/>
          </a:xfrm>
        </p:spPr>
        <p:txBody>
          <a:bodyPr/>
          <a:lstStyle>
            <a:lvl1pPr eaLnBrk="1" hangingPunct="1">
              <a:defRPr sz="1100">
                <a:solidFill>
                  <a:srgbClr val="B2B1B1"/>
                </a:solidFill>
                <a:latin typeface="ITC Franklin Gothic Std Book" pitchFamily="34" charset="0"/>
                <a:ea typeface="MS PGothic" pitchFamily="34" charset="-128"/>
                <a:cs typeface="ヒラギノ明朝 ProN W3"/>
                <a:sym typeface="Rockwell" pitchFamily="18" charset="0"/>
              </a:defRPr>
            </a:lvl1pPr>
            <a:lvl2pPr marL="742950" indent="-285750" eaLnBrk="0" hangingPunct="0">
              <a:defRPr sz="3200">
                <a:solidFill>
                  <a:srgbClr val="000000"/>
                </a:solidFill>
                <a:latin typeface="Gill Sans"/>
                <a:ea typeface="ヒラギノ角ゴ ProN W3"/>
                <a:cs typeface="ヒラギノ角ゴ ProN W3"/>
                <a:sym typeface="Gill Sans"/>
              </a:defRPr>
            </a:lvl2pPr>
            <a:lvl3pPr marL="1143000" indent="-228600" eaLnBrk="0" hangingPunct="0">
              <a:defRPr sz="3200">
                <a:solidFill>
                  <a:srgbClr val="000000"/>
                </a:solidFill>
                <a:latin typeface="Gill Sans"/>
                <a:ea typeface="ヒラギノ角ゴ ProN W3"/>
                <a:cs typeface="ヒラギノ角ゴ ProN W3"/>
                <a:sym typeface="Gill Sans"/>
              </a:defRPr>
            </a:lvl3pPr>
            <a:lvl4pPr marL="1600200" indent="-228600" eaLnBrk="0" hangingPunct="0">
              <a:defRPr sz="3200">
                <a:solidFill>
                  <a:srgbClr val="000000"/>
                </a:solidFill>
                <a:latin typeface="Gill Sans"/>
                <a:ea typeface="ヒラギノ角ゴ ProN W3"/>
                <a:cs typeface="ヒラギノ角ゴ ProN W3"/>
                <a:sym typeface="Gill Sans"/>
              </a:defRPr>
            </a:lvl4pPr>
            <a:lvl5pPr marL="2057400" indent="-228600" eaLnBrk="0" hangingPunct="0">
              <a:defRPr sz="3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Tree>
    <p:extLst>
      <p:ext uri="{BB962C8B-B14F-4D97-AF65-F5344CB8AC3E}">
        <p14:creationId xmlns:p14="http://schemas.microsoft.com/office/powerpoint/2010/main" val="3557298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cs typeface="Arial" panose="020B0604020202020204" pitchFamily="34" charset="0"/>
            </a:endParaRPr>
          </a:p>
        </p:txBody>
      </p:sp>
      <p:sp>
        <p:nvSpPr>
          <p:cNvPr id="6" name="Rectangle 5"/>
          <p:cNvSpPr/>
          <p:nvPr/>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cs typeface="Arial" panose="020B0604020202020204" pitchFamily="34" charset="0"/>
            </a:endParaRPr>
          </a:p>
        </p:txBody>
      </p:sp>
      <p:sp>
        <p:nvSpPr>
          <p:cNvPr id="2" name="Title 1"/>
          <p:cNvSpPr>
            <a:spLocks noGrp="1"/>
          </p:cNvSpPr>
          <p:nvPr>
            <p:ph type="title"/>
          </p:nvPr>
        </p:nvSpPr>
        <p:spPr/>
        <p:txBody>
          <a:bodyPr>
            <a:normAutofit/>
          </a:bodyPr>
          <a:lstStyle>
            <a:lvl1pPr>
              <a:defRPr sz="4000">
                <a:solidFill>
                  <a:srgbClr val="503278"/>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sz="2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dirty="0">
                <a:solidFill>
                  <a:prstClr val="white"/>
                </a:solidFill>
                <a:latin typeface="Arial" panose="020B0604020202020204" pitchFamily="34" charset="0"/>
                <a:cs typeface="Arial" panose="020B0604020202020204" pitchFamily="34" charset="0"/>
              </a:defRPr>
            </a:lvl1pPr>
          </a:lstStyle>
          <a:p>
            <a:pPr>
              <a:defRPr/>
            </a:pPr>
            <a:endParaRPr lang="en-US"/>
          </a:p>
        </p:txBody>
      </p:sp>
      <p:sp>
        <p:nvSpPr>
          <p:cNvPr id="8" name="Slide Number Placeholder 5"/>
          <p:cNvSpPr>
            <a:spLocks noGrp="1"/>
          </p:cNvSpPr>
          <p:nvPr>
            <p:ph type="sldNum" sz="quarter" idx="11"/>
          </p:nvPr>
        </p:nvSpPr>
        <p:spPr>
          <a:xfrm>
            <a:off x="7009210" y="173051"/>
            <a:ext cx="2057400" cy="365125"/>
          </a:xfrm>
          <a:prstGeom prst="rect">
            <a:avLst/>
          </a:prstGeom>
        </p:spPr>
        <p:txBody>
          <a:bodyPr/>
          <a:lstStyle>
            <a:lvl1pPr eaLnBrk="1" fontAlgn="auto" hangingPunct="1">
              <a:spcBef>
                <a:spcPts val="0"/>
              </a:spcBef>
              <a:spcAft>
                <a:spcPts val="0"/>
              </a:spcAft>
              <a:defRPr smtClean="0">
                <a:solidFill>
                  <a:srgbClr val="3494BA"/>
                </a:solidFill>
                <a:latin typeface="Arial" panose="020B0604020202020204" pitchFamily="34" charset="0"/>
                <a:cs typeface="Arial" panose="020B0604020202020204" pitchFamily="34" charset="0"/>
              </a:defRPr>
            </a:lvl1pPr>
          </a:lstStyle>
          <a:p>
            <a:pPr defTabSz="914400">
              <a:defRPr/>
            </a:pPr>
            <a:fld id="{F2A7658B-601F-43BC-9CD7-3D647BB01557}" type="slidenum">
              <a:rPr lang="en-US"/>
              <a:pPr defTabSz="914400">
                <a:defRPr/>
              </a:pPr>
              <a:t>‹#›</a:t>
            </a:fld>
            <a:endParaRPr lang="en-US" dirty="0"/>
          </a:p>
        </p:txBody>
      </p:sp>
      <p:sp>
        <p:nvSpPr>
          <p:cNvPr id="9" name="Date Placeholder 3"/>
          <p:cNvSpPr>
            <a:spLocks noGrp="1"/>
          </p:cNvSpPr>
          <p:nvPr>
            <p:ph type="dt" sz="half" idx="12"/>
          </p:nvPr>
        </p:nvSpPr>
        <p:spPr>
          <a:xfrm>
            <a:off x="110729" y="165113"/>
            <a:ext cx="2057400" cy="365125"/>
          </a:xfrm>
          <a:prstGeom prst="rect">
            <a:avLst/>
          </a:prstGeom>
        </p:spPr>
        <p:txBody>
          <a:bodyPr/>
          <a:lstStyle>
            <a:lvl1pPr eaLnBrk="1" fontAlgn="auto" hangingPunct="1">
              <a:spcBef>
                <a:spcPts val="0"/>
              </a:spcBef>
              <a:spcAft>
                <a:spcPts val="0"/>
              </a:spcAft>
              <a:defRPr smtClean="0">
                <a:solidFill>
                  <a:prstClr val="white"/>
                </a:solidFill>
                <a:latin typeface="Arial" panose="020B0604020202020204" pitchFamily="34" charset="0"/>
                <a:cs typeface="Arial" panose="020B0604020202020204" pitchFamily="34" charset="0"/>
              </a:defRPr>
            </a:lvl1pPr>
          </a:lstStyle>
          <a:p>
            <a:pPr defTabSz="914400">
              <a:defRPr/>
            </a:pPr>
            <a:endParaRPr lang="en-US" dirty="0"/>
          </a:p>
        </p:txBody>
      </p:sp>
    </p:spTree>
    <p:extLst>
      <p:ext uri="{BB962C8B-B14F-4D97-AF65-F5344CB8AC3E}">
        <p14:creationId xmlns:p14="http://schemas.microsoft.com/office/powerpoint/2010/main" val="759162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53"/>
            <a:ext cx="9144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
        <p:nvSpPr>
          <p:cNvPr id="11" name="Rectangle 10"/>
          <p:cNvSpPr/>
          <p:nvPr userDrawn="1"/>
        </p:nvSpPr>
        <p:spPr>
          <a:xfrm>
            <a:off x="0" y="5545570"/>
            <a:ext cx="9144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409" y="177123"/>
            <a:ext cx="3278072" cy="746047"/>
          </a:xfrm>
          <a:prstGeom prst="rect">
            <a:avLst/>
          </a:prstGeom>
        </p:spPr>
      </p:pic>
      <p:sp>
        <p:nvSpPr>
          <p:cNvPr id="13" name="Text Placeholder 5"/>
          <p:cNvSpPr>
            <a:spLocks noGrp="1"/>
          </p:cNvSpPr>
          <p:nvPr>
            <p:ph type="body" sz="quarter" idx="14" hasCustomPrompt="1"/>
          </p:nvPr>
        </p:nvSpPr>
        <p:spPr>
          <a:xfrm>
            <a:off x="492919" y="1828813"/>
            <a:ext cx="7079456"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smtClean="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492919" y="2566988"/>
            <a:ext cx="7079456"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smtClean="0">
                <a:latin typeface="Arial" panose="020B0604020202020204" pitchFamily="34" charset="0"/>
                <a:cs typeface="Arial" panose="020B0604020202020204" pitchFamily="34" charset="0"/>
              </a:rPr>
              <a:t>Insert subtitle(s) here</a:t>
            </a:r>
            <a:endParaRPr lang="en-US" dirty="0"/>
          </a:p>
        </p:txBody>
      </p:sp>
      <p:sp>
        <p:nvSpPr>
          <p:cNvPr id="9" name="Date Placeholder 3"/>
          <p:cNvSpPr>
            <a:spLocks noGrp="1"/>
          </p:cNvSpPr>
          <p:nvPr>
            <p:ph type="dt" sz="half" idx="10"/>
          </p:nvPr>
        </p:nvSpPr>
        <p:spPr>
          <a:xfrm>
            <a:off x="156409" y="6096814"/>
            <a:ext cx="1556766" cy="420624"/>
          </a:xfrm>
          <a:prstGeom prst="rect">
            <a:avLst/>
          </a:prstGeom>
        </p:spPr>
        <p:txBody>
          <a:bodyPr tIns="0" bIns="0" anchor="t"/>
          <a:lstStyle>
            <a:lvl1pPr>
              <a:defRPr sz="18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3209054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3192"/>
            <a:ext cx="7886700" cy="1052434"/>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Rectangle 6"/>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2B800"/>
              </a:solidFill>
              <a:latin typeface="Arial"/>
            </a:endParaRPr>
          </a:p>
        </p:txBody>
      </p:sp>
      <p:sp>
        <p:nvSpPr>
          <p:cNvPr id="8" name="Rectangle 7"/>
          <p:cNvSpPr/>
          <p:nvPr userDrawn="1"/>
        </p:nvSpPr>
        <p:spPr>
          <a:xfrm>
            <a:off x="0" y="28"/>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0" name="TextBox 9"/>
          <p:cNvSpPr txBox="1"/>
          <p:nvPr userDrawn="1"/>
        </p:nvSpPr>
        <p:spPr>
          <a:xfrm>
            <a:off x="5873041"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a:cs typeface="Arial" panose="020B0604020202020204" pitchFamily="34" charset="0"/>
              </a:rPr>
              <a:pPr algn="r" defTabSz="914400"/>
              <a:t>‹#›</a:t>
            </a:fld>
            <a:endParaRPr lang="en-US" sz="1600" dirty="0">
              <a:solidFill>
                <a:prstClr val="white"/>
              </a:solidFill>
              <a:latin typeface="Arial"/>
              <a:cs typeface="Arial" panose="020B0604020202020204" pitchFamily="34" charset="0"/>
            </a:endParaRPr>
          </a:p>
        </p:txBody>
      </p:sp>
      <p:sp>
        <p:nvSpPr>
          <p:cNvPr id="13"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295783972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51"/>
            <a:ext cx="7886700" cy="2852737"/>
          </a:xfrm>
        </p:spPr>
        <p:txBody>
          <a:bodyPr anchor="b"/>
          <a:lstStyle>
            <a:lvl1pPr>
              <a:defRPr sz="6000"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623888" y="4589476"/>
            <a:ext cx="78867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2B800"/>
              </a:solidFill>
              <a:latin typeface="Arial"/>
            </a:endParaRPr>
          </a:p>
        </p:txBody>
      </p:sp>
      <p:sp>
        <p:nvSpPr>
          <p:cNvPr id="14" name="Rectangle 13"/>
          <p:cNvSpPr/>
          <p:nvPr userDrawn="1"/>
        </p:nvSpPr>
        <p:spPr>
          <a:xfrm>
            <a:off x="0" y="28"/>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sp>
        <p:nvSpPr>
          <p:cNvPr id="15" name="TextBox 14"/>
          <p:cNvSpPr txBox="1"/>
          <p:nvPr userDrawn="1"/>
        </p:nvSpPr>
        <p:spPr>
          <a:xfrm>
            <a:off x="5873041"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a:cs typeface="Arial" panose="020B0604020202020204" pitchFamily="34" charset="0"/>
              </a:rPr>
              <a:pPr algn="r" defTabSz="914400"/>
              <a:t>‹#›</a:t>
            </a:fld>
            <a:endParaRPr lang="en-US" sz="1600" dirty="0">
              <a:solidFill>
                <a:prstClr val="white"/>
              </a:solidFill>
              <a:latin typeface="Arial"/>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3021267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56873"/>
            <a:ext cx="7886700" cy="1168765"/>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2B800"/>
              </a:solidFill>
              <a:latin typeface="Arial"/>
            </a:endParaRPr>
          </a:p>
        </p:txBody>
      </p:sp>
      <p:sp>
        <p:nvSpPr>
          <p:cNvPr id="14" name="Rectangle 13"/>
          <p:cNvSpPr/>
          <p:nvPr userDrawn="1"/>
        </p:nvSpPr>
        <p:spPr>
          <a:xfrm>
            <a:off x="0" y="28"/>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sp>
        <p:nvSpPr>
          <p:cNvPr id="15" name="TextBox 14"/>
          <p:cNvSpPr txBox="1"/>
          <p:nvPr userDrawn="1"/>
        </p:nvSpPr>
        <p:spPr>
          <a:xfrm>
            <a:off x="5873041"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a:cs typeface="Arial" panose="020B0604020202020204" pitchFamily="34" charset="0"/>
              </a:rPr>
              <a:pPr algn="r" defTabSz="914400"/>
              <a:t>‹#›</a:t>
            </a:fld>
            <a:endParaRPr lang="en-US" sz="1600" dirty="0">
              <a:solidFill>
                <a:prstClr val="white"/>
              </a:solidFill>
              <a:latin typeface="Arial"/>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2478300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585830"/>
            <a:ext cx="7886700" cy="1004539"/>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2" y="2505075"/>
            <a:ext cx="3887391"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5" name="Rectangle 14"/>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2B800"/>
              </a:solidFill>
              <a:latin typeface="Arial"/>
            </a:endParaRPr>
          </a:p>
        </p:txBody>
      </p:sp>
      <p:sp>
        <p:nvSpPr>
          <p:cNvPr id="16" name="Rectangle 15"/>
          <p:cNvSpPr/>
          <p:nvPr userDrawn="1"/>
        </p:nvSpPr>
        <p:spPr>
          <a:xfrm>
            <a:off x="0" y="28"/>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sp>
        <p:nvSpPr>
          <p:cNvPr id="17" name="TextBox 16"/>
          <p:cNvSpPr txBox="1"/>
          <p:nvPr userDrawn="1"/>
        </p:nvSpPr>
        <p:spPr>
          <a:xfrm>
            <a:off x="5873041"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a:cs typeface="Arial" panose="020B0604020202020204" pitchFamily="34" charset="0"/>
              </a:rPr>
              <a:pPr algn="r" defTabSz="914400"/>
              <a:t>‹#›</a:t>
            </a:fld>
            <a:endParaRPr lang="en-US" sz="1600" dirty="0">
              <a:solidFill>
                <a:prstClr val="white"/>
              </a:solidFill>
              <a:latin typeface="Arial"/>
              <a:cs typeface="Arial" panose="020B0604020202020204" pitchFamily="34" charset="0"/>
            </a:endParaRPr>
          </a:p>
        </p:txBody>
      </p:sp>
      <p:sp>
        <p:nvSpPr>
          <p:cNvPr id="18"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2442739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1" name="Rectangle 10"/>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2B800"/>
              </a:solidFill>
              <a:latin typeface="Arial"/>
            </a:endParaRPr>
          </a:p>
        </p:txBody>
      </p:sp>
      <p:sp>
        <p:nvSpPr>
          <p:cNvPr id="12" name="Rectangle 11"/>
          <p:cNvSpPr/>
          <p:nvPr userDrawn="1"/>
        </p:nvSpPr>
        <p:spPr>
          <a:xfrm>
            <a:off x="0" y="28"/>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sp>
        <p:nvSpPr>
          <p:cNvPr id="13" name="TextBox 12"/>
          <p:cNvSpPr txBox="1"/>
          <p:nvPr userDrawn="1"/>
        </p:nvSpPr>
        <p:spPr>
          <a:xfrm>
            <a:off x="5873041"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a:cs typeface="Arial" panose="020B0604020202020204" pitchFamily="34" charset="0"/>
              </a:rPr>
              <a:pPr algn="r" defTabSz="914400"/>
              <a:t>‹#›</a:t>
            </a:fld>
            <a:endParaRPr lang="en-US" sz="1600" dirty="0">
              <a:solidFill>
                <a:prstClr val="white"/>
              </a:solidFill>
              <a:latin typeface="Arial"/>
              <a:cs typeface="Arial" panose="020B0604020202020204" pitchFamily="34" charset="0"/>
            </a:endParaRPr>
          </a:p>
        </p:txBody>
      </p:sp>
      <p:sp>
        <p:nvSpPr>
          <p:cNvPr id="14"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3806222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0" name="Rectangle 9"/>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2B800"/>
              </a:solidFill>
              <a:latin typeface="Arial"/>
            </a:endParaRPr>
          </a:p>
        </p:txBody>
      </p:sp>
      <p:sp>
        <p:nvSpPr>
          <p:cNvPr id="11" name="Rectangle 10"/>
          <p:cNvSpPr/>
          <p:nvPr userDrawn="1"/>
        </p:nvSpPr>
        <p:spPr>
          <a:xfrm>
            <a:off x="0" y="28"/>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sp>
        <p:nvSpPr>
          <p:cNvPr id="12" name="TextBox 11"/>
          <p:cNvSpPr txBox="1"/>
          <p:nvPr userDrawn="1"/>
        </p:nvSpPr>
        <p:spPr>
          <a:xfrm>
            <a:off x="5873041"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a:cs typeface="Arial" panose="020B0604020202020204" pitchFamily="34" charset="0"/>
              </a:rPr>
              <a:pPr algn="r" defTabSz="914400"/>
              <a:t>‹#›</a:t>
            </a:fld>
            <a:endParaRPr lang="en-US" sz="1600" dirty="0">
              <a:solidFill>
                <a:prstClr val="white"/>
              </a:solidFill>
              <a:latin typeface="Arial"/>
              <a:cs typeface="Arial" panose="020B0604020202020204" pitchFamily="34" charset="0"/>
            </a:endParaRPr>
          </a:p>
        </p:txBody>
      </p:sp>
      <p:sp>
        <p:nvSpPr>
          <p:cNvPr id="13"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1080183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8" name="Straight Connector 7"/>
          <p:cNvSpPr>
            <a:spLocks noChangeShapeType="1"/>
          </p:cNvSpPr>
          <p:nvPr/>
        </p:nvSpPr>
        <p:spPr bwMode="auto">
          <a:xfrm flipV="1">
            <a:off x="4563086"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22"/>
          <p:cNvSpPr>
            <a:spLocks noGrp="1"/>
          </p:cNvSpPr>
          <p:nvPr>
            <p:ph type="sldNum" sz="quarter" idx="4"/>
          </p:nvPr>
        </p:nvSpPr>
        <p:spPr>
          <a:xfrm>
            <a:off x="8376516" y="6322720"/>
            <a:ext cx="4572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151E29E6-52D5-D84F-9BEC-98429500258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816877"/>
            <a:ext cx="2949178" cy="1240535"/>
          </a:xfrm>
        </p:spPr>
        <p:txBody>
          <a:bodyPr anchor="b"/>
          <a:lstStyle>
            <a:lvl1pPr>
              <a:defRPr sz="3200">
                <a:solidFill>
                  <a:srgbClr val="503278"/>
                </a:solidFill>
                <a:latin typeface="+mj-lt"/>
                <a:cs typeface="Arial" panose="020B0604020202020204" pitchFamily="34" charset="0"/>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3887391" y="816865"/>
            <a:ext cx="462915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7" name="Rectangle 16"/>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2B800"/>
              </a:solidFill>
              <a:latin typeface="Arial"/>
            </a:endParaRPr>
          </a:p>
        </p:txBody>
      </p:sp>
      <p:sp>
        <p:nvSpPr>
          <p:cNvPr id="18" name="Rectangle 17"/>
          <p:cNvSpPr/>
          <p:nvPr userDrawn="1"/>
        </p:nvSpPr>
        <p:spPr>
          <a:xfrm>
            <a:off x="0" y="28"/>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sp>
        <p:nvSpPr>
          <p:cNvPr id="19" name="TextBox 18"/>
          <p:cNvSpPr txBox="1"/>
          <p:nvPr userDrawn="1"/>
        </p:nvSpPr>
        <p:spPr>
          <a:xfrm>
            <a:off x="5873041"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a:cs typeface="Arial" panose="020B0604020202020204" pitchFamily="34" charset="0"/>
              </a:rPr>
              <a:pPr algn="r" defTabSz="914400"/>
              <a:t>‹#›</a:t>
            </a:fld>
            <a:endParaRPr lang="en-US" sz="1600" dirty="0">
              <a:solidFill>
                <a:prstClr val="white"/>
              </a:solidFill>
              <a:latin typeface="Arial"/>
              <a:cs typeface="Arial" panose="020B0604020202020204" pitchFamily="34" charset="0"/>
            </a:endParaRPr>
          </a:p>
        </p:txBody>
      </p:sp>
      <p:sp>
        <p:nvSpPr>
          <p:cNvPr id="20"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1801463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01849"/>
            <a:ext cx="2949178"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701837"/>
            <a:ext cx="462915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2B800"/>
              </a:solidFill>
              <a:latin typeface="Arial"/>
            </a:endParaRPr>
          </a:p>
        </p:txBody>
      </p:sp>
      <p:sp>
        <p:nvSpPr>
          <p:cNvPr id="14" name="Rectangle 13"/>
          <p:cNvSpPr/>
          <p:nvPr userDrawn="1"/>
        </p:nvSpPr>
        <p:spPr>
          <a:xfrm>
            <a:off x="0" y="28"/>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sp>
        <p:nvSpPr>
          <p:cNvPr id="15" name="TextBox 14"/>
          <p:cNvSpPr txBox="1"/>
          <p:nvPr userDrawn="1"/>
        </p:nvSpPr>
        <p:spPr>
          <a:xfrm>
            <a:off x="5873041"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a:cs typeface="Arial" panose="020B0604020202020204" pitchFamily="34" charset="0"/>
              </a:rPr>
              <a:pPr algn="r" defTabSz="914400"/>
              <a:t>‹#›</a:t>
            </a:fld>
            <a:endParaRPr lang="en-US" sz="1600" dirty="0">
              <a:solidFill>
                <a:prstClr val="white"/>
              </a:solidFill>
              <a:latin typeface="Arial"/>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2139987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53"/>
            <a:ext cx="9144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
        <p:nvSpPr>
          <p:cNvPr id="7" name="Rectangle 6"/>
          <p:cNvSpPr/>
          <p:nvPr userDrawn="1"/>
        </p:nvSpPr>
        <p:spPr>
          <a:xfrm>
            <a:off x="0" y="5545570"/>
            <a:ext cx="9144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6459" y="6338289"/>
            <a:ext cx="1297082" cy="440281"/>
          </a:xfrm>
          <a:prstGeom prst="rect">
            <a:avLst/>
          </a:prstGeom>
        </p:spPr>
      </p:pic>
      <p:sp>
        <p:nvSpPr>
          <p:cNvPr id="12" name="Text Placeholder 11"/>
          <p:cNvSpPr>
            <a:spLocks noGrp="1"/>
          </p:cNvSpPr>
          <p:nvPr>
            <p:ph type="body" sz="quarter" idx="10" hasCustomPrompt="1"/>
          </p:nvPr>
        </p:nvSpPr>
        <p:spPr>
          <a:xfrm>
            <a:off x="458934" y="982089"/>
            <a:ext cx="5283994" cy="511175"/>
          </a:xfrm>
          <a:prstGeom prst="rect">
            <a:avLst/>
          </a:prstGeom>
        </p:spPr>
        <p:txBody>
          <a:bodyPr/>
          <a:lstStyle>
            <a:lvl1pPr marL="0" indent="0">
              <a:buNone/>
              <a:defRPr sz="3200" b="1" baseline="0"/>
            </a:lvl1pPr>
          </a:lstStyle>
          <a:p>
            <a:pPr lvl="0"/>
            <a:r>
              <a:rPr lang="en-US" dirty="0" smtClean="0"/>
              <a:t>Contact Person Information Here</a:t>
            </a:r>
            <a:endParaRPr lang="en-US" dirty="0"/>
          </a:p>
        </p:txBody>
      </p:sp>
      <p:sp>
        <p:nvSpPr>
          <p:cNvPr id="3" name="Text Placeholder 2"/>
          <p:cNvSpPr>
            <a:spLocks noGrp="1"/>
          </p:cNvSpPr>
          <p:nvPr>
            <p:ph type="body" sz="quarter" idx="11" hasCustomPrompt="1"/>
          </p:nvPr>
        </p:nvSpPr>
        <p:spPr>
          <a:xfrm>
            <a:off x="458940" y="1905013"/>
            <a:ext cx="2165395" cy="473609"/>
          </a:xfrm>
          <a:prstGeom prst="rect">
            <a:avLst/>
          </a:prstGeom>
        </p:spPr>
        <p:txBody>
          <a:bodyPr/>
          <a:lstStyle>
            <a:lvl1pPr marL="0" indent="0">
              <a:buNone/>
              <a:defRPr sz="2400" b="1" i="1" baseline="0">
                <a:solidFill>
                  <a:schemeClr val="tx1"/>
                </a:solidFill>
              </a:defRPr>
            </a:lvl1pPr>
          </a:lstStyle>
          <a:p>
            <a:pPr lvl="0"/>
            <a:r>
              <a:rPr lang="en-US" dirty="0" smtClean="0"/>
              <a:t>Contact Us:</a:t>
            </a:r>
          </a:p>
        </p:txBody>
      </p:sp>
      <p:sp>
        <p:nvSpPr>
          <p:cNvPr id="5" name="Text Placeholder 4"/>
          <p:cNvSpPr>
            <a:spLocks noGrp="1"/>
          </p:cNvSpPr>
          <p:nvPr>
            <p:ph type="body" sz="quarter" idx="12" hasCustomPrompt="1"/>
          </p:nvPr>
        </p:nvSpPr>
        <p:spPr>
          <a:xfrm>
            <a:off x="458940" y="2406183"/>
            <a:ext cx="2349103" cy="768350"/>
          </a:xfrm>
          <a:prstGeom prst="rect">
            <a:avLst/>
          </a:prstGeom>
        </p:spPr>
        <p:txBody>
          <a:bodyPr/>
          <a:lstStyle>
            <a:lvl1pPr marL="0" indent="0">
              <a:buNone/>
              <a:defRPr sz="2400" baseline="0">
                <a:solidFill>
                  <a:srgbClr val="503278"/>
                </a:solidFill>
              </a:defRPr>
            </a:lvl1pPr>
          </a:lstStyle>
          <a:p>
            <a:pPr lvl="0"/>
            <a:r>
              <a:rPr lang="en-US" dirty="0" smtClean="0"/>
              <a:t>Email Address(</a:t>
            </a:r>
            <a:r>
              <a:rPr lang="en-US" dirty="0" err="1" smtClean="0"/>
              <a:t>es</a:t>
            </a:r>
            <a:r>
              <a:rPr lang="en-US" dirty="0" smtClean="0"/>
              <a:t>)</a:t>
            </a:r>
            <a:endParaRPr lang="en-US" dirty="0"/>
          </a:p>
        </p:txBody>
      </p:sp>
    </p:spTree>
    <p:extLst>
      <p:ext uri="{BB962C8B-B14F-4D97-AF65-F5344CB8AC3E}">
        <p14:creationId xmlns:p14="http://schemas.microsoft.com/office/powerpoint/2010/main" val="2309538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Rectangle 9"/>
          <p:cNvSpPr/>
          <p:nvPr userDrawn="1"/>
        </p:nvSpPr>
        <p:spPr>
          <a:xfrm>
            <a:off x="0" y="5670951"/>
            <a:ext cx="9144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11" name="Rectangle 10"/>
          <p:cNvSpPr/>
          <p:nvPr userDrawn="1"/>
        </p:nvSpPr>
        <p:spPr>
          <a:xfrm>
            <a:off x="0" y="5545570"/>
            <a:ext cx="9144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409" y="177121"/>
            <a:ext cx="3278072" cy="746047"/>
          </a:xfrm>
          <a:prstGeom prst="rect">
            <a:avLst/>
          </a:prstGeom>
        </p:spPr>
      </p:pic>
      <p:sp>
        <p:nvSpPr>
          <p:cNvPr id="13" name="Text Placeholder 5"/>
          <p:cNvSpPr>
            <a:spLocks noGrp="1"/>
          </p:cNvSpPr>
          <p:nvPr>
            <p:ph type="body" sz="quarter" idx="14" hasCustomPrompt="1"/>
          </p:nvPr>
        </p:nvSpPr>
        <p:spPr>
          <a:xfrm>
            <a:off x="492919" y="1828811"/>
            <a:ext cx="7079456"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smtClean="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492919" y="2566988"/>
            <a:ext cx="7079456"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smtClean="0">
                <a:latin typeface="Arial" panose="020B0604020202020204" pitchFamily="34" charset="0"/>
                <a:cs typeface="Arial" panose="020B0604020202020204" pitchFamily="34" charset="0"/>
              </a:rPr>
              <a:t>Insert subtitle(s) here</a:t>
            </a:r>
            <a:endParaRPr lang="en-US" dirty="0"/>
          </a:p>
        </p:txBody>
      </p:sp>
      <p:sp>
        <p:nvSpPr>
          <p:cNvPr id="9" name="Date Placeholder 3"/>
          <p:cNvSpPr>
            <a:spLocks noGrp="1"/>
          </p:cNvSpPr>
          <p:nvPr>
            <p:ph type="dt" sz="half" idx="10"/>
          </p:nvPr>
        </p:nvSpPr>
        <p:spPr>
          <a:xfrm>
            <a:off x="156409" y="6096814"/>
            <a:ext cx="1556766" cy="420624"/>
          </a:xfrm>
          <a:prstGeom prst="rect">
            <a:avLst/>
          </a:prstGeom>
        </p:spPr>
        <p:txBody>
          <a:bodyPr tIns="0" bIns="0" anchor="t"/>
          <a:lstStyle>
            <a:lvl1pPr>
              <a:defRPr sz="18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2455007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3192"/>
            <a:ext cx="7886700" cy="1052434"/>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Rectangle 6"/>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8" name="Rectangle 7"/>
          <p:cNvSpPr/>
          <p:nvPr userDrawn="1"/>
        </p:nvSpPr>
        <p:spPr>
          <a:xfrm>
            <a:off x="0" y="26"/>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0" name="TextBox 9"/>
          <p:cNvSpPr txBox="1"/>
          <p:nvPr userDrawn="1"/>
        </p:nvSpPr>
        <p:spPr>
          <a:xfrm>
            <a:off x="5873040"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3"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1410849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9"/>
            <a:ext cx="7886700" cy="2852737"/>
          </a:xfrm>
        </p:spPr>
        <p:txBody>
          <a:bodyPr anchor="b"/>
          <a:lstStyle>
            <a:lvl1pPr>
              <a:defRPr sz="6000"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623888" y="4589474"/>
            <a:ext cx="78867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4" name="Rectangle 13"/>
          <p:cNvSpPr/>
          <p:nvPr userDrawn="1"/>
        </p:nvSpPr>
        <p:spPr>
          <a:xfrm>
            <a:off x="0" y="26"/>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5" name="TextBox 14"/>
          <p:cNvSpPr txBox="1"/>
          <p:nvPr userDrawn="1"/>
        </p:nvSpPr>
        <p:spPr>
          <a:xfrm>
            <a:off x="5873040"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992682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56871"/>
            <a:ext cx="7886700" cy="1168765"/>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4" name="Rectangle 13"/>
          <p:cNvSpPr/>
          <p:nvPr userDrawn="1"/>
        </p:nvSpPr>
        <p:spPr>
          <a:xfrm>
            <a:off x="0" y="26"/>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5" name="TextBox 14"/>
          <p:cNvSpPr txBox="1"/>
          <p:nvPr userDrawn="1"/>
        </p:nvSpPr>
        <p:spPr>
          <a:xfrm>
            <a:off x="5873040"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3333746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585828"/>
            <a:ext cx="7886700" cy="1004539"/>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2" y="2505075"/>
            <a:ext cx="3887391"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5" name="Rectangle 14"/>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6" name="Rectangle 15"/>
          <p:cNvSpPr/>
          <p:nvPr userDrawn="1"/>
        </p:nvSpPr>
        <p:spPr>
          <a:xfrm>
            <a:off x="0" y="26"/>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7" name="TextBox 16"/>
          <p:cNvSpPr txBox="1"/>
          <p:nvPr userDrawn="1"/>
        </p:nvSpPr>
        <p:spPr>
          <a:xfrm>
            <a:off x="5873040"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8"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4184898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1" name="Rectangle 10"/>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2" name="Rectangle 11"/>
          <p:cNvSpPr/>
          <p:nvPr userDrawn="1"/>
        </p:nvSpPr>
        <p:spPr>
          <a:xfrm>
            <a:off x="0" y="26"/>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3" name="TextBox 12"/>
          <p:cNvSpPr txBox="1"/>
          <p:nvPr userDrawn="1"/>
        </p:nvSpPr>
        <p:spPr>
          <a:xfrm>
            <a:off x="5873040"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4"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3933218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0" name="Rectangle 9"/>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1" name="Rectangle 10"/>
          <p:cNvSpPr/>
          <p:nvPr userDrawn="1"/>
        </p:nvSpPr>
        <p:spPr>
          <a:xfrm>
            <a:off x="0" y="26"/>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2" name="TextBox 11"/>
          <p:cNvSpPr txBox="1"/>
          <p:nvPr userDrawn="1"/>
        </p:nvSpPr>
        <p:spPr>
          <a:xfrm>
            <a:off x="5873040"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3"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319363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userDrawn="1"/>
        </p:nvSpPr>
        <p:spPr bwMode="auto">
          <a:xfrm>
            <a:off x="145923" y="6265976"/>
            <a:ext cx="8833104" cy="43657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6"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0292" y="2373691"/>
            <a:ext cx="4041648" cy="3818404"/>
          </a:xfrm>
          <a:solidFill>
            <a:schemeClr val="bg1"/>
          </a:solidFill>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383228"/>
            <a:ext cx="4038600" cy="3822192"/>
          </a:xfrm>
          <a:solidFill>
            <a:srgbClr val="FFFFFF"/>
          </a:solidFill>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28"/>
            <a:ext cx="457200" cy="441325"/>
          </a:xfrm>
        </p:spPr>
        <p:txBody>
          <a:bodyPr/>
          <a:lstStyle>
            <a:lvl1pPr algn="ctr">
              <a:defRPr/>
            </a:lvl1pPr>
          </a:lstStyle>
          <a:p>
            <a:fld id="{151E29E6-52D5-D84F-9BEC-984295002582}"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27" descr="nashp-logo copy.jpg"/>
          <p:cNvPicPr>
            <a:picLocks noChangeAspect="1"/>
          </p:cNvPicPr>
          <p:nvPr userDrawn="1"/>
        </p:nvPicPr>
        <p:blipFill rotWithShape="1">
          <a:blip r:embed="rId2">
            <a:extLst>
              <a:ext uri="{28A0092B-C50C-407E-A947-70E740481C1C}">
                <a14:useLocalDpi xmlns:a14="http://schemas.microsoft.com/office/drawing/2010/main" val="0"/>
              </a:ext>
            </a:extLst>
          </a:blip>
          <a:srcRect l="9220" t="24513" r="11824" b="41367"/>
          <a:stretch/>
        </p:blipFill>
        <p:spPr>
          <a:xfrm>
            <a:off x="158502" y="6322720"/>
            <a:ext cx="903407" cy="375867"/>
          </a:xfrm>
          <a:prstGeom prst="rect">
            <a:avLst/>
          </a:prstGeom>
        </p:spPr>
      </p:pic>
      <p:sp>
        <p:nvSpPr>
          <p:cNvPr id="30" name="Slide Number Placeholder 22"/>
          <p:cNvSpPr txBox="1">
            <a:spLocks/>
          </p:cNvSpPr>
          <p:nvPr userDrawn="1"/>
        </p:nvSpPr>
        <p:spPr>
          <a:xfrm>
            <a:off x="8376516" y="6322720"/>
            <a:ext cx="4572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816875"/>
            <a:ext cx="2949178" cy="1240535"/>
          </a:xfrm>
        </p:spPr>
        <p:txBody>
          <a:bodyPr anchor="b"/>
          <a:lstStyle>
            <a:lvl1pPr>
              <a:defRPr sz="3200">
                <a:solidFill>
                  <a:srgbClr val="503278"/>
                </a:solidFill>
                <a:latin typeface="+mj-lt"/>
                <a:cs typeface="Arial" panose="020B0604020202020204" pitchFamily="34" charset="0"/>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3887391" y="816865"/>
            <a:ext cx="462915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7" name="Rectangle 16"/>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8" name="Rectangle 17"/>
          <p:cNvSpPr/>
          <p:nvPr userDrawn="1"/>
        </p:nvSpPr>
        <p:spPr>
          <a:xfrm>
            <a:off x="0" y="26"/>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9" name="TextBox 18"/>
          <p:cNvSpPr txBox="1"/>
          <p:nvPr userDrawn="1"/>
        </p:nvSpPr>
        <p:spPr>
          <a:xfrm>
            <a:off x="5873040"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20"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1744111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01847"/>
            <a:ext cx="2949178"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701837"/>
            <a:ext cx="462915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4" name="Rectangle 13"/>
          <p:cNvSpPr/>
          <p:nvPr userDrawn="1"/>
        </p:nvSpPr>
        <p:spPr>
          <a:xfrm>
            <a:off x="0" y="26"/>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5" name="TextBox 14"/>
          <p:cNvSpPr txBox="1"/>
          <p:nvPr userDrawn="1"/>
        </p:nvSpPr>
        <p:spPr>
          <a:xfrm>
            <a:off x="5873040"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12025775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51"/>
            <a:ext cx="9144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7" name="Rectangle 6"/>
          <p:cNvSpPr/>
          <p:nvPr userDrawn="1"/>
        </p:nvSpPr>
        <p:spPr>
          <a:xfrm>
            <a:off x="0" y="5545570"/>
            <a:ext cx="9144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6459" y="6338287"/>
            <a:ext cx="1297082" cy="440281"/>
          </a:xfrm>
          <a:prstGeom prst="rect">
            <a:avLst/>
          </a:prstGeom>
        </p:spPr>
      </p:pic>
      <p:sp>
        <p:nvSpPr>
          <p:cNvPr id="12" name="Text Placeholder 11"/>
          <p:cNvSpPr>
            <a:spLocks noGrp="1"/>
          </p:cNvSpPr>
          <p:nvPr>
            <p:ph type="body" sz="quarter" idx="10" hasCustomPrompt="1"/>
          </p:nvPr>
        </p:nvSpPr>
        <p:spPr>
          <a:xfrm>
            <a:off x="458934" y="982087"/>
            <a:ext cx="5283994" cy="511175"/>
          </a:xfrm>
          <a:prstGeom prst="rect">
            <a:avLst/>
          </a:prstGeom>
        </p:spPr>
        <p:txBody>
          <a:bodyPr/>
          <a:lstStyle>
            <a:lvl1pPr marL="0" indent="0">
              <a:buNone/>
              <a:defRPr sz="3200" b="1" baseline="0"/>
            </a:lvl1pPr>
          </a:lstStyle>
          <a:p>
            <a:pPr lvl="0"/>
            <a:r>
              <a:rPr lang="en-US" dirty="0" smtClean="0"/>
              <a:t>Contact Person Information Here</a:t>
            </a:r>
            <a:endParaRPr lang="en-US" dirty="0"/>
          </a:p>
        </p:txBody>
      </p:sp>
      <p:sp>
        <p:nvSpPr>
          <p:cNvPr id="3" name="Text Placeholder 2"/>
          <p:cNvSpPr>
            <a:spLocks noGrp="1"/>
          </p:cNvSpPr>
          <p:nvPr>
            <p:ph type="body" sz="quarter" idx="11" hasCustomPrompt="1"/>
          </p:nvPr>
        </p:nvSpPr>
        <p:spPr>
          <a:xfrm>
            <a:off x="458939" y="1905011"/>
            <a:ext cx="2165395" cy="473609"/>
          </a:xfrm>
          <a:prstGeom prst="rect">
            <a:avLst/>
          </a:prstGeom>
        </p:spPr>
        <p:txBody>
          <a:bodyPr/>
          <a:lstStyle>
            <a:lvl1pPr marL="0" indent="0">
              <a:buNone/>
              <a:defRPr sz="2400" b="1" i="1" baseline="0">
                <a:solidFill>
                  <a:schemeClr val="tx1"/>
                </a:solidFill>
              </a:defRPr>
            </a:lvl1pPr>
          </a:lstStyle>
          <a:p>
            <a:pPr lvl="0"/>
            <a:r>
              <a:rPr lang="en-US" dirty="0" smtClean="0"/>
              <a:t>Contact Us:</a:t>
            </a:r>
          </a:p>
        </p:txBody>
      </p:sp>
      <p:sp>
        <p:nvSpPr>
          <p:cNvPr id="5" name="Text Placeholder 4"/>
          <p:cNvSpPr>
            <a:spLocks noGrp="1"/>
          </p:cNvSpPr>
          <p:nvPr>
            <p:ph type="body" sz="quarter" idx="12" hasCustomPrompt="1"/>
          </p:nvPr>
        </p:nvSpPr>
        <p:spPr>
          <a:xfrm>
            <a:off x="458939" y="2406183"/>
            <a:ext cx="2349103" cy="768350"/>
          </a:xfrm>
          <a:prstGeom prst="rect">
            <a:avLst/>
          </a:prstGeom>
        </p:spPr>
        <p:txBody>
          <a:bodyPr/>
          <a:lstStyle>
            <a:lvl1pPr marL="0" indent="0">
              <a:buNone/>
              <a:defRPr sz="2400" baseline="0">
                <a:solidFill>
                  <a:srgbClr val="503278"/>
                </a:solidFill>
              </a:defRPr>
            </a:lvl1pPr>
          </a:lstStyle>
          <a:p>
            <a:pPr lvl="0"/>
            <a:r>
              <a:rPr lang="en-US" dirty="0" smtClean="0"/>
              <a:t>Email Address(</a:t>
            </a:r>
            <a:r>
              <a:rPr lang="en-US" dirty="0" err="1" smtClean="0"/>
              <a:t>es</a:t>
            </a:r>
            <a:r>
              <a:rPr lang="en-US" dirty="0" smtClean="0"/>
              <a:t>)</a:t>
            </a:r>
            <a:endParaRPr lang="en-US" dirty="0"/>
          </a:p>
        </p:txBody>
      </p:sp>
    </p:spTree>
    <p:extLst>
      <p:ext uri="{BB962C8B-B14F-4D97-AF65-F5344CB8AC3E}">
        <p14:creationId xmlns:p14="http://schemas.microsoft.com/office/powerpoint/2010/main" val="581058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Rectangle 9"/>
          <p:cNvSpPr/>
          <p:nvPr userDrawn="1"/>
        </p:nvSpPr>
        <p:spPr>
          <a:xfrm>
            <a:off x="0" y="5670947"/>
            <a:ext cx="9144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11" name="Rectangle 10"/>
          <p:cNvSpPr/>
          <p:nvPr userDrawn="1"/>
        </p:nvSpPr>
        <p:spPr>
          <a:xfrm>
            <a:off x="0" y="5545570"/>
            <a:ext cx="9144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409" y="177117"/>
            <a:ext cx="3278072" cy="746047"/>
          </a:xfrm>
          <a:prstGeom prst="rect">
            <a:avLst/>
          </a:prstGeom>
        </p:spPr>
      </p:pic>
      <p:sp>
        <p:nvSpPr>
          <p:cNvPr id="13" name="Text Placeholder 5"/>
          <p:cNvSpPr>
            <a:spLocks noGrp="1"/>
          </p:cNvSpPr>
          <p:nvPr>
            <p:ph type="body" sz="quarter" idx="14" hasCustomPrompt="1"/>
          </p:nvPr>
        </p:nvSpPr>
        <p:spPr>
          <a:xfrm>
            <a:off x="492919" y="1828807"/>
            <a:ext cx="7079456"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smtClean="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492919" y="2566988"/>
            <a:ext cx="7079456"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smtClean="0">
                <a:latin typeface="Arial" panose="020B0604020202020204" pitchFamily="34" charset="0"/>
                <a:cs typeface="Arial" panose="020B0604020202020204" pitchFamily="34" charset="0"/>
              </a:rPr>
              <a:t>Insert subtitle(s) here</a:t>
            </a:r>
            <a:endParaRPr lang="en-US" dirty="0"/>
          </a:p>
        </p:txBody>
      </p:sp>
      <p:sp>
        <p:nvSpPr>
          <p:cNvPr id="9" name="Date Placeholder 3"/>
          <p:cNvSpPr>
            <a:spLocks noGrp="1"/>
          </p:cNvSpPr>
          <p:nvPr>
            <p:ph type="dt" sz="half" idx="10"/>
          </p:nvPr>
        </p:nvSpPr>
        <p:spPr>
          <a:xfrm>
            <a:off x="156409" y="6096814"/>
            <a:ext cx="1556766" cy="420624"/>
          </a:xfrm>
          <a:prstGeom prst="rect">
            <a:avLst/>
          </a:prstGeom>
        </p:spPr>
        <p:txBody>
          <a:bodyPr tIns="0" bIns="0" anchor="t"/>
          <a:lstStyle>
            <a:lvl1pPr>
              <a:defRPr sz="18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16461095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3192"/>
            <a:ext cx="7886700" cy="1052434"/>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Rectangle 6"/>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8" name="Rectangle 7"/>
          <p:cNvSpPr/>
          <p:nvPr userDrawn="1"/>
        </p:nvSpPr>
        <p:spPr>
          <a:xfrm>
            <a:off x="0" y="22"/>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0" name="TextBox 9"/>
          <p:cNvSpPr txBox="1"/>
          <p:nvPr userDrawn="1"/>
        </p:nvSpPr>
        <p:spPr>
          <a:xfrm>
            <a:off x="5873038"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3"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957589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5"/>
            <a:ext cx="7886700" cy="2852737"/>
          </a:xfrm>
        </p:spPr>
        <p:txBody>
          <a:bodyPr anchor="b"/>
          <a:lstStyle>
            <a:lvl1pPr>
              <a:defRPr sz="6000"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4" name="Rectangle 13"/>
          <p:cNvSpPr/>
          <p:nvPr userDrawn="1"/>
        </p:nvSpPr>
        <p:spPr>
          <a:xfrm>
            <a:off x="0" y="22"/>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5" name="TextBox 14"/>
          <p:cNvSpPr txBox="1"/>
          <p:nvPr userDrawn="1"/>
        </p:nvSpPr>
        <p:spPr>
          <a:xfrm>
            <a:off x="5873038"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37520686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56867"/>
            <a:ext cx="7886700" cy="1168765"/>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4" name="Rectangle 13"/>
          <p:cNvSpPr/>
          <p:nvPr userDrawn="1"/>
        </p:nvSpPr>
        <p:spPr>
          <a:xfrm>
            <a:off x="0" y="22"/>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5" name="TextBox 14"/>
          <p:cNvSpPr txBox="1"/>
          <p:nvPr userDrawn="1"/>
        </p:nvSpPr>
        <p:spPr>
          <a:xfrm>
            <a:off x="5873038"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2641783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585824"/>
            <a:ext cx="7886700" cy="1004539"/>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2" y="2505075"/>
            <a:ext cx="3887391"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5" name="Rectangle 14"/>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6" name="Rectangle 15"/>
          <p:cNvSpPr/>
          <p:nvPr userDrawn="1"/>
        </p:nvSpPr>
        <p:spPr>
          <a:xfrm>
            <a:off x="0" y="22"/>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7" name="TextBox 16"/>
          <p:cNvSpPr txBox="1"/>
          <p:nvPr userDrawn="1"/>
        </p:nvSpPr>
        <p:spPr>
          <a:xfrm>
            <a:off x="5873038"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8"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3927881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1" name="Rectangle 10"/>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2" name="Rectangle 11"/>
          <p:cNvSpPr/>
          <p:nvPr userDrawn="1"/>
        </p:nvSpPr>
        <p:spPr>
          <a:xfrm>
            <a:off x="0" y="22"/>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3" name="TextBox 12"/>
          <p:cNvSpPr txBox="1"/>
          <p:nvPr userDrawn="1"/>
        </p:nvSpPr>
        <p:spPr>
          <a:xfrm>
            <a:off x="5873038"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4"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1157070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0" name="Rectangle 9"/>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1" name="Rectangle 10"/>
          <p:cNvSpPr/>
          <p:nvPr userDrawn="1"/>
        </p:nvSpPr>
        <p:spPr>
          <a:xfrm>
            <a:off x="0" y="22"/>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2" name="TextBox 11"/>
          <p:cNvSpPr txBox="1"/>
          <p:nvPr userDrawn="1"/>
        </p:nvSpPr>
        <p:spPr>
          <a:xfrm>
            <a:off x="5873038"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3"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55101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4343400" y="1036032"/>
            <a:ext cx="457200" cy="441325"/>
          </a:xfrm>
        </p:spPr>
        <p:txBody>
          <a:bodyPr/>
          <a:lstStyle/>
          <a:p>
            <a:fld id="{151E29E6-52D5-D84F-9BEC-984295002582}" type="slidenum">
              <a:rPr lang="en-US" smtClean="0"/>
              <a:t>‹#›</a:t>
            </a:fld>
            <a:endParaRPr lang="en-US"/>
          </a:p>
        </p:txBody>
      </p:sp>
      <p:sp>
        <p:nvSpPr>
          <p:cNvPr id="7" name="Slide Number Placeholder 22"/>
          <p:cNvSpPr txBox="1">
            <a:spLocks/>
          </p:cNvSpPr>
          <p:nvPr userDrawn="1"/>
        </p:nvSpPr>
        <p:spPr>
          <a:xfrm>
            <a:off x="8376516" y="6322720"/>
            <a:ext cx="4572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816871"/>
            <a:ext cx="2949178" cy="1240535"/>
          </a:xfrm>
        </p:spPr>
        <p:txBody>
          <a:bodyPr anchor="b"/>
          <a:lstStyle>
            <a:lvl1pPr>
              <a:defRPr sz="3200">
                <a:solidFill>
                  <a:srgbClr val="503278"/>
                </a:solidFill>
                <a:latin typeface="+mj-lt"/>
                <a:cs typeface="Arial" panose="020B0604020202020204" pitchFamily="34" charset="0"/>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3887391" y="816865"/>
            <a:ext cx="462915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7" name="Rectangle 16"/>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8" name="Rectangle 17"/>
          <p:cNvSpPr/>
          <p:nvPr userDrawn="1"/>
        </p:nvSpPr>
        <p:spPr>
          <a:xfrm>
            <a:off x="0" y="22"/>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9" name="TextBox 18"/>
          <p:cNvSpPr txBox="1"/>
          <p:nvPr userDrawn="1"/>
        </p:nvSpPr>
        <p:spPr>
          <a:xfrm>
            <a:off x="5873038"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20"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18915095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01843"/>
            <a:ext cx="2949178"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701837"/>
            <a:ext cx="462915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4" name="Rectangle 13"/>
          <p:cNvSpPr/>
          <p:nvPr userDrawn="1"/>
        </p:nvSpPr>
        <p:spPr>
          <a:xfrm>
            <a:off x="0" y="22"/>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5" name="TextBox 14"/>
          <p:cNvSpPr txBox="1"/>
          <p:nvPr userDrawn="1"/>
        </p:nvSpPr>
        <p:spPr>
          <a:xfrm>
            <a:off x="5873038"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6638699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7"/>
            <a:ext cx="9144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7" name="Rectangle 6"/>
          <p:cNvSpPr/>
          <p:nvPr userDrawn="1"/>
        </p:nvSpPr>
        <p:spPr>
          <a:xfrm>
            <a:off x="0" y="5545570"/>
            <a:ext cx="9144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6459" y="6338283"/>
            <a:ext cx="1297082" cy="440281"/>
          </a:xfrm>
          <a:prstGeom prst="rect">
            <a:avLst/>
          </a:prstGeom>
        </p:spPr>
      </p:pic>
      <p:sp>
        <p:nvSpPr>
          <p:cNvPr id="12" name="Text Placeholder 11"/>
          <p:cNvSpPr>
            <a:spLocks noGrp="1"/>
          </p:cNvSpPr>
          <p:nvPr>
            <p:ph type="body" sz="quarter" idx="10" hasCustomPrompt="1"/>
          </p:nvPr>
        </p:nvSpPr>
        <p:spPr>
          <a:xfrm>
            <a:off x="458934" y="982083"/>
            <a:ext cx="5283994" cy="511175"/>
          </a:xfrm>
          <a:prstGeom prst="rect">
            <a:avLst/>
          </a:prstGeom>
        </p:spPr>
        <p:txBody>
          <a:bodyPr/>
          <a:lstStyle>
            <a:lvl1pPr marL="0" indent="0">
              <a:buNone/>
              <a:defRPr sz="3200" b="1" baseline="0"/>
            </a:lvl1pPr>
          </a:lstStyle>
          <a:p>
            <a:pPr lvl="0"/>
            <a:r>
              <a:rPr lang="en-US" dirty="0" smtClean="0"/>
              <a:t>Contact Person Information Here</a:t>
            </a:r>
            <a:endParaRPr lang="en-US" dirty="0"/>
          </a:p>
        </p:txBody>
      </p:sp>
      <p:sp>
        <p:nvSpPr>
          <p:cNvPr id="3" name="Text Placeholder 2"/>
          <p:cNvSpPr>
            <a:spLocks noGrp="1"/>
          </p:cNvSpPr>
          <p:nvPr>
            <p:ph type="body" sz="quarter" idx="11" hasCustomPrompt="1"/>
          </p:nvPr>
        </p:nvSpPr>
        <p:spPr>
          <a:xfrm>
            <a:off x="458937" y="1905007"/>
            <a:ext cx="2165395" cy="473609"/>
          </a:xfrm>
          <a:prstGeom prst="rect">
            <a:avLst/>
          </a:prstGeom>
        </p:spPr>
        <p:txBody>
          <a:bodyPr/>
          <a:lstStyle>
            <a:lvl1pPr marL="0" indent="0">
              <a:buNone/>
              <a:defRPr sz="2400" b="1" i="1" baseline="0">
                <a:solidFill>
                  <a:schemeClr val="tx1"/>
                </a:solidFill>
              </a:defRPr>
            </a:lvl1pPr>
          </a:lstStyle>
          <a:p>
            <a:pPr lvl="0"/>
            <a:r>
              <a:rPr lang="en-US" dirty="0" smtClean="0"/>
              <a:t>Contact Us:</a:t>
            </a:r>
          </a:p>
        </p:txBody>
      </p:sp>
      <p:sp>
        <p:nvSpPr>
          <p:cNvPr id="5" name="Text Placeholder 4"/>
          <p:cNvSpPr>
            <a:spLocks noGrp="1"/>
          </p:cNvSpPr>
          <p:nvPr>
            <p:ph type="body" sz="quarter" idx="12" hasCustomPrompt="1"/>
          </p:nvPr>
        </p:nvSpPr>
        <p:spPr>
          <a:xfrm>
            <a:off x="458937" y="2406183"/>
            <a:ext cx="2349103" cy="768350"/>
          </a:xfrm>
          <a:prstGeom prst="rect">
            <a:avLst/>
          </a:prstGeom>
        </p:spPr>
        <p:txBody>
          <a:bodyPr/>
          <a:lstStyle>
            <a:lvl1pPr marL="0" indent="0">
              <a:buNone/>
              <a:defRPr sz="2400" baseline="0">
                <a:solidFill>
                  <a:srgbClr val="503278"/>
                </a:solidFill>
              </a:defRPr>
            </a:lvl1pPr>
          </a:lstStyle>
          <a:p>
            <a:pPr lvl="0"/>
            <a:r>
              <a:rPr lang="en-US" dirty="0" smtClean="0"/>
              <a:t>Email Address(</a:t>
            </a:r>
            <a:r>
              <a:rPr lang="en-US" dirty="0" err="1" smtClean="0"/>
              <a:t>es</a:t>
            </a:r>
            <a:r>
              <a:rPr lang="en-US" dirty="0" smtClean="0"/>
              <a:t>)</a:t>
            </a:r>
            <a:endParaRPr lang="en-US" dirty="0"/>
          </a:p>
        </p:txBody>
      </p:sp>
    </p:spTree>
    <p:extLst>
      <p:ext uri="{BB962C8B-B14F-4D97-AF65-F5344CB8AC3E}">
        <p14:creationId xmlns:p14="http://schemas.microsoft.com/office/powerpoint/2010/main" val="3617312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0645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9"/>
            <a:ext cx="3086100" cy="365125"/>
          </a:xfrm>
          <a:prstGeom prst="rect">
            <a:avLst/>
          </a:prstGeom>
        </p:spPr>
        <p:txBody>
          <a:bodyPr/>
          <a:lstStyle/>
          <a:p>
            <a:pPr defTabSz="914400"/>
            <a:endParaRPr lang="en-US" dirty="0">
              <a:solidFill>
                <a:srgbClr val="5A336F"/>
              </a:solidFill>
              <a:latin typeface="Calibri" panose="020F0502020204030204"/>
            </a:endParaRPr>
          </a:p>
        </p:txBody>
      </p:sp>
      <p:sp>
        <p:nvSpPr>
          <p:cNvPr id="10" name="Rectangle 9"/>
          <p:cNvSpPr/>
          <p:nvPr userDrawn="1"/>
        </p:nvSpPr>
        <p:spPr>
          <a:xfrm>
            <a:off x="0" y="5670949"/>
            <a:ext cx="9144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Calibri"/>
            </a:endParaRPr>
          </a:p>
        </p:txBody>
      </p:sp>
      <p:sp>
        <p:nvSpPr>
          <p:cNvPr id="11" name="Rectangle 10"/>
          <p:cNvSpPr/>
          <p:nvPr userDrawn="1"/>
        </p:nvSpPr>
        <p:spPr>
          <a:xfrm>
            <a:off x="0" y="5545570"/>
            <a:ext cx="9144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srgbClr val="FFFFFF"/>
              </a:solidFill>
              <a:latin typeface="Calibri"/>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409" y="177119"/>
            <a:ext cx="3278072" cy="746047"/>
          </a:xfrm>
          <a:prstGeom prst="rect">
            <a:avLst/>
          </a:prstGeom>
        </p:spPr>
      </p:pic>
      <p:sp>
        <p:nvSpPr>
          <p:cNvPr id="13" name="Text Placeholder 5"/>
          <p:cNvSpPr>
            <a:spLocks noGrp="1"/>
          </p:cNvSpPr>
          <p:nvPr>
            <p:ph type="body" sz="quarter" idx="14" hasCustomPrompt="1"/>
          </p:nvPr>
        </p:nvSpPr>
        <p:spPr>
          <a:xfrm>
            <a:off x="492919" y="1828809"/>
            <a:ext cx="7079456"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smtClean="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492919" y="2566988"/>
            <a:ext cx="7079456"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smtClean="0">
                <a:latin typeface="Arial" panose="020B0604020202020204" pitchFamily="34" charset="0"/>
                <a:cs typeface="Arial" panose="020B0604020202020204" pitchFamily="34" charset="0"/>
              </a:rPr>
              <a:t>Insert subtitle(s) here</a:t>
            </a:r>
            <a:endParaRPr lang="en-US" dirty="0"/>
          </a:p>
        </p:txBody>
      </p:sp>
      <p:sp>
        <p:nvSpPr>
          <p:cNvPr id="9" name="Date Placeholder 3"/>
          <p:cNvSpPr>
            <a:spLocks noGrp="1"/>
          </p:cNvSpPr>
          <p:nvPr>
            <p:ph type="dt" sz="half" idx="10"/>
          </p:nvPr>
        </p:nvSpPr>
        <p:spPr>
          <a:xfrm>
            <a:off x="156409" y="6096814"/>
            <a:ext cx="1556766" cy="420624"/>
          </a:xfrm>
          <a:prstGeom prst="rect">
            <a:avLst/>
          </a:prstGeom>
        </p:spPr>
        <p:txBody>
          <a:bodyPr tIns="0" bIns="0" anchor="t"/>
          <a:lstStyle>
            <a:lvl1pPr>
              <a:defRPr sz="1800">
                <a:solidFill>
                  <a:schemeClr val="bg1"/>
                </a:solidFill>
                <a:latin typeface="Arial" panose="020B0604020202020204" pitchFamily="34" charset="0"/>
                <a:cs typeface="Arial" panose="020B0604020202020204" pitchFamily="34" charset="0"/>
              </a:defRPr>
            </a:lvl1pPr>
          </a:lstStyle>
          <a:p>
            <a:pPr defTabSz="914400"/>
            <a:endParaRPr lang="en-CA" dirty="0">
              <a:solidFill>
                <a:srgbClr val="FFFFFF"/>
              </a:solidFill>
            </a:endParaRPr>
          </a:p>
        </p:txBody>
      </p:sp>
    </p:spTree>
    <p:extLst>
      <p:ext uri="{BB962C8B-B14F-4D97-AF65-F5344CB8AC3E}">
        <p14:creationId xmlns:p14="http://schemas.microsoft.com/office/powerpoint/2010/main" val="303600253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noProof="0" smtClean="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noProof="0" smtClean="0"/>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endParaRPr lang="en-US">
              <a:latin typeface="Arial"/>
            </a:endParaRPr>
          </a:p>
        </p:txBody>
      </p:sp>
    </p:spTree>
    <p:extLst>
      <p:ext uri="{BB962C8B-B14F-4D97-AF65-F5344CB8AC3E}">
        <p14:creationId xmlns:p14="http://schemas.microsoft.com/office/powerpoint/2010/main" val="41534633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8"/>
          <p:cNvSpPr>
            <a:spLocks noGrp="1" noChangeArrowheads="1"/>
          </p:cNvSpPr>
          <p:nvPr>
            <p:ph type="sldNum" sz="quarter" idx="11"/>
          </p:nvPr>
        </p:nvSpPr>
        <p:spPr>
          <a:ln/>
        </p:spPr>
        <p:txBody>
          <a:bodyPr/>
          <a:lstStyle>
            <a:lvl1pPr>
              <a:defRPr/>
            </a:lvl1pPr>
          </a:lstStyle>
          <a:p>
            <a:fld id="{B0FB4B28-89A5-F74B-AE91-DDE5CE091AE0}" type="slidenum">
              <a:rPr lang="en-US"/>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3535821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8"/>
          <p:cNvSpPr>
            <a:spLocks noGrp="1" noChangeArrowheads="1"/>
          </p:cNvSpPr>
          <p:nvPr>
            <p:ph type="sldNum" sz="quarter" idx="11"/>
          </p:nvPr>
        </p:nvSpPr>
        <p:spPr>
          <a:ln/>
        </p:spPr>
        <p:txBody>
          <a:bodyPr/>
          <a:lstStyle>
            <a:lvl1pPr>
              <a:defRPr/>
            </a:lvl1pPr>
          </a:lstStyle>
          <a:p>
            <a:fld id="{3E5433E0-FE08-A043-AD94-557BA4046D57}" type="slidenum">
              <a:rPr lang="en-US"/>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11653962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6" name="Rectangle 8"/>
          <p:cNvSpPr>
            <a:spLocks noGrp="1" noChangeArrowheads="1"/>
          </p:cNvSpPr>
          <p:nvPr>
            <p:ph type="sldNum" sz="quarter" idx="11"/>
          </p:nvPr>
        </p:nvSpPr>
        <p:spPr>
          <a:ln/>
        </p:spPr>
        <p:txBody>
          <a:bodyPr/>
          <a:lstStyle>
            <a:lvl1pPr>
              <a:defRPr/>
            </a:lvl1pPr>
          </a:lstStyle>
          <a:p>
            <a:fld id="{0ACD2A6B-70D1-D04F-86FA-3BF9D5D91769}" type="slidenum">
              <a:rPr lang="en-US"/>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3162910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8" name="Rectangle 8"/>
          <p:cNvSpPr>
            <a:spLocks noGrp="1" noChangeArrowheads="1"/>
          </p:cNvSpPr>
          <p:nvPr>
            <p:ph type="sldNum" sz="quarter" idx="11"/>
          </p:nvPr>
        </p:nvSpPr>
        <p:spPr>
          <a:ln/>
        </p:spPr>
        <p:txBody>
          <a:bodyPr/>
          <a:lstStyle>
            <a:lvl1pPr>
              <a:defRPr/>
            </a:lvl1pPr>
          </a:lstStyle>
          <a:p>
            <a:fld id="{B4181F92-1568-C847-A515-0B76D46C5A51}" type="slidenum">
              <a:rPr lang="en-US"/>
              <a:pPr/>
              <a:t>‹#›</a:t>
            </a:fld>
            <a:endParaRPr lang="en-US"/>
          </a:p>
        </p:txBody>
      </p:sp>
      <p:sp>
        <p:nvSpPr>
          <p:cNvPr id="9"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02577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305064"/>
            <a:ext cx="8833104" cy="40054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4" name="Slide Number Placeholder 3"/>
          <p:cNvSpPr>
            <a:spLocks noGrp="1"/>
          </p:cNvSpPr>
          <p:nvPr>
            <p:ph type="sldNum" sz="quarter" idx="12"/>
          </p:nvPr>
        </p:nvSpPr>
        <p:spPr>
          <a:xfrm>
            <a:off x="8383954" y="6324600"/>
            <a:ext cx="609600" cy="441324"/>
          </a:xfrm>
        </p:spPr>
        <p:txBody>
          <a:bodyPr/>
          <a:lstStyle>
            <a:lvl1pPr>
              <a:defRPr sz="1400">
                <a:solidFill>
                  <a:srgbClr val="FFFFFF"/>
                </a:solidFill>
              </a:defRPr>
            </a:lvl1pPr>
          </a:lstStyle>
          <a:p>
            <a:fld id="{151E29E6-52D5-D84F-9BEC-984295002582}" type="slidenum">
              <a:rPr lang="en-US" smtClean="0"/>
              <a:pPr/>
              <a:t>‹#›</a:t>
            </a:fld>
            <a:endParaRPr lang="en-US" dirty="0"/>
          </a:p>
        </p:txBody>
      </p:sp>
      <p:pic>
        <p:nvPicPr>
          <p:cNvPr id="11" name="Picture 10" descr="nashp-logo copy.jpg"/>
          <p:cNvPicPr>
            <a:picLocks noChangeAspect="1"/>
          </p:cNvPicPr>
          <p:nvPr userDrawn="1"/>
        </p:nvPicPr>
        <p:blipFill rotWithShape="1">
          <a:blip r:embed="rId2">
            <a:extLst>
              <a:ext uri="{28A0092B-C50C-407E-A947-70E740481C1C}">
                <a14:useLocalDpi xmlns:a14="http://schemas.microsoft.com/office/drawing/2010/main" val="0"/>
              </a:ext>
            </a:extLst>
          </a:blip>
          <a:srcRect l="9220" t="22910" r="11824" b="41368"/>
          <a:stretch/>
        </p:blipFill>
        <p:spPr>
          <a:xfrm>
            <a:off x="158502" y="6305052"/>
            <a:ext cx="903407" cy="393524"/>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4" name="Rectangle 8"/>
          <p:cNvSpPr>
            <a:spLocks noGrp="1" noChangeArrowheads="1"/>
          </p:cNvSpPr>
          <p:nvPr>
            <p:ph type="sldNum" sz="quarter" idx="11"/>
          </p:nvPr>
        </p:nvSpPr>
        <p:spPr>
          <a:ln/>
        </p:spPr>
        <p:txBody>
          <a:bodyPr/>
          <a:lstStyle>
            <a:lvl1pPr>
              <a:defRPr/>
            </a:lvl1pPr>
          </a:lstStyle>
          <a:p>
            <a:fld id="{E7EF3537-EE06-FD44-BC5D-A062780D06D9}" type="slidenum">
              <a:rPr lang="en-US"/>
              <a:pPr/>
              <a:t>‹#›</a:t>
            </a:fld>
            <a:endParaRPr lang="en-US"/>
          </a:p>
        </p:txBody>
      </p:sp>
      <p:sp>
        <p:nvSpPr>
          <p:cNvPr id="5"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30386797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3" name="Rectangle 8"/>
          <p:cNvSpPr>
            <a:spLocks noGrp="1" noChangeArrowheads="1"/>
          </p:cNvSpPr>
          <p:nvPr>
            <p:ph type="sldNum" sz="quarter" idx="11"/>
          </p:nvPr>
        </p:nvSpPr>
        <p:spPr>
          <a:ln/>
        </p:spPr>
        <p:txBody>
          <a:bodyPr/>
          <a:lstStyle>
            <a:lvl1pPr>
              <a:defRPr/>
            </a:lvl1pPr>
          </a:lstStyle>
          <a:p>
            <a:fld id="{9442CA1F-E404-D748-B445-B1F1B9C445A8}" type="slidenum">
              <a:rPr lang="en-US"/>
              <a:pPr/>
              <a:t>‹#›</a:t>
            </a:fld>
            <a:endParaRPr lang="en-US"/>
          </a:p>
        </p:txBody>
      </p:sp>
      <p:sp>
        <p:nvSpPr>
          <p:cNvPr id="4"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12620578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6" name="Rectangle 8"/>
          <p:cNvSpPr>
            <a:spLocks noGrp="1" noChangeArrowheads="1"/>
          </p:cNvSpPr>
          <p:nvPr>
            <p:ph type="sldNum" sz="quarter" idx="11"/>
          </p:nvPr>
        </p:nvSpPr>
        <p:spPr>
          <a:ln/>
        </p:spPr>
        <p:txBody>
          <a:bodyPr/>
          <a:lstStyle>
            <a:lvl1pPr>
              <a:defRPr/>
            </a:lvl1pPr>
          </a:lstStyle>
          <a:p>
            <a:fld id="{F0B0E028-0BA2-D040-A776-6E33955513CD}" type="slidenum">
              <a:rPr lang="en-US"/>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30654459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6" name="Rectangle 8"/>
          <p:cNvSpPr>
            <a:spLocks noGrp="1" noChangeArrowheads="1"/>
          </p:cNvSpPr>
          <p:nvPr>
            <p:ph type="sldNum" sz="quarter" idx="11"/>
          </p:nvPr>
        </p:nvSpPr>
        <p:spPr>
          <a:ln/>
        </p:spPr>
        <p:txBody>
          <a:bodyPr/>
          <a:lstStyle>
            <a:lvl1pPr>
              <a:defRPr/>
            </a:lvl1pPr>
          </a:lstStyle>
          <a:p>
            <a:fld id="{D7C6B20D-C305-FF4C-A6B6-627BCAC18AB6}" type="slidenum">
              <a:rPr lang="en-US"/>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39938261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8"/>
          <p:cNvSpPr>
            <a:spLocks noGrp="1" noChangeArrowheads="1"/>
          </p:cNvSpPr>
          <p:nvPr>
            <p:ph type="sldNum" sz="quarter" idx="11"/>
          </p:nvPr>
        </p:nvSpPr>
        <p:spPr>
          <a:ln/>
        </p:spPr>
        <p:txBody>
          <a:bodyPr/>
          <a:lstStyle>
            <a:lvl1pPr>
              <a:defRPr/>
            </a:lvl1pPr>
          </a:lstStyle>
          <a:p>
            <a:fld id="{1372FF35-E2AE-F04F-BA5B-60F77181E8C8}" type="slidenum">
              <a:rPr lang="en-US"/>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4357438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8"/>
          <p:cNvSpPr>
            <a:spLocks noGrp="1" noChangeArrowheads="1"/>
          </p:cNvSpPr>
          <p:nvPr>
            <p:ph type="sldNum" sz="quarter" idx="11"/>
          </p:nvPr>
        </p:nvSpPr>
        <p:spPr>
          <a:ln/>
        </p:spPr>
        <p:txBody>
          <a:bodyPr/>
          <a:lstStyle>
            <a:lvl1pPr>
              <a:defRPr/>
            </a:lvl1pPr>
          </a:lstStyle>
          <a:p>
            <a:fld id="{30612841-E2A0-4B40-AD1B-4DE3B8E3AB84}" type="slidenum">
              <a:rPr lang="en-US"/>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19602775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124200" y="6324600"/>
            <a:ext cx="2895600" cy="323850"/>
          </a:xfrm>
          <a:prstGeom prst="rect">
            <a:avLst/>
          </a:prstGeom>
          <a:noFill/>
          <a:ln>
            <a:noFill/>
          </a:ln>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defTabSz="914400" eaLnBrk="1" fontAlgn="base" hangingPunct="1">
              <a:spcBef>
                <a:spcPct val="0"/>
              </a:spcBef>
              <a:spcAft>
                <a:spcPct val="0"/>
              </a:spcAft>
              <a:defRPr/>
            </a:pPr>
            <a:endParaRPr lang="en-US" altLang="en-US" sz="1200" smtClean="0">
              <a:solidFill>
                <a:srgbClr val="005595"/>
              </a:solidFill>
              <a:latin typeface="Arial" pitchFamily="34" charset="0"/>
              <a:cs typeface="MS PGothic" charset="0"/>
            </a:endParaRPr>
          </a:p>
        </p:txBody>
      </p:sp>
      <p:sp>
        <p:nvSpPr>
          <p:cNvPr id="6146" name="Rectangle 2"/>
          <p:cNvSpPr>
            <a:spLocks noGrp="1" noChangeArrowheads="1"/>
          </p:cNvSpPr>
          <p:nvPr>
            <p:ph type="ctrTitle"/>
          </p:nvPr>
        </p:nvSpPr>
        <p:spPr>
          <a:xfrm>
            <a:off x="685800" y="682625"/>
            <a:ext cx="7772400" cy="1470025"/>
          </a:xfrm>
        </p:spPr>
        <p:txBody>
          <a:bodyPr/>
          <a:lstStyle>
            <a:lvl1pPr algn="ctr">
              <a:defRPr/>
            </a:lvl1pPr>
          </a:lstStyle>
          <a:p>
            <a:r>
              <a:rPr lang="en-US"/>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Tree>
    <p:extLst>
      <p:ext uri="{BB962C8B-B14F-4D97-AF65-F5344CB8AC3E}">
        <p14:creationId xmlns:p14="http://schemas.microsoft.com/office/powerpoint/2010/main" val="22097541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683E1A73-3C9C-484E-A723-8390E52FD439}" type="slidenum">
              <a:rPr lang="en-US"/>
              <a:pPr/>
              <a:t>‹#›</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1064473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fld id="{E7D05A98-5496-BC4F-8031-074067EAF9BC}" type="slidenum">
              <a:rPr lang="en-US"/>
              <a:pPr/>
              <a:t>‹#›</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8435643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fld id="{E3830FE4-F0CB-4146-945C-AA8FA056ECE8}" type="slidenum">
              <a:rPr lang="en-US"/>
              <a:pPr/>
              <a:t>‹#›</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379604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7"/>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50"/>
            <a:ext cx="457200" cy="441325"/>
          </a:xfrm>
        </p:spPr>
        <p:txBody>
          <a:bodyPr/>
          <a:lstStyle>
            <a:lvl1pPr>
              <a:defRPr>
                <a:solidFill>
                  <a:schemeClr val="accent3">
                    <a:shade val="75000"/>
                  </a:schemeClr>
                </a:solidFill>
              </a:defRPr>
            </a:lvl1pPr>
          </a:lstStyle>
          <a:p>
            <a:fld id="{151E29E6-52D5-D84F-9BEC-984295002582}" type="slidenum">
              <a:rPr lang="en-US" smtClean="0"/>
              <a:t>‹#›</a:t>
            </a:fld>
            <a:endParaRPr lang="en-US"/>
          </a:p>
        </p:txBody>
      </p:sp>
      <p:sp>
        <p:nvSpPr>
          <p:cNvPr id="21" name="Rectangle 20"/>
          <p:cNvSpPr>
            <a:spLocks noChangeArrowheads="1"/>
          </p:cNvSpPr>
          <p:nvPr/>
        </p:nvSpPr>
        <p:spPr bwMode="auto">
          <a:xfrm>
            <a:off x="149352" y="638839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Slide Number Placeholder 22"/>
          <p:cNvSpPr txBox="1">
            <a:spLocks/>
          </p:cNvSpPr>
          <p:nvPr userDrawn="1"/>
        </p:nvSpPr>
        <p:spPr>
          <a:xfrm>
            <a:off x="8376516" y="6322720"/>
            <a:ext cx="4572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fld id="{21AF73F1-977F-ED4B-8E9C-468E414DCED8}" type="slidenum">
              <a:rPr lang="en-US"/>
              <a:pPr/>
              <a:t>‹#›</a:t>
            </a:fld>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9415537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fld id="{6B830D82-0BB1-4049-B90F-D70168B73552}" type="slidenum">
              <a:rPr lang="en-US"/>
              <a:pPr/>
              <a:t>‹#›</a:t>
            </a:fld>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4840177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fld id="{A97A960C-4BE1-4A42-AA32-0306D4A5C4F4}" type="slidenum">
              <a:rPr lang="en-US"/>
              <a:pPr/>
              <a:t>‹#›</a:t>
            </a:fld>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1554966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fld id="{EF48D0EC-0BC7-9F4F-9302-E6CFD47C92DC}" type="slidenum">
              <a:rPr lang="en-US"/>
              <a:pPr/>
              <a:t>‹#›</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4493130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fld id="{F3F39C5A-3EC5-8840-8471-72DA4736E92A}" type="slidenum">
              <a:rPr lang="en-US"/>
              <a:pPr/>
              <a:t>‹#›</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15120863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966CB46C-761D-5745-A480-2036F3D0E10B}" type="slidenum">
              <a:rPr lang="en-US"/>
              <a:pPr/>
              <a:t>‹#›</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1610376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780F63ED-387B-A540-8C1C-474438E2195C}" type="slidenum">
              <a:rPr lang="en-US"/>
              <a:pPr/>
              <a:t>‹#›</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4580363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rebuchet-White Title Slide">
    <p:bg>
      <p:bgRef idx="1001">
        <a:schemeClr val="bg1"/>
      </p:bgRef>
    </p:bg>
    <p:spTree>
      <p:nvGrpSpPr>
        <p:cNvPr id="1" name=""/>
        <p:cNvGrpSpPr/>
        <p:nvPr/>
      </p:nvGrpSpPr>
      <p:grpSpPr>
        <a:xfrm>
          <a:off x="0" y="0"/>
          <a:ext cx="0" cy="0"/>
          <a:chOff x="0" y="0"/>
          <a:chExt cx="0" cy="0"/>
        </a:xfrm>
      </p:grpSpPr>
      <p:sp>
        <p:nvSpPr>
          <p:cNvPr id="4" name="Title Placeholder"/>
          <p:cNvSpPr>
            <a:spLocks noGrp="1"/>
          </p:cNvSpPr>
          <p:nvPr>
            <p:ph type="title"/>
          </p:nvPr>
        </p:nvSpPr>
        <p:spPr bwMode="auto">
          <a:xfrm>
            <a:off x="446485" y="1660922"/>
            <a:ext cx="8251031" cy="1626319"/>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ct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141929" y="3643312"/>
            <a:ext cx="6860143" cy="816531"/>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3232547" y="4815915"/>
            <a:ext cx="4769525" cy="411480"/>
          </a:xfrm>
          <a:prstGeom prst="rect">
            <a:avLst/>
          </a:prstGeom>
        </p:spPr>
        <p:txBody>
          <a:bodyPr anchor="ctr"/>
          <a:lstStyle>
            <a:lvl1pPr marL="0" algn="r">
              <a:spcBef>
                <a:spcPts val="0"/>
              </a:spcBef>
              <a:defRPr sz="1687" b="1" baseline="0">
                <a:solidFill>
                  <a:schemeClr val="tx1"/>
                </a:solidFill>
              </a:defRPr>
            </a:lvl1pPr>
          </a:lstStyle>
          <a:p>
            <a:pPr lvl="0"/>
            <a:r>
              <a:rPr lang="en-US" dirty="0"/>
              <a:t>Presented by: Name of Presenter</a:t>
            </a:r>
          </a:p>
        </p:txBody>
      </p:sp>
      <p:sp>
        <p:nvSpPr>
          <p:cNvPr id="5" name="Date Placeholder 4"/>
          <p:cNvSpPr>
            <a:spLocks noGrp="1"/>
          </p:cNvSpPr>
          <p:nvPr>
            <p:ph type="dt" sz="half" idx="13"/>
          </p:nvPr>
        </p:nvSpPr>
        <p:spPr>
          <a:xfrm>
            <a:off x="5944895" y="5259229"/>
            <a:ext cx="2057176" cy="365001"/>
          </a:xfrm>
        </p:spPr>
        <p:txBody>
          <a:bodyPr/>
          <a:lstStyle/>
          <a:p>
            <a:pPr algn="r"/>
            <a:endParaRPr>
              <a:solidFill>
                <a:srgbClr val="4F5858"/>
              </a:solidFill>
            </a:endParaRPr>
          </a:p>
        </p:txBody>
      </p:sp>
      <p:sp>
        <p:nvSpPr>
          <p:cNvPr id="2" name="Slide Number Placeholder 1"/>
          <p:cNvSpPr>
            <a:spLocks noGrp="1"/>
          </p:cNvSpPr>
          <p:nvPr>
            <p:ph type="sldNum" sz="quarter" idx="12"/>
          </p:nvPr>
        </p:nvSpPr>
        <p:spPr/>
        <p:txBody>
          <a:bodyPr/>
          <a:lstStyle/>
          <a:p>
            <a:fld id="{7CD4B2A3-DF06-4EAB-85AB-0641A4D150A0}"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8991960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rebuchet-Images-White Title Slide">
    <p:bg>
      <p:bgRef idx="1001">
        <a:schemeClr val="bg1"/>
      </p:bgRef>
    </p:bg>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481113"/>
            <a:ext cx="9161859" cy="128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lumMod val="50000"/>
            </a:scheme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defTabSz="410751" fontAlgn="base" hangingPunct="0">
              <a:spcBef>
                <a:spcPct val="0"/>
              </a:spcBef>
              <a:spcAft>
                <a:spcPct val="0"/>
              </a:spcAft>
              <a:defRPr/>
            </a:pPr>
            <a:endParaRPr lang="en-US" sz="1547">
              <a:solidFill>
                <a:srgbClr val="5C6670"/>
              </a:solidFill>
              <a:sym typeface="Trebuchet MS" pitchFamily="-100" charset="0"/>
            </a:endParaRPr>
          </a:p>
        </p:txBody>
      </p:sp>
      <p:sp>
        <p:nvSpPr>
          <p:cNvPr id="9" name="Content Placeholder 11"/>
          <p:cNvSpPr>
            <a:spLocks noGrp="1"/>
          </p:cNvSpPr>
          <p:nvPr>
            <p:ph sz="quarter" idx="14" hasCustomPrompt="1"/>
          </p:nvPr>
        </p:nvSpPr>
        <p:spPr>
          <a:xfrm>
            <a:off x="446484" y="481113"/>
            <a:ext cx="1285875" cy="1285875"/>
          </a:xfrm>
          <a:prstGeom prst="rect">
            <a:avLst/>
          </a:prstGeom>
        </p:spPr>
        <p:txBody>
          <a:bodyPr/>
          <a:lstStyle>
            <a:lvl1pPr marL="0" indent="0">
              <a:defRPr lang="en-US" sz="1547" baseline="0" dirty="0">
                <a:solidFill>
                  <a:schemeClr val="bg1"/>
                </a:solidFill>
              </a:defRPr>
            </a:lvl1pPr>
          </a:lstStyle>
          <a:p>
            <a:pPr lvl="0"/>
            <a:r>
              <a:rPr lang="en-US" dirty="0"/>
              <a:t>Click to add Image</a:t>
            </a:r>
          </a:p>
        </p:txBody>
      </p:sp>
      <p:sp>
        <p:nvSpPr>
          <p:cNvPr id="11" name="Content Placeholder 11"/>
          <p:cNvSpPr>
            <a:spLocks noGrp="1"/>
          </p:cNvSpPr>
          <p:nvPr>
            <p:ph sz="quarter" idx="16" hasCustomPrompt="1"/>
          </p:nvPr>
        </p:nvSpPr>
        <p:spPr>
          <a:xfrm>
            <a:off x="3929063" y="482203"/>
            <a:ext cx="1285875" cy="1285875"/>
          </a:xfrm>
          <a:prstGeom prst="rect">
            <a:avLst/>
          </a:prstGeom>
        </p:spPr>
        <p:txBody>
          <a:bodyPr/>
          <a:lstStyle>
            <a:lvl1pPr marL="0" marR="0" indent="0" algn="l" defTabSz="410751" rtl="0" eaLnBrk="0" fontAlgn="base" latinLnBrk="0" hangingPunct="0">
              <a:lnSpc>
                <a:spcPct val="100000"/>
              </a:lnSpc>
              <a:spcBef>
                <a:spcPts val="2953"/>
              </a:spcBef>
              <a:spcAft>
                <a:spcPct val="0"/>
              </a:spcAft>
              <a:buClrTx/>
              <a:buSzTx/>
              <a:buFontTx/>
              <a:buNone/>
              <a:tabLst/>
              <a:defRPr lang="en-US" sz="1547" baseline="0" dirty="0">
                <a:solidFill>
                  <a:schemeClr val="bg1"/>
                </a:solidFill>
              </a:defRPr>
            </a:lvl1pPr>
          </a:lstStyle>
          <a:p>
            <a:pPr marL="0" marR="0" lvl="0" indent="0" algn="l" defTabSz="410751" rtl="0" eaLnBrk="0" fontAlgn="base" latinLnBrk="0" hangingPunct="0">
              <a:lnSpc>
                <a:spcPct val="100000"/>
              </a:lnSpc>
              <a:spcBef>
                <a:spcPts val="2953"/>
              </a:spcBef>
              <a:spcAft>
                <a:spcPct val="0"/>
              </a:spcAft>
              <a:buClrTx/>
              <a:buSzTx/>
              <a:buFontTx/>
              <a:buNone/>
              <a:tabLst/>
              <a:defRPr/>
            </a:pPr>
            <a:r>
              <a:rPr lang="en-US" dirty="0"/>
              <a:t>Click to add Image</a:t>
            </a:r>
          </a:p>
        </p:txBody>
      </p:sp>
      <p:sp>
        <p:nvSpPr>
          <p:cNvPr id="10" name="Content Placeholder 11"/>
          <p:cNvSpPr>
            <a:spLocks noGrp="1"/>
          </p:cNvSpPr>
          <p:nvPr>
            <p:ph sz="quarter" idx="15" hasCustomPrompt="1"/>
          </p:nvPr>
        </p:nvSpPr>
        <p:spPr>
          <a:xfrm>
            <a:off x="7411641" y="481113"/>
            <a:ext cx="1285875" cy="1285875"/>
          </a:xfrm>
          <a:prstGeom prst="rect">
            <a:avLst/>
          </a:prstGeom>
        </p:spPr>
        <p:txBody>
          <a:bodyPr/>
          <a:lstStyle>
            <a:lvl1pPr marL="0" marR="0" indent="0" algn="l" defTabSz="410751" rtl="0" eaLnBrk="0" fontAlgn="base" latinLnBrk="0" hangingPunct="0">
              <a:lnSpc>
                <a:spcPct val="100000"/>
              </a:lnSpc>
              <a:spcBef>
                <a:spcPts val="2953"/>
              </a:spcBef>
              <a:spcAft>
                <a:spcPct val="0"/>
              </a:spcAft>
              <a:buClrTx/>
              <a:buSzTx/>
              <a:buFontTx/>
              <a:buNone/>
              <a:tabLst/>
              <a:defRPr lang="en-US" sz="1547" baseline="0" dirty="0">
                <a:solidFill>
                  <a:schemeClr val="bg1"/>
                </a:solidFill>
              </a:defRPr>
            </a:lvl1pPr>
          </a:lstStyle>
          <a:p>
            <a:pPr marL="0" marR="0" lvl="0" indent="0" algn="l" defTabSz="410751" rtl="0" eaLnBrk="0" fontAlgn="base" latinLnBrk="0" hangingPunct="0">
              <a:lnSpc>
                <a:spcPct val="100000"/>
              </a:lnSpc>
              <a:spcBef>
                <a:spcPts val="2953"/>
              </a:spcBef>
              <a:spcAft>
                <a:spcPct val="0"/>
              </a:spcAft>
              <a:buClrTx/>
              <a:buSzTx/>
              <a:buFontTx/>
              <a:buNone/>
              <a:tabLst/>
              <a:defRPr/>
            </a:pPr>
            <a:r>
              <a:rPr lang="en-US" dirty="0"/>
              <a:t>Click to add Image</a:t>
            </a:r>
          </a:p>
        </p:txBody>
      </p:sp>
      <p:sp>
        <p:nvSpPr>
          <p:cNvPr id="4" name="Title Placeholder"/>
          <p:cNvSpPr>
            <a:spLocks noGrp="1"/>
          </p:cNvSpPr>
          <p:nvPr>
            <p:ph type="title"/>
          </p:nvPr>
        </p:nvSpPr>
        <p:spPr bwMode="auto">
          <a:xfrm>
            <a:off x="446485" y="1660922"/>
            <a:ext cx="8251031" cy="1626319"/>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ct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141929" y="3643312"/>
            <a:ext cx="6860143" cy="816531"/>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3232547" y="4815915"/>
            <a:ext cx="4769525" cy="411480"/>
          </a:xfrm>
          <a:prstGeom prst="rect">
            <a:avLst/>
          </a:prstGeom>
        </p:spPr>
        <p:txBody>
          <a:bodyPr anchor="ctr"/>
          <a:lstStyle>
            <a:lvl1pPr marL="0" algn="r">
              <a:spcBef>
                <a:spcPts val="0"/>
              </a:spcBef>
              <a:defRPr sz="1687" b="1" baseline="0">
                <a:solidFill>
                  <a:schemeClr val="tx1"/>
                </a:solidFill>
              </a:defRPr>
            </a:lvl1pPr>
          </a:lstStyle>
          <a:p>
            <a:pPr lvl="0"/>
            <a:r>
              <a:rPr lang="en-US" dirty="0"/>
              <a:t>Presented by: Name of Presenter</a:t>
            </a:r>
          </a:p>
        </p:txBody>
      </p:sp>
      <p:sp>
        <p:nvSpPr>
          <p:cNvPr id="5" name="Date Placeholder 4"/>
          <p:cNvSpPr>
            <a:spLocks noGrp="1"/>
          </p:cNvSpPr>
          <p:nvPr>
            <p:ph type="dt" sz="half" idx="18"/>
          </p:nvPr>
        </p:nvSpPr>
        <p:spPr>
          <a:xfrm>
            <a:off x="5944895" y="5259229"/>
            <a:ext cx="2057176" cy="365001"/>
          </a:xfrm>
        </p:spPr>
        <p:txBody>
          <a:bodyPr/>
          <a:lstStyle/>
          <a:p>
            <a:pPr algn="r"/>
            <a:endParaRPr>
              <a:solidFill>
                <a:srgbClr val="4F5858"/>
              </a:solidFill>
            </a:endParaRPr>
          </a:p>
        </p:txBody>
      </p:sp>
      <p:sp>
        <p:nvSpPr>
          <p:cNvPr id="2" name="Slide Number Placeholder 1"/>
          <p:cNvSpPr>
            <a:spLocks noGrp="1"/>
          </p:cNvSpPr>
          <p:nvPr>
            <p:ph type="sldNum" sz="quarter" idx="17"/>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04052379"/>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rebuchet-Images 2-White Title Slide">
    <p:bg>
      <p:bgRef idx="1001">
        <a:schemeClr val="bg1"/>
      </p:bgRef>
    </p:bg>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2359581" y="2359581"/>
            <a:ext cx="6107906" cy="1388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lumMod val="50000"/>
            </a:scheme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defTabSz="410751" fontAlgn="base" hangingPunct="0">
              <a:spcBef>
                <a:spcPct val="0"/>
              </a:spcBef>
              <a:spcAft>
                <a:spcPct val="0"/>
              </a:spcAft>
            </a:pPr>
            <a:endParaRPr lang="en-US" sz="1547">
              <a:solidFill>
                <a:srgbClr val="5C6670"/>
              </a:solidFill>
              <a:sym typeface="Trebuchet MS" pitchFamily="-100" charset="0"/>
            </a:endParaRPr>
          </a:p>
        </p:txBody>
      </p:sp>
      <p:sp>
        <p:nvSpPr>
          <p:cNvPr id="13" name="Content Placeholder 11"/>
          <p:cNvSpPr>
            <a:spLocks noGrp="1"/>
          </p:cNvSpPr>
          <p:nvPr>
            <p:ph sz="quarter" idx="17" hasCustomPrompt="1"/>
          </p:nvPr>
        </p:nvSpPr>
        <p:spPr>
          <a:xfrm>
            <a:off x="-25718" y="368599"/>
            <a:ext cx="1414463" cy="1414463"/>
          </a:xfrm>
          <a:prstGeom prst="rect">
            <a:avLst/>
          </a:prstGeom>
        </p:spPr>
        <p:txBody>
          <a:bodyPr/>
          <a:lstStyle>
            <a:lvl1pPr marL="0" indent="0">
              <a:defRPr sz="1547" baseline="0">
                <a:solidFill>
                  <a:schemeClr val="bg1"/>
                </a:solidFill>
              </a:defRPr>
            </a:lvl1pPr>
          </a:lstStyle>
          <a:p>
            <a:pPr lvl="0"/>
            <a:r>
              <a:rPr lang="en-US" dirty="0"/>
              <a:t>Click to add Image</a:t>
            </a:r>
          </a:p>
        </p:txBody>
      </p:sp>
      <p:sp>
        <p:nvSpPr>
          <p:cNvPr id="15" name="Content Placeholder 11"/>
          <p:cNvSpPr>
            <a:spLocks noGrp="1"/>
          </p:cNvSpPr>
          <p:nvPr>
            <p:ph sz="quarter" idx="19" hasCustomPrompt="1"/>
          </p:nvPr>
        </p:nvSpPr>
        <p:spPr>
          <a:xfrm>
            <a:off x="-25718" y="2351535"/>
            <a:ext cx="1414463" cy="1414463"/>
          </a:xfrm>
          <a:prstGeom prst="rect">
            <a:avLst/>
          </a:prstGeom>
        </p:spPr>
        <p:txBody>
          <a:bodyPr/>
          <a:lstStyle>
            <a:lvl1pPr marL="0" indent="0">
              <a:defRPr sz="1547">
                <a:solidFill>
                  <a:schemeClr val="bg1"/>
                </a:solidFill>
              </a:defRPr>
            </a:lvl1pPr>
          </a:lstStyle>
          <a:p>
            <a:pPr lvl="0"/>
            <a:r>
              <a:rPr lang="en-US" dirty="0"/>
              <a:t>Click to add Image</a:t>
            </a:r>
          </a:p>
        </p:txBody>
      </p:sp>
      <p:sp>
        <p:nvSpPr>
          <p:cNvPr id="14" name="Content Placeholder 11"/>
          <p:cNvSpPr>
            <a:spLocks noGrp="1"/>
          </p:cNvSpPr>
          <p:nvPr>
            <p:ph sz="quarter" idx="18" hasCustomPrompt="1"/>
          </p:nvPr>
        </p:nvSpPr>
        <p:spPr>
          <a:xfrm>
            <a:off x="-25718" y="4334470"/>
            <a:ext cx="1414463" cy="1414463"/>
          </a:xfrm>
          <a:prstGeom prst="rect">
            <a:avLst/>
          </a:prstGeom>
        </p:spPr>
        <p:txBody>
          <a:bodyPr/>
          <a:lstStyle>
            <a:lvl1pPr marL="0" indent="0">
              <a:defRPr sz="1547">
                <a:solidFill>
                  <a:schemeClr val="bg1"/>
                </a:solidFill>
              </a:defRPr>
            </a:lvl1pPr>
          </a:lstStyle>
          <a:p>
            <a:pPr lvl="0"/>
            <a:r>
              <a:rPr lang="en-US" dirty="0"/>
              <a:t>Click to add Image</a:t>
            </a:r>
          </a:p>
        </p:txBody>
      </p:sp>
      <p:sp>
        <p:nvSpPr>
          <p:cNvPr id="4" name="Title Placeholder"/>
          <p:cNvSpPr>
            <a:spLocks noGrp="1"/>
          </p:cNvSpPr>
          <p:nvPr>
            <p:ph type="title"/>
          </p:nvPr>
        </p:nvSpPr>
        <p:spPr bwMode="auto">
          <a:xfrm>
            <a:off x="446485" y="1660922"/>
            <a:ext cx="8251031" cy="1626319"/>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837373" y="3643312"/>
            <a:ext cx="6860143" cy="816531"/>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3927991" y="4815915"/>
            <a:ext cx="4769525" cy="411480"/>
          </a:xfrm>
          <a:prstGeom prst="rect">
            <a:avLst/>
          </a:prstGeom>
        </p:spPr>
        <p:txBody>
          <a:bodyPr anchor="ctr"/>
          <a:lstStyle>
            <a:lvl1pPr marL="0" algn="r">
              <a:spcBef>
                <a:spcPts val="0"/>
              </a:spcBef>
              <a:defRPr sz="1687" b="1" baseline="0">
                <a:solidFill>
                  <a:schemeClr val="tx1"/>
                </a:solidFill>
              </a:defRPr>
            </a:lvl1pPr>
          </a:lstStyle>
          <a:p>
            <a:pPr lvl="0"/>
            <a:r>
              <a:rPr lang="en-US" dirty="0"/>
              <a:t>Presented by: Name of Presenter</a:t>
            </a:r>
          </a:p>
        </p:txBody>
      </p:sp>
      <p:sp>
        <p:nvSpPr>
          <p:cNvPr id="5" name="Date Placeholder 4"/>
          <p:cNvSpPr>
            <a:spLocks noGrp="1"/>
          </p:cNvSpPr>
          <p:nvPr>
            <p:ph type="dt" sz="half" idx="21"/>
          </p:nvPr>
        </p:nvSpPr>
        <p:spPr>
          <a:xfrm>
            <a:off x="6642125" y="5259229"/>
            <a:ext cx="2057176" cy="365001"/>
          </a:xfrm>
        </p:spPr>
        <p:txBody>
          <a:bodyPr/>
          <a:lstStyle/>
          <a:p>
            <a:pPr algn="r"/>
            <a:endParaRPr>
              <a:solidFill>
                <a:srgbClr val="4F5858"/>
              </a:solidFill>
            </a:endParaRPr>
          </a:p>
        </p:txBody>
      </p:sp>
      <p:sp>
        <p:nvSpPr>
          <p:cNvPr id="2" name="Slide Number Placeholder 1"/>
          <p:cNvSpPr>
            <a:spLocks noGrp="1"/>
          </p:cNvSpPr>
          <p:nvPr>
            <p:ph type="sldNum" sz="quarter" idx="2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9950091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50"/>
            <a:ext cx="457200" cy="441325"/>
          </a:xfrm>
        </p:spPr>
        <p:txBody>
          <a:bodyPr/>
          <a:lstStyle/>
          <a:p>
            <a:fld id="{151E29E6-52D5-D84F-9BEC-984295002582}"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9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3" name="Slide Number Placeholder 22"/>
          <p:cNvSpPr txBox="1">
            <a:spLocks/>
          </p:cNvSpPr>
          <p:nvPr userDrawn="1"/>
        </p:nvSpPr>
        <p:spPr>
          <a:xfrm>
            <a:off x="8376516" y="6322720"/>
            <a:ext cx="4572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rebuchet-White Mission Slide">
    <p:spTree>
      <p:nvGrpSpPr>
        <p:cNvPr id="1" name=""/>
        <p:cNvGrpSpPr/>
        <p:nvPr/>
      </p:nvGrpSpPr>
      <p:grpSpPr>
        <a:xfrm>
          <a:off x="0" y="0"/>
          <a:ext cx="0" cy="0"/>
          <a:chOff x="0" y="0"/>
          <a:chExt cx="0" cy="0"/>
        </a:xfrm>
      </p:grpSpPr>
      <p:sp>
        <p:nvSpPr>
          <p:cNvPr id="6" name="TextBox 5"/>
          <p:cNvSpPr txBox="1"/>
          <p:nvPr userDrawn="1"/>
        </p:nvSpPr>
        <p:spPr>
          <a:xfrm>
            <a:off x="628426" y="629280"/>
            <a:ext cx="7661672" cy="806375"/>
          </a:xfrm>
          <a:prstGeom prst="rect">
            <a:avLst/>
          </a:prstGeom>
          <a:noFill/>
        </p:spPr>
        <p:txBody>
          <a:bodyPr wrap="square" rtlCol="0" anchor="ctr">
            <a:spAutoFit/>
          </a:bodyPr>
          <a:lstStyle/>
          <a:p>
            <a:pPr defTabSz="410751" fontAlgn="base" hangingPunct="0">
              <a:spcBef>
                <a:spcPct val="0"/>
              </a:spcBef>
              <a:spcAft>
                <a:spcPct val="0"/>
              </a:spcAft>
            </a:pPr>
            <a:r>
              <a:rPr lang="en-US" sz="4640" b="1" i="1" dirty="0">
                <a:solidFill>
                  <a:srgbClr val="4F5858"/>
                </a:solidFill>
                <a:sym typeface="Trebuchet MS" pitchFamily="-100" charset="0"/>
              </a:rPr>
              <a:t>Our Mission</a:t>
            </a:r>
          </a:p>
        </p:txBody>
      </p:sp>
      <p:sp>
        <p:nvSpPr>
          <p:cNvPr id="5" name="TextBox 4"/>
          <p:cNvSpPr txBox="1"/>
          <p:nvPr userDrawn="1"/>
        </p:nvSpPr>
        <p:spPr>
          <a:xfrm>
            <a:off x="628427" y="1727188"/>
            <a:ext cx="7887146" cy="3403624"/>
          </a:xfrm>
          <a:prstGeom prst="rect">
            <a:avLst/>
          </a:prstGeom>
          <a:noFill/>
        </p:spPr>
        <p:txBody>
          <a:bodyPr wrap="square" rtlCol="0" anchor="ctr">
            <a:spAutoFit/>
          </a:bodyPr>
          <a:lstStyle/>
          <a:p>
            <a:pPr algn="ctr" defTabSz="410751" fontAlgn="base" hangingPunct="0">
              <a:spcBef>
                <a:spcPct val="0"/>
              </a:spcBef>
              <a:spcAft>
                <a:spcPct val="0"/>
              </a:spcAft>
              <a:defRPr/>
            </a:pPr>
            <a:r>
              <a:rPr lang="en-US" sz="4219" b="1" dirty="0">
                <a:solidFill>
                  <a:srgbClr val="4F5858"/>
                </a:solidFill>
                <a:sym typeface="Trebuchet MS" pitchFamily="-100" charset="0"/>
              </a:rPr>
              <a:t>Improving</a:t>
            </a:r>
            <a:r>
              <a:rPr lang="en-US" sz="4219" dirty="0">
                <a:solidFill>
                  <a:srgbClr val="4F5858"/>
                </a:solidFill>
                <a:sym typeface="Trebuchet MS" pitchFamily="-100" charset="0"/>
              </a:rPr>
              <a:t> </a:t>
            </a:r>
            <a:r>
              <a:rPr lang="en-US" sz="3797" dirty="0">
                <a:solidFill>
                  <a:srgbClr val="4F5858"/>
                </a:solidFill>
                <a:sym typeface="Trebuchet MS" pitchFamily="-100" charset="0"/>
              </a:rPr>
              <a:t>health care access and outcomes for the </a:t>
            </a:r>
            <a:r>
              <a:rPr lang="en-US" sz="4219" b="1" dirty="0">
                <a:solidFill>
                  <a:srgbClr val="4F5858"/>
                </a:solidFill>
                <a:sym typeface="Trebuchet MS" pitchFamily="-100" charset="0"/>
              </a:rPr>
              <a:t>people</a:t>
            </a:r>
            <a:r>
              <a:rPr lang="en-US" sz="4219" dirty="0">
                <a:solidFill>
                  <a:srgbClr val="4F5858"/>
                </a:solidFill>
                <a:sym typeface="Trebuchet MS" pitchFamily="-100" charset="0"/>
              </a:rPr>
              <a:t> </a:t>
            </a:r>
            <a:r>
              <a:rPr lang="en-US" sz="3797" dirty="0">
                <a:solidFill>
                  <a:srgbClr val="4F5858"/>
                </a:solidFill>
                <a:sym typeface="Trebuchet MS" pitchFamily="-100" charset="0"/>
              </a:rPr>
              <a:t>we serve while demonstrating sound stewardship of financial </a:t>
            </a:r>
            <a:r>
              <a:rPr lang="en-US" sz="4219" b="1" dirty="0">
                <a:solidFill>
                  <a:srgbClr val="4F5858"/>
                </a:solidFill>
                <a:sym typeface="Trebuchet MS" pitchFamily="-100" charset="0"/>
              </a:rPr>
              <a:t>resources</a:t>
            </a:r>
            <a:endParaRPr lang="en-US" sz="3797" b="1" dirty="0">
              <a:solidFill>
                <a:srgbClr val="4F5858"/>
              </a:solidFill>
              <a:sym typeface="Trebuchet MS" pitchFamily="-100" charset="0"/>
            </a:endParaRPr>
          </a:p>
          <a:p>
            <a:pPr defTabSz="410751" fontAlgn="base" hangingPunct="0">
              <a:spcBef>
                <a:spcPct val="0"/>
              </a:spcBef>
              <a:spcAft>
                <a:spcPct val="0"/>
              </a:spcAft>
            </a:pPr>
            <a:endParaRPr lang="en-US" sz="1266" dirty="0">
              <a:solidFill>
                <a:srgbClr val="4F5858"/>
              </a:solidFill>
              <a:sym typeface="Trebuchet MS" pitchFamily="-100" charset="0"/>
            </a:endParaRP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765513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428" y="642937"/>
            <a:ext cx="7887146" cy="813039"/>
          </a:xfrm>
          <a:prstGeom prst="rect">
            <a:avLst/>
          </a:prstGeom>
        </p:spPr>
        <p:txBody>
          <a:bodyPr anchor="ctr"/>
          <a:lstStyle>
            <a:lvl1pPr algn="ctr">
              <a:defRPr sz="4219">
                <a:solidFill>
                  <a:schemeClr val="tx1"/>
                </a:solidFill>
              </a:defRPr>
            </a:lvl1pPr>
          </a:lstStyle>
          <a:p>
            <a:r>
              <a:rPr lang="en-US" dirty="0"/>
              <a:t>Click to edit Slide title</a:t>
            </a:r>
          </a:p>
        </p:txBody>
      </p:sp>
      <p:sp>
        <p:nvSpPr>
          <p:cNvPr id="4" name="Content Placeholder 3"/>
          <p:cNvSpPr>
            <a:spLocks noGrp="1"/>
          </p:cNvSpPr>
          <p:nvPr>
            <p:ph sz="quarter" idx="10" hasCustomPrompt="1"/>
          </p:nvPr>
        </p:nvSpPr>
        <p:spPr>
          <a:xfrm>
            <a:off x="628428" y="1714500"/>
            <a:ext cx="7887146" cy="4234815"/>
          </a:xfrm>
          <a:prstGeom prst="rect">
            <a:avLst/>
          </a:prstGeom>
        </p:spPr>
        <p:txBody>
          <a:bodyPr/>
          <a:lstStyle>
            <a:lvl1pPr marL="241093" indent="-241093">
              <a:spcBef>
                <a:spcPts val="540"/>
              </a:spcBef>
              <a:buFont typeface="Arial" panose="020B0604020202020204" pitchFamily="34" charset="0"/>
              <a:buChar char="•"/>
              <a:defRPr sz="2531" baseline="0">
                <a:solidFill>
                  <a:schemeClr val="tx1"/>
                </a:solidFill>
              </a:defRPr>
            </a:lvl1pPr>
            <a:lvl2pPr marL="562550" indent="-241093">
              <a:spcBef>
                <a:spcPts val="540"/>
              </a:spcBef>
              <a:buSzPct val="75000"/>
              <a:buFont typeface="Wingdings" panose="05000000000000000000" pitchFamily="2" charset="2"/>
              <a:buChar char="Ø"/>
              <a:defRPr sz="2250" baseline="0">
                <a:solidFill>
                  <a:schemeClr val="tx1"/>
                </a:solidFill>
              </a:defRPr>
            </a:lvl2pPr>
            <a:lvl3pPr marL="843825" indent="-200911">
              <a:spcBef>
                <a:spcPts val="540"/>
              </a:spcBef>
              <a:buSzPct val="75000"/>
              <a:buFont typeface="Wingdings" panose="05000000000000000000" pitchFamily="2" charset="2"/>
              <a:buChar char="§"/>
              <a:defRPr sz="1969">
                <a:solidFill>
                  <a:schemeClr val="tx1"/>
                </a:solidFill>
              </a:defRPr>
            </a:lvl3pPr>
            <a:lvl4pPr marL="1041388" indent="-154032">
              <a:spcBef>
                <a:spcPts val="540"/>
              </a:spcBef>
              <a:buFont typeface="Arial" panose="020B0604020202020204" pitchFamily="34" charset="0"/>
              <a:buChar char="•"/>
              <a:defRPr sz="1687">
                <a:solidFill>
                  <a:schemeClr val="tx1"/>
                </a:solidFill>
              </a:defRPr>
            </a:lvl4pPr>
            <a:lvl5pPr marL="964372" indent="-321457">
              <a:spcBef>
                <a:spcPts val="540"/>
              </a:spcBef>
              <a:buFont typeface="Arial" panose="020B0604020202020204" pitchFamily="34" charset="0"/>
              <a:buChar char="•"/>
              <a:defRPr sz="1406"/>
            </a:lvl5pPr>
          </a:lstStyle>
          <a:p>
            <a:pPr lvl="0"/>
            <a:r>
              <a:rPr lang="en-US" dirty="0"/>
              <a:t>Use bullet points sparingly</a:t>
            </a:r>
          </a:p>
          <a:p>
            <a:pPr lvl="1"/>
            <a:r>
              <a:rPr lang="en-US" dirty="0"/>
              <a:t>Try to keep it at 3 – 5 per slide</a:t>
            </a:r>
          </a:p>
          <a:p>
            <a:pPr lvl="0"/>
            <a:r>
              <a:rPr lang="en-US" dirty="0"/>
              <a:t>Only represent key ideas</a:t>
            </a:r>
          </a:p>
          <a:p>
            <a:pPr lvl="0"/>
            <a:r>
              <a:rPr lang="en-US" dirty="0"/>
              <a:t>Examine your font size</a:t>
            </a:r>
          </a:p>
          <a:p>
            <a:pPr lvl="1"/>
            <a:r>
              <a:rPr lang="en-US" dirty="0"/>
              <a:t>Don’t go below 20 </a:t>
            </a:r>
          </a:p>
          <a:p>
            <a:pPr lvl="0"/>
            <a:r>
              <a:rPr lang="en-US" dirty="0"/>
              <a:t>Only add images/other media if relevant</a:t>
            </a:r>
          </a:p>
          <a:p>
            <a:pPr lvl="1"/>
            <a:r>
              <a:rPr lang="en-US" dirty="0"/>
              <a:t>Second level</a:t>
            </a:r>
          </a:p>
          <a:p>
            <a:pPr lvl="2"/>
            <a:r>
              <a:rPr lang="en-US" dirty="0"/>
              <a:t>Third level</a:t>
            </a:r>
          </a:p>
          <a:p>
            <a:pPr lvl="3"/>
            <a:r>
              <a:rPr lang="en-US" dirty="0"/>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26584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rebuchet-White-Graphics and Content">
    <p:spTree>
      <p:nvGrpSpPr>
        <p:cNvPr id="1" name=""/>
        <p:cNvGrpSpPr/>
        <p:nvPr/>
      </p:nvGrpSpPr>
      <p:grpSpPr>
        <a:xfrm>
          <a:off x="0" y="0"/>
          <a:ext cx="0" cy="0"/>
          <a:chOff x="0" y="0"/>
          <a:chExt cx="0" cy="0"/>
        </a:xfrm>
      </p:grpSpPr>
      <p:sp>
        <p:nvSpPr>
          <p:cNvPr id="17" name="Text Placeholder 7"/>
          <p:cNvSpPr>
            <a:spLocks noGrp="1"/>
          </p:cNvSpPr>
          <p:nvPr>
            <p:ph type="body" sz="quarter" idx="15" hasCustomPrompt="1"/>
          </p:nvPr>
        </p:nvSpPr>
        <p:spPr>
          <a:xfrm>
            <a:off x="630079" y="642937"/>
            <a:ext cx="7888843" cy="816531"/>
          </a:xfrm>
          <a:prstGeom prst="rect">
            <a:avLst/>
          </a:prstGeom>
        </p:spPr>
        <p:txBody>
          <a:bodyPr vert="horz" lIns="91440" tIns="45720" rIns="91440" bIns="45720" rtlCol="0" anchor="ctr">
            <a:normAutofit/>
          </a:bodyPr>
          <a:lstStyle>
            <a:lvl1pPr>
              <a:defRPr lang="en-US" sz="4219" b="1" i="1" u="none" baseline="0" dirty="0">
                <a:solidFill>
                  <a:schemeClr val="tx1"/>
                </a:solidFill>
                <a:latin typeface="+mj-lt"/>
                <a:ea typeface="+mj-ea"/>
                <a:cs typeface="+mj-cs"/>
              </a:defRPr>
            </a:lvl1pPr>
          </a:lstStyle>
          <a:p>
            <a:pPr lvl="0" algn="ctr">
              <a:spcBef>
                <a:spcPct val="0"/>
              </a:spcBef>
            </a:pPr>
            <a:r>
              <a:rPr lang="en-US" dirty="0"/>
              <a:t>Replace Bullets with Images</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
        <p:nvSpPr>
          <p:cNvPr id="5" name="Content Placeholder 4"/>
          <p:cNvSpPr>
            <a:spLocks noGrp="1"/>
          </p:cNvSpPr>
          <p:nvPr>
            <p:ph sz="quarter" idx="20" hasCustomPrompt="1"/>
          </p:nvPr>
        </p:nvSpPr>
        <p:spPr>
          <a:xfrm>
            <a:off x="533638" y="1716643"/>
            <a:ext cx="2591038" cy="3645456"/>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
        <p:nvSpPr>
          <p:cNvPr id="10" name="Content Placeholder 4"/>
          <p:cNvSpPr>
            <a:spLocks noGrp="1"/>
          </p:cNvSpPr>
          <p:nvPr>
            <p:ph sz="quarter" idx="21" hasCustomPrompt="1"/>
          </p:nvPr>
        </p:nvSpPr>
        <p:spPr>
          <a:xfrm>
            <a:off x="5972889" y="1716643"/>
            <a:ext cx="2591038" cy="3645456"/>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
        <p:nvSpPr>
          <p:cNvPr id="12" name="Content Placeholder 4"/>
          <p:cNvSpPr>
            <a:spLocks noGrp="1"/>
          </p:cNvSpPr>
          <p:nvPr>
            <p:ph sz="quarter" idx="22" hasCustomPrompt="1"/>
          </p:nvPr>
        </p:nvSpPr>
        <p:spPr>
          <a:xfrm>
            <a:off x="3246834" y="1716643"/>
            <a:ext cx="2591038" cy="1665208"/>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
        <p:nvSpPr>
          <p:cNvPr id="16" name="Content Placeholder 4"/>
          <p:cNvSpPr>
            <a:spLocks noGrp="1"/>
          </p:cNvSpPr>
          <p:nvPr>
            <p:ph sz="quarter" idx="23" hasCustomPrompt="1"/>
          </p:nvPr>
        </p:nvSpPr>
        <p:spPr>
          <a:xfrm>
            <a:off x="3246834" y="3696891"/>
            <a:ext cx="2591038" cy="1665208"/>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Tree>
    <p:extLst>
      <p:ext uri="{BB962C8B-B14F-4D97-AF65-F5344CB8AC3E}">
        <p14:creationId xmlns:p14="http://schemas.microsoft.com/office/powerpoint/2010/main" val="6283607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rebuchet and Verdana-White-Text Content">
    <p:spTree>
      <p:nvGrpSpPr>
        <p:cNvPr id="1" name=""/>
        <p:cNvGrpSpPr/>
        <p:nvPr/>
      </p:nvGrpSpPr>
      <p:grpSpPr>
        <a:xfrm>
          <a:off x="0" y="0"/>
          <a:ext cx="0" cy="0"/>
          <a:chOff x="0" y="0"/>
          <a:chExt cx="0" cy="0"/>
        </a:xfrm>
      </p:grpSpPr>
      <p:pic>
        <p:nvPicPr>
          <p:cNvPr id="8" name="Picture 7" descr="&quot;&quot;"/>
          <p:cNvPicPr>
            <a:picLocks noChangeAspect="1"/>
          </p:cNvPicPr>
          <p:nvPr userDrawn="1"/>
        </p:nvPicPr>
        <p:blipFill rotWithShape="1">
          <a:blip r:embed="rId2">
            <a:extLst>
              <a:ext uri="{28A0092B-C50C-407E-A947-70E740481C1C}">
                <a14:useLocalDpi xmlns:a14="http://schemas.microsoft.com/office/drawing/2010/main" val="0"/>
              </a:ext>
            </a:extLst>
          </a:blip>
          <a:srcRect l="37448" t="21953" r="38610" b="26798"/>
          <a:stretch/>
        </p:blipFill>
        <p:spPr>
          <a:xfrm>
            <a:off x="3760990" y="1802073"/>
            <a:ext cx="942304" cy="2591334"/>
          </a:xfrm>
          <a:prstGeom prst="rect">
            <a:avLst/>
          </a:prstGeom>
        </p:spPr>
      </p:pic>
      <p:sp>
        <p:nvSpPr>
          <p:cNvPr id="4" name="Text Placeholder 4"/>
          <p:cNvSpPr>
            <a:spLocks noGrp="1"/>
          </p:cNvSpPr>
          <p:nvPr>
            <p:ph type="body" sz="quarter" idx="11" hasCustomPrompt="1"/>
          </p:nvPr>
        </p:nvSpPr>
        <p:spPr>
          <a:xfrm>
            <a:off x="285750" y="2050252"/>
            <a:ext cx="3615851" cy="1820708"/>
          </a:xfrm>
          <a:prstGeom prst="rect">
            <a:avLst/>
          </a:prstGeom>
        </p:spPr>
        <p:txBody>
          <a:bodyPr anchor="ctr"/>
          <a:lstStyle>
            <a:lvl1pPr marL="0" indent="0">
              <a:buNone/>
              <a:defRPr sz="4219"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YOUR MAIN IDEA</a:t>
            </a:r>
          </a:p>
        </p:txBody>
      </p:sp>
      <p:sp>
        <p:nvSpPr>
          <p:cNvPr id="7" name="Text Placeholder 6"/>
          <p:cNvSpPr>
            <a:spLocks noGrp="1"/>
          </p:cNvSpPr>
          <p:nvPr>
            <p:ph type="body" sz="quarter" idx="12" hasCustomPrompt="1"/>
          </p:nvPr>
        </p:nvSpPr>
        <p:spPr>
          <a:xfrm>
            <a:off x="4609862" y="1350169"/>
            <a:ext cx="4024789" cy="3516868"/>
          </a:xfrm>
          <a:prstGeom prst="rect">
            <a:avLst/>
          </a:prstGeom>
        </p:spPr>
        <p:txBody>
          <a:bodyPr/>
          <a:lstStyle>
            <a:lvl1pPr>
              <a:defRPr lang="en-US" sz="2531" baseline="0" smtClean="0">
                <a:solidFill>
                  <a:schemeClr val="tx1"/>
                </a:solidFill>
              </a:defRPr>
            </a:lvl1pPr>
            <a:lvl2pPr>
              <a:defRPr lang="en-US" sz="2250" baseline="0" smtClean="0">
                <a:solidFill>
                  <a:schemeClr val="tx1"/>
                </a:solidFill>
              </a:defRPr>
            </a:lvl2pPr>
            <a:lvl3pPr>
              <a:defRPr lang="en-US" sz="1969" smtClean="0">
                <a:solidFill>
                  <a:schemeClr val="tx1"/>
                </a:solidFill>
              </a:defRPr>
            </a:lvl3pPr>
            <a:lvl4pPr>
              <a:defRPr lang="en-US" sz="1687" smtClean="0">
                <a:solidFill>
                  <a:schemeClr val="tx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text</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06961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rebuchet-White-Text and Image Content">
    <p:spTree>
      <p:nvGrpSpPr>
        <p:cNvPr id="1" name=""/>
        <p:cNvGrpSpPr/>
        <p:nvPr/>
      </p:nvGrpSpPr>
      <p:grpSpPr>
        <a:xfrm>
          <a:off x="0" y="0"/>
          <a:ext cx="0" cy="0"/>
          <a:chOff x="0" y="0"/>
          <a:chExt cx="0" cy="0"/>
        </a:xfrm>
      </p:grpSpPr>
      <p:sp>
        <p:nvSpPr>
          <p:cNvPr id="4" name="Rectangle 3" descr="&quot;&quot;"/>
          <p:cNvSpPr/>
          <p:nvPr userDrawn="1"/>
        </p:nvSpPr>
        <p:spPr>
          <a:xfrm>
            <a:off x="-1" y="1839951"/>
            <a:ext cx="9144001" cy="2804204"/>
          </a:xfrm>
          <a:prstGeom prst="rect">
            <a:avLst/>
          </a:prstGeom>
          <a:gradFill flip="none" rotWithShape="1">
            <a:gsLst>
              <a:gs pos="6000">
                <a:schemeClr val="bg2">
                  <a:lumMod val="75000"/>
                </a:schemeClr>
              </a:gs>
              <a:gs pos="30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410751" fontAlgn="base" hangingPunct="0">
              <a:spcBef>
                <a:spcPct val="0"/>
              </a:spcBef>
              <a:spcAft>
                <a:spcPct val="0"/>
              </a:spcAft>
            </a:pPr>
            <a:endParaRPr lang="en-US" sz="1266" dirty="0">
              <a:solidFill>
                <a:srgbClr val="FFFFFF"/>
              </a:solidFill>
              <a:sym typeface="Trebuchet MS" pitchFamily="-100" charset="0"/>
            </a:endParaRPr>
          </a:p>
        </p:txBody>
      </p:sp>
      <p:sp>
        <p:nvSpPr>
          <p:cNvPr id="6" name="Text Placeholder 11"/>
          <p:cNvSpPr>
            <a:spLocks noGrp="1"/>
          </p:cNvSpPr>
          <p:nvPr>
            <p:ph type="body" sz="quarter" idx="13" hasCustomPrompt="1"/>
          </p:nvPr>
        </p:nvSpPr>
        <p:spPr>
          <a:xfrm>
            <a:off x="1196579" y="2383375"/>
            <a:ext cx="3484245" cy="1717357"/>
          </a:xfrm>
          <a:prstGeom prst="rect">
            <a:avLst/>
          </a:prstGeom>
        </p:spPr>
        <p:txBody>
          <a:bodyPr anchor="ctr"/>
          <a:lstStyle>
            <a:lvl1pPr marL="0" indent="0">
              <a:buNone/>
              <a:defRPr sz="4400" b="1">
                <a:solidFill>
                  <a:schemeClr val="tx1">
                    <a:lumMod val="50000"/>
                  </a:schemeClr>
                </a:solidFill>
                <a:latin typeface="+mj-lt"/>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en-US" sz="4400" dirty="0"/>
              <a:t>Insert Key Point Here</a:t>
            </a:r>
            <a:endParaRPr lang="en-US" dirty="0"/>
          </a:p>
        </p:txBody>
      </p:sp>
      <p:sp>
        <p:nvSpPr>
          <p:cNvPr id="5" name="Content Placeholder 4"/>
          <p:cNvSpPr>
            <a:spLocks noGrp="1"/>
          </p:cNvSpPr>
          <p:nvPr>
            <p:ph sz="quarter" idx="12" hasCustomPrompt="1"/>
          </p:nvPr>
        </p:nvSpPr>
        <p:spPr>
          <a:xfrm>
            <a:off x="5098750" y="1468280"/>
            <a:ext cx="3352800" cy="3547544"/>
          </a:xfrm>
          <a:prstGeom prst="roundRect">
            <a:avLst>
              <a:gd name="adj" fmla="val 13467"/>
            </a:avLst>
          </a:prstGeom>
          <a:solidFill>
            <a:schemeClr val="bg1"/>
          </a:solidFill>
          <a:ln w="38100">
            <a:solidFill>
              <a:schemeClr val="accent1"/>
            </a:solidFill>
          </a:ln>
          <a:effectLst>
            <a:glow rad="101600">
              <a:schemeClr val="accent1">
                <a:alpha val="60000"/>
              </a:schemeClr>
            </a:glow>
            <a:outerShdw blurRad="50800" dist="63500" dir="8100000" algn="tr" rotWithShape="0">
              <a:schemeClr val="tx1">
                <a:lumMod val="50000"/>
                <a:alpha val="60000"/>
              </a:schemeClr>
            </a:outerShdw>
          </a:effectLst>
        </p:spPr>
        <p:style>
          <a:lnRef idx="2">
            <a:schemeClr val="accent3"/>
          </a:lnRef>
          <a:fillRef idx="1">
            <a:schemeClr val="lt1"/>
          </a:fillRef>
          <a:effectRef idx="0">
            <a:schemeClr val="accent3"/>
          </a:effectRef>
          <a:fontRef idx="none"/>
        </p:style>
        <p:txBody>
          <a:bodyPr/>
          <a:lstStyle>
            <a:lvl1pPr marL="0" marR="0" indent="0" algn="ctr" defTabSz="820541" rtl="0" eaLnBrk="1" fontAlgn="auto" latinLnBrk="0" hangingPunct="1">
              <a:lnSpc>
                <a:spcPct val="100000"/>
              </a:lnSpc>
              <a:spcBef>
                <a:spcPct val="20000"/>
              </a:spcBef>
              <a:spcAft>
                <a:spcPts val="0"/>
              </a:spcAft>
              <a:buClrTx/>
              <a:buSzTx/>
              <a:buFont typeface="Arial" pitchFamily="34" charset="0"/>
              <a:buNone/>
              <a:tabLst/>
              <a:defRPr sz="2000" b="1" i="1" baseline="0">
                <a:solidFill>
                  <a:schemeClr val="tx1">
                    <a:lumMod val="50000"/>
                  </a:schemeClr>
                </a:solidFill>
                <a:effectLst/>
              </a:defRPr>
            </a:lvl1pPr>
          </a:lstStyle>
          <a:p>
            <a:pPr lvl="0"/>
            <a:r>
              <a:rPr lang="en-US" dirty="0"/>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469050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rebuchet-White-Text Only Content">
    <p:spTree>
      <p:nvGrpSpPr>
        <p:cNvPr id="1" name=""/>
        <p:cNvGrpSpPr/>
        <p:nvPr/>
      </p:nvGrpSpPr>
      <p:grpSpPr>
        <a:xfrm>
          <a:off x="0" y="0"/>
          <a:ext cx="0" cy="0"/>
          <a:chOff x="0" y="0"/>
          <a:chExt cx="0" cy="0"/>
        </a:xfrm>
      </p:grpSpPr>
      <p:sp>
        <p:nvSpPr>
          <p:cNvPr id="5" name="Rectangle 4" descr="&quot;&quot;"/>
          <p:cNvSpPr/>
          <p:nvPr userDrawn="1"/>
        </p:nvSpPr>
        <p:spPr>
          <a:xfrm>
            <a:off x="-1" y="1839951"/>
            <a:ext cx="9144001" cy="2804204"/>
          </a:xfrm>
          <a:prstGeom prst="rect">
            <a:avLst/>
          </a:prstGeom>
          <a:gradFill flip="none" rotWithShape="1">
            <a:gsLst>
              <a:gs pos="6000">
                <a:schemeClr val="bg2">
                  <a:lumMod val="75000"/>
                </a:schemeClr>
              </a:gs>
              <a:gs pos="30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410751" fontAlgn="base" hangingPunct="0">
              <a:spcBef>
                <a:spcPct val="0"/>
              </a:spcBef>
              <a:spcAft>
                <a:spcPct val="0"/>
              </a:spcAft>
            </a:pPr>
            <a:endParaRPr lang="en-US" sz="1266" dirty="0">
              <a:solidFill>
                <a:srgbClr val="FFFFFF"/>
              </a:solidFill>
              <a:sym typeface="Trebuchet MS" pitchFamily="-100" charset="0"/>
            </a:endParaRPr>
          </a:p>
        </p:txBody>
      </p:sp>
      <p:sp>
        <p:nvSpPr>
          <p:cNvPr id="11" name="Text Placeholder 11"/>
          <p:cNvSpPr>
            <a:spLocks noGrp="1"/>
          </p:cNvSpPr>
          <p:nvPr>
            <p:ph type="body" sz="quarter" idx="13" hasCustomPrompt="1"/>
          </p:nvPr>
        </p:nvSpPr>
        <p:spPr>
          <a:xfrm>
            <a:off x="1195864" y="2385298"/>
            <a:ext cx="3484245" cy="1717357"/>
          </a:xfrm>
          <a:prstGeom prst="rect">
            <a:avLst/>
          </a:prstGeom>
        </p:spPr>
        <p:txBody>
          <a:bodyPr anchor="ctr"/>
          <a:lstStyle>
            <a:lvl1pPr>
              <a:defRPr lang="en-US" sz="4400" b="1" dirty="0">
                <a:solidFill>
                  <a:schemeClr val="tx1">
                    <a:lumMod val="50000"/>
                  </a:schemeClr>
                </a:solidFill>
              </a:defRPr>
            </a:lvl1pPr>
          </a:lstStyle>
          <a:p>
            <a:pPr marL="0" lvl="0" indent="0">
              <a:buNone/>
            </a:pPr>
            <a:r>
              <a:rPr lang="en-US" sz="4400" dirty="0"/>
              <a:t>Insert Key Point Here</a:t>
            </a:r>
            <a:endParaRPr lang="en-US" dirty="0"/>
          </a:p>
        </p:txBody>
      </p:sp>
      <p:sp>
        <p:nvSpPr>
          <p:cNvPr id="10" name="Text Placeholder 9"/>
          <p:cNvSpPr>
            <a:spLocks noGrp="1"/>
          </p:cNvSpPr>
          <p:nvPr>
            <p:ph type="body" sz="quarter" idx="10" hasCustomPrompt="1"/>
          </p:nvPr>
        </p:nvSpPr>
        <p:spPr>
          <a:xfrm>
            <a:off x="4906026" y="874078"/>
            <a:ext cx="3738246" cy="2803842"/>
          </a:xfrm>
          <a:prstGeom prst="roundRect">
            <a:avLst/>
          </a:prstGeom>
          <a:ln w="38100">
            <a:solidFill>
              <a:schemeClr val="accent1"/>
            </a:solidFill>
          </a:ln>
          <a:effectLst>
            <a:glow rad="101600">
              <a:schemeClr val="accent1">
                <a:alpha val="60000"/>
              </a:schemeClr>
            </a:glow>
            <a:outerShdw blurRad="50800" dist="63500" dir="8100000" algn="tr" rotWithShape="0">
              <a:schemeClr val="tx1">
                <a:lumMod val="50000"/>
                <a:alpha val="60000"/>
              </a:schemeClr>
            </a:outerShdw>
          </a:effectLst>
        </p:spPr>
        <p:style>
          <a:lnRef idx="2">
            <a:schemeClr val="accent1"/>
          </a:lnRef>
          <a:fillRef idx="1">
            <a:schemeClr val="lt1"/>
          </a:fillRef>
          <a:effectRef idx="0">
            <a:schemeClr val="accent1"/>
          </a:effectRef>
          <a:fontRef idx="none"/>
        </p:style>
        <p:txBody>
          <a:bodyPr anchor="ctr"/>
          <a:lstStyle>
            <a:lvl1pPr marL="284149" indent="-284149">
              <a:buSzPct val="100000"/>
              <a:buFont typeface="Arial" panose="020B0604020202020204" pitchFamily="34" charset="0"/>
              <a:buChar char="•"/>
              <a:defRPr sz="3094">
                <a:solidFill>
                  <a:schemeClr val="tx1"/>
                </a:solidFill>
              </a:defRPr>
            </a:lvl1pPr>
          </a:lstStyle>
          <a:p>
            <a:pPr lvl="0"/>
            <a:r>
              <a:rPr lang="en-US" dirty="0"/>
              <a:t>Insert supporting text here</a:t>
            </a:r>
          </a:p>
        </p:txBody>
      </p:sp>
      <p:sp>
        <p:nvSpPr>
          <p:cNvPr id="6" name="Slide Number Placeholder 5"/>
          <p:cNvSpPr>
            <a:spLocks noGrp="1"/>
          </p:cNvSpPr>
          <p:nvPr>
            <p:ph type="sldNum" sz="quarter" idx="14"/>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333080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rebuchet-White-Text and Media Content">
    <p:spTree>
      <p:nvGrpSpPr>
        <p:cNvPr id="1" name=""/>
        <p:cNvGrpSpPr/>
        <p:nvPr/>
      </p:nvGrpSpPr>
      <p:grpSpPr>
        <a:xfrm>
          <a:off x="0" y="0"/>
          <a:ext cx="0" cy="0"/>
          <a:chOff x="0" y="0"/>
          <a:chExt cx="0" cy="0"/>
        </a:xfrm>
      </p:grpSpPr>
      <p:sp>
        <p:nvSpPr>
          <p:cNvPr id="5" name="Rectangle 4" descr="&quot;&quot;"/>
          <p:cNvSpPr/>
          <p:nvPr userDrawn="1"/>
        </p:nvSpPr>
        <p:spPr>
          <a:xfrm>
            <a:off x="1410891" y="4816914"/>
            <a:ext cx="7733110" cy="805333"/>
          </a:xfrm>
          <a:prstGeom prst="rect">
            <a:avLst/>
          </a:prstGeom>
          <a:gradFill flip="none" rotWithShape="1">
            <a:gsLst>
              <a:gs pos="39000">
                <a:schemeClr val="accent1"/>
              </a:gs>
              <a:gs pos="6000">
                <a:schemeClr val="accent1">
                  <a:lumMod val="40000"/>
                  <a:lumOff val="60000"/>
                </a:schemeClr>
              </a:gs>
              <a:gs pos="100000">
                <a:schemeClr val="accent1">
                  <a:lumMod val="20000"/>
                  <a:lumOff val="8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defTabSz="410751" fontAlgn="base" hangingPunct="0">
              <a:spcBef>
                <a:spcPct val="0"/>
              </a:spcBef>
              <a:spcAft>
                <a:spcPct val="0"/>
              </a:spcAft>
              <a:buFont typeface="Calibri" pitchFamily="34" charset="0"/>
              <a:buNone/>
            </a:pPr>
            <a:endParaRPr lang="en-US" sz="3200" dirty="0">
              <a:solidFill>
                <a:srgbClr val="4F5858">
                  <a:lumMod val="75000"/>
                  <a:lumOff val="25000"/>
                </a:srgbClr>
              </a:solidFill>
              <a:sym typeface="Trebuchet MS" pitchFamily="-100" charset="0"/>
            </a:endParaRPr>
          </a:p>
        </p:txBody>
      </p:sp>
      <p:sp>
        <p:nvSpPr>
          <p:cNvPr id="6" name="Rectangle 5" descr="&quot;&quot;"/>
          <p:cNvSpPr/>
          <p:nvPr userDrawn="1"/>
        </p:nvSpPr>
        <p:spPr>
          <a:xfrm>
            <a:off x="1410891" y="3271721"/>
            <a:ext cx="7733110" cy="805333"/>
          </a:xfrm>
          <a:prstGeom prst="rect">
            <a:avLst/>
          </a:prstGeom>
          <a:gradFill flip="none" rotWithShape="1">
            <a:gsLst>
              <a:gs pos="39000">
                <a:schemeClr val="accent1"/>
              </a:gs>
              <a:gs pos="6000">
                <a:schemeClr val="accent1">
                  <a:lumMod val="40000"/>
                  <a:lumOff val="60000"/>
                </a:schemeClr>
              </a:gs>
              <a:gs pos="100000">
                <a:schemeClr val="accent1">
                  <a:lumMod val="20000"/>
                  <a:lumOff val="8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defTabSz="410751" fontAlgn="base" hangingPunct="0">
              <a:spcBef>
                <a:spcPct val="0"/>
              </a:spcBef>
              <a:spcAft>
                <a:spcPct val="0"/>
              </a:spcAft>
              <a:buFont typeface="Calibri" pitchFamily="34" charset="0"/>
              <a:buNone/>
            </a:pPr>
            <a:endParaRPr lang="en-US" sz="3200" dirty="0">
              <a:solidFill>
                <a:srgbClr val="4F5858">
                  <a:lumMod val="75000"/>
                  <a:lumOff val="25000"/>
                </a:srgbClr>
              </a:solidFill>
              <a:sym typeface="Trebuchet MS" pitchFamily="-100" charset="0"/>
            </a:endParaRPr>
          </a:p>
        </p:txBody>
      </p:sp>
      <p:sp>
        <p:nvSpPr>
          <p:cNvPr id="7" name="Rectangle 6" descr="&quot;&quot;"/>
          <p:cNvSpPr/>
          <p:nvPr userDrawn="1"/>
        </p:nvSpPr>
        <p:spPr>
          <a:xfrm>
            <a:off x="1410891" y="1716643"/>
            <a:ext cx="7733110" cy="805333"/>
          </a:xfrm>
          <a:prstGeom prst="rect">
            <a:avLst/>
          </a:prstGeom>
          <a:gradFill flip="none" rotWithShape="1">
            <a:gsLst>
              <a:gs pos="39000">
                <a:schemeClr val="accent1"/>
              </a:gs>
              <a:gs pos="6000">
                <a:schemeClr val="accent1">
                  <a:lumMod val="40000"/>
                  <a:lumOff val="60000"/>
                </a:schemeClr>
              </a:gs>
              <a:gs pos="100000">
                <a:schemeClr val="accent1">
                  <a:lumMod val="20000"/>
                  <a:lumOff val="8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defTabSz="410751" fontAlgn="base" hangingPunct="0">
              <a:spcBef>
                <a:spcPct val="0"/>
              </a:spcBef>
              <a:spcAft>
                <a:spcPct val="0"/>
              </a:spcAft>
              <a:buFont typeface="Calibri" pitchFamily="34" charset="0"/>
              <a:buNone/>
            </a:pPr>
            <a:endParaRPr lang="en-US" sz="3200" dirty="0">
              <a:solidFill>
                <a:srgbClr val="4F5858">
                  <a:lumMod val="75000"/>
                  <a:lumOff val="25000"/>
                </a:srgbClr>
              </a:solidFill>
              <a:sym typeface="Trebuchet MS" pitchFamily="-100" charset="0"/>
            </a:endParaRPr>
          </a:p>
        </p:txBody>
      </p:sp>
      <p:sp>
        <p:nvSpPr>
          <p:cNvPr id="12" name="Text Placeholder 7"/>
          <p:cNvSpPr>
            <a:spLocks noGrp="1"/>
          </p:cNvSpPr>
          <p:nvPr>
            <p:ph type="body" sz="quarter" idx="15" hasCustomPrompt="1"/>
          </p:nvPr>
        </p:nvSpPr>
        <p:spPr>
          <a:xfrm>
            <a:off x="630079" y="160734"/>
            <a:ext cx="7888843" cy="816531"/>
          </a:xfrm>
          <a:prstGeom prst="rect">
            <a:avLst/>
          </a:prstGeom>
        </p:spPr>
        <p:txBody>
          <a:bodyPr vert="horz" lIns="91440" tIns="45720" rIns="91440" bIns="45720" rtlCol="0" anchor="ctr">
            <a:normAutofit/>
          </a:bodyPr>
          <a:lstStyle>
            <a:lvl1pPr>
              <a:defRPr lang="en-US" sz="4219" b="1" i="1" u="none" baseline="0" dirty="0">
                <a:solidFill>
                  <a:schemeClr val="tx1"/>
                </a:solidFill>
                <a:latin typeface="+mj-lt"/>
                <a:ea typeface="+mj-ea"/>
                <a:cs typeface="+mj-cs"/>
              </a:defRPr>
            </a:lvl1pPr>
          </a:lstStyle>
          <a:p>
            <a:pPr lvl="0" algn="ctr">
              <a:spcBef>
                <a:spcPct val="0"/>
              </a:spcBef>
            </a:pPr>
            <a:r>
              <a:rPr lang="en-US" dirty="0"/>
              <a:t>List 3 Main Concerns</a:t>
            </a:r>
          </a:p>
        </p:txBody>
      </p:sp>
      <p:sp>
        <p:nvSpPr>
          <p:cNvPr id="29" name="Content Placeholder 28"/>
          <p:cNvSpPr>
            <a:spLocks noGrp="1"/>
          </p:cNvSpPr>
          <p:nvPr>
            <p:ph sz="quarter" idx="25" hasCustomPrompt="1"/>
          </p:nvPr>
        </p:nvSpPr>
        <p:spPr>
          <a:xfrm>
            <a:off x="630079" y="1453869"/>
            <a:ext cx="2025253" cy="1330881"/>
          </a:xfrm>
          <a:prstGeom prst="ellipse">
            <a:avLst/>
          </a:prstGeom>
          <a:solidFill>
            <a:schemeClr val="bg1"/>
          </a:solidFill>
          <a:ln w="38100">
            <a:solidFill>
              <a:schemeClr val="accent1">
                <a:lumMod val="75000"/>
              </a:schemeClr>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000" i="1" baseline="0" dirty="0">
                <a:solidFill>
                  <a:schemeClr val="tx1"/>
                </a:solidFill>
                <a:effectLst/>
              </a:defRPr>
            </a:lvl1pPr>
          </a:lstStyle>
          <a:p>
            <a:pPr marL="0" lvl="0" indent="0" algn="ctr">
              <a:buNone/>
            </a:pPr>
            <a:r>
              <a:rPr lang="en-US" dirty="0"/>
              <a:t>Click to add image</a:t>
            </a:r>
          </a:p>
        </p:txBody>
      </p:sp>
      <p:sp>
        <p:nvSpPr>
          <p:cNvPr id="21" name="Text Placeholder 20"/>
          <p:cNvSpPr>
            <a:spLocks noGrp="1"/>
          </p:cNvSpPr>
          <p:nvPr>
            <p:ph type="body" sz="quarter" idx="20" hasCustomPrompt="1"/>
          </p:nvPr>
        </p:nvSpPr>
        <p:spPr>
          <a:xfrm>
            <a:off x="2963540" y="1716643"/>
            <a:ext cx="6191488" cy="842248"/>
          </a:xfrm>
          <a:prstGeom prst="rect">
            <a:avLst/>
          </a:prstGeom>
        </p:spPr>
        <p:txBody>
          <a:bodyPr anchor="ctr"/>
          <a:lstStyle>
            <a:lvl1pPr>
              <a:defRPr lang="en-US" sz="3094" dirty="0">
                <a:solidFill>
                  <a:schemeClr val="tx1">
                    <a:lumMod val="50000"/>
                  </a:schemeClr>
                </a:solidFill>
              </a:defRPr>
            </a:lvl1pPr>
          </a:lstStyle>
          <a:p>
            <a:pPr marL="401822" lvl="0" indent="-401822">
              <a:buFont typeface="Calibri" panose="020F0502020204030204" pitchFamily="34" charset="0"/>
              <a:buChar char="→"/>
            </a:pPr>
            <a:r>
              <a:rPr lang="en-US" dirty="0"/>
              <a:t>Click to add text</a:t>
            </a:r>
          </a:p>
        </p:txBody>
      </p:sp>
      <p:sp>
        <p:nvSpPr>
          <p:cNvPr id="30" name="Content Placeholder 28"/>
          <p:cNvSpPr>
            <a:spLocks noGrp="1"/>
          </p:cNvSpPr>
          <p:nvPr>
            <p:ph sz="quarter" idx="26" hasCustomPrompt="1"/>
          </p:nvPr>
        </p:nvSpPr>
        <p:spPr>
          <a:xfrm>
            <a:off x="626507" y="3008947"/>
            <a:ext cx="2025253" cy="1330881"/>
          </a:xfrm>
          <a:prstGeom prst="ellipse">
            <a:avLst/>
          </a:prstGeom>
          <a:solidFill>
            <a:schemeClr val="bg1"/>
          </a:solidFill>
          <a:ln w="38100">
            <a:solidFill>
              <a:schemeClr val="accent1">
                <a:lumMod val="75000"/>
              </a:schemeClr>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000" i="1" baseline="0" dirty="0">
                <a:solidFill>
                  <a:schemeClr val="tx1"/>
                </a:solidFill>
                <a:effectLst/>
              </a:defRPr>
            </a:lvl1pPr>
          </a:lstStyle>
          <a:p>
            <a:pPr marL="0" lvl="0" indent="0" algn="ctr">
              <a:buNone/>
            </a:pPr>
            <a:r>
              <a:rPr lang="en-US" dirty="0"/>
              <a:t>Click to add image</a:t>
            </a:r>
          </a:p>
        </p:txBody>
      </p:sp>
      <p:sp>
        <p:nvSpPr>
          <p:cNvPr id="23" name="Text Placeholder 22"/>
          <p:cNvSpPr>
            <a:spLocks noGrp="1"/>
          </p:cNvSpPr>
          <p:nvPr>
            <p:ph type="body" sz="quarter" idx="21" hasCustomPrompt="1"/>
          </p:nvPr>
        </p:nvSpPr>
        <p:spPr>
          <a:xfrm>
            <a:off x="2963540" y="3253264"/>
            <a:ext cx="6191488" cy="842248"/>
          </a:xfrm>
          <a:prstGeom prst="rect">
            <a:avLst/>
          </a:prstGeom>
        </p:spPr>
        <p:txBody>
          <a:bodyPr anchor="ctr"/>
          <a:lstStyle>
            <a:lvl1pPr>
              <a:defRPr lang="en-US" sz="3094" dirty="0">
                <a:solidFill>
                  <a:schemeClr val="tx1">
                    <a:lumMod val="50000"/>
                  </a:schemeClr>
                </a:solidFill>
              </a:defRPr>
            </a:lvl1pPr>
          </a:lstStyle>
          <a:p>
            <a:pPr marL="401822" lvl="0" indent="-401822">
              <a:buFont typeface="Calibri" panose="020F0502020204030204" pitchFamily="34" charset="0"/>
              <a:buChar char="→"/>
            </a:pPr>
            <a:r>
              <a:rPr lang="en-US" dirty="0"/>
              <a:t>Click to add text</a:t>
            </a:r>
          </a:p>
        </p:txBody>
      </p:sp>
      <p:sp>
        <p:nvSpPr>
          <p:cNvPr id="31" name="Content Placeholder 28"/>
          <p:cNvSpPr>
            <a:spLocks noGrp="1"/>
          </p:cNvSpPr>
          <p:nvPr>
            <p:ph sz="quarter" idx="27" hasCustomPrompt="1"/>
          </p:nvPr>
        </p:nvSpPr>
        <p:spPr>
          <a:xfrm>
            <a:off x="626507" y="4554140"/>
            <a:ext cx="2025253" cy="1330881"/>
          </a:xfrm>
          <a:prstGeom prst="ellipse">
            <a:avLst/>
          </a:prstGeom>
          <a:solidFill>
            <a:schemeClr val="bg1"/>
          </a:solidFill>
          <a:ln w="38100">
            <a:solidFill>
              <a:schemeClr val="accent1">
                <a:lumMod val="75000"/>
              </a:schemeClr>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000" i="1" baseline="0" dirty="0">
                <a:solidFill>
                  <a:schemeClr val="tx1"/>
                </a:solidFill>
                <a:effectLst/>
              </a:defRPr>
            </a:lvl1pPr>
          </a:lstStyle>
          <a:p>
            <a:pPr marL="0" lvl="0" indent="0" algn="ctr">
              <a:buNone/>
            </a:pPr>
            <a:r>
              <a:rPr lang="en-US" dirty="0"/>
              <a:t>Click to add image</a:t>
            </a:r>
          </a:p>
        </p:txBody>
      </p:sp>
      <p:sp>
        <p:nvSpPr>
          <p:cNvPr id="4" name="Text Placeholder 3"/>
          <p:cNvSpPr>
            <a:spLocks noGrp="1"/>
          </p:cNvSpPr>
          <p:nvPr>
            <p:ph type="body" sz="quarter" idx="19" hasCustomPrompt="1"/>
          </p:nvPr>
        </p:nvSpPr>
        <p:spPr>
          <a:xfrm>
            <a:off x="2963540" y="4798457"/>
            <a:ext cx="6191488" cy="842248"/>
          </a:xfrm>
          <a:prstGeom prst="rect">
            <a:avLst/>
          </a:prstGeom>
        </p:spPr>
        <p:txBody>
          <a:bodyPr anchor="ctr"/>
          <a:lstStyle>
            <a:lvl1pPr marL="401822" indent="-401822">
              <a:buFont typeface="Calibri" panose="020F0502020204030204" pitchFamily="34" charset="0"/>
              <a:buChar char="→"/>
              <a:defRPr sz="3094">
                <a:solidFill>
                  <a:schemeClr val="tx1">
                    <a:lumMod val="50000"/>
                  </a:schemeClr>
                </a:solidFill>
              </a:defRPr>
            </a:lvl1pPr>
          </a:lstStyle>
          <a:p>
            <a:pPr lvl="0"/>
            <a:r>
              <a:rPr lang="en-US" dirty="0"/>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12941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rebuchet-White-Text and Media">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390674" y="474859"/>
            <a:ext cx="3809760" cy="5407104"/>
          </a:xfrm>
          <a:prstGeom prst="rect">
            <a:avLst/>
          </a:prstGeom>
        </p:spPr>
        <p:txBody>
          <a:bodyPr anchor="ctr"/>
          <a:lstStyle>
            <a:lvl1pPr marL="0" indent="0">
              <a:defRPr sz="3797" b="0" baseline="0">
                <a:solidFill>
                  <a:schemeClr val="tx1"/>
                </a:solidFill>
              </a:defRPr>
            </a:lvl1pPr>
          </a:lstStyle>
          <a:p>
            <a:pPr lvl="0"/>
            <a:r>
              <a:rPr lang="en-US" dirty="0"/>
              <a:t>Click to enter a relevant quote</a:t>
            </a:r>
          </a:p>
        </p:txBody>
      </p:sp>
      <p:sp>
        <p:nvSpPr>
          <p:cNvPr id="7" name="Content Placeholder 5"/>
          <p:cNvSpPr>
            <a:spLocks noGrp="1"/>
          </p:cNvSpPr>
          <p:nvPr>
            <p:ph sz="quarter" idx="11" hasCustomPrompt="1"/>
          </p:nvPr>
        </p:nvSpPr>
        <p:spPr>
          <a:xfrm>
            <a:off x="4484070" y="0"/>
            <a:ext cx="4343400" cy="6356822"/>
          </a:xfrm>
          <a:prstGeom prst="roundRect">
            <a:avLst>
              <a:gd name="adj" fmla="val 2517"/>
            </a:avLst>
          </a:prstGeom>
          <a:solidFill>
            <a:schemeClr val="tx2">
              <a:lumMod val="20000"/>
              <a:lumOff val="80000"/>
            </a:schemeClr>
          </a:solidFill>
          <a:effectLst>
            <a:outerShdw blurRad="50800" dist="63500" dir="8100000" algn="tr" rotWithShape="0">
              <a:schemeClr val="tx1">
                <a:lumMod val="50000"/>
                <a:alpha val="60000"/>
              </a:schemeClr>
            </a:outerShdw>
            <a:reflection blurRad="6350" stA="52000" endA="300" endPos="35000" dir="5400000" sy="-100000" algn="bl" rotWithShape="0"/>
          </a:effectLst>
        </p:spPr>
        <p:txBody>
          <a:bodyPr anchor="ctr"/>
          <a:lstStyle>
            <a:lvl1pPr algn="ctr">
              <a:buNone/>
              <a:defRPr sz="5625" b="1" i="1" baseline="0">
                <a:solidFill>
                  <a:schemeClr val="tx1"/>
                </a:solidFill>
              </a:defRPr>
            </a:lvl1pPr>
          </a:lstStyle>
          <a:p>
            <a:pPr lvl="0"/>
            <a:r>
              <a:rPr lang="en-US" sz="2000" b="1" i="1" dirty="0"/>
              <a:t>Click to insert image</a:t>
            </a:r>
            <a:endParaRPr lang="en-US" dirty="0"/>
          </a:p>
        </p:txBody>
      </p:sp>
      <p:sp>
        <p:nvSpPr>
          <p:cNvPr id="5" name="Slide Number Placeholder 4"/>
          <p:cNvSpPr>
            <a:spLocks noGrp="1"/>
          </p:cNvSpPr>
          <p:nvPr>
            <p:ph type="sldNum" sz="quarter" idx="12"/>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694111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rebuchet-White-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630079" y="642937"/>
            <a:ext cx="7888843" cy="816531"/>
          </a:xfrm>
          <a:prstGeom prst="rect">
            <a:avLst/>
          </a:prstGeom>
        </p:spPr>
        <p:txBody>
          <a:bodyPr vert="horz" lIns="91440" tIns="45720" rIns="91440" bIns="45720" rtlCol="0" anchor="ctr">
            <a:normAutofit/>
          </a:bodyPr>
          <a:lstStyle>
            <a:lvl1pPr>
              <a:defRPr lang="en-US" sz="4219" b="1" i="1" u="none" baseline="0" dirty="0">
                <a:solidFill>
                  <a:schemeClr val="tx1"/>
                </a:solidFill>
                <a:latin typeface="+mj-lt"/>
                <a:ea typeface="+mj-ea"/>
                <a:cs typeface="+mj-cs"/>
              </a:defRPr>
            </a:lvl1pPr>
          </a:lstStyle>
          <a:p>
            <a:pPr lvl="0" algn="ctr">
              <a:spcBef>
                <a:spcPct val="0"/>
              </a:spcBef>
            </a:pPr>
            <a:r>
              <a:rPr lang="en-US" dirty="0"/>
              <a:t>Click to edit title</a:t>
            </a:r>
          </a:p>
        </p:txBody>
      </p:sp>
      <p:sp>
        <p:nvSpPr>
          <p:cNvPr id="5" name="Content Placeholder 4"/>
          <p:cNvSpPr>
            <a:spLocks noGrp="1"/>
          </p:cNvSpPr>
          <p:nvPr>
            <p:ph sz="quarter" idx="11" hasCustomPrompt="1"/>
          </p:nvPr>
        </p:nvSpPr>
        <p:spPr>
          <a:xfrm>
            <a:off x="369180" y="1716643"/>
            <a:ext cx="4461510" cy="3673475"/>
          </a:xfrm>
          <a:prstGeom prst="roundRect">
            <a:avLst>
              <a:gd name="adj" fmla="val 7126"/>
            </a:avLst>
          </a:prstGeom>
          <a:ln>
            <a:solidFill>
              <a:schemeClr val="accent1">
                <a:lumMod val="75000"/>
              </a:schemeClr>
            </a:solidFill>
          </a:ln>
          <a:effectLst>
            <a:glow rad="63500">
              <a:schemeClr val="accent1">
                <a:satMod val="175000"/>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lgn="ctr">
              <a:buNone/>
              <a:defRPr sz="2000" b="1" i="1"/>
            </a:lvl1pPr>
            <a:lvl2pPr>
              <a:buNone/>
              <a:defRPr i="1"/>
            </a:lvl2pPr>
            <a:lvl3pPr>
              <a:buNone/>
              <a:defRPr i="1"/>
            </a:lvl3pPr>
            <a:lvl4pPr>
              <a:buNone/>
              <a:defRPr i="1"/>
            </a:lvl4pPr>
            <a:lvl5pPr>
              <a:buNone/>
              <a:defRPr i="1"/>
            </a:lvl5pPr>
          </a:lstStyle>
          <a:p>
            <a:pPr lvl="0"/>
            <a:r>
              <a:rPr lang="en-US" sz="2000" i="1" dirty="0"/>
              <a:t>Insert image or Clip Art</a:t>
            </a:r>
            <a:endParaRPr lang="en-US" dirty="0"/>
          </a:p>
        </p:txBody>
      </p:sp>
      <p:sp>
        <p:nvSpPr>
          <p:cNvPr id="4" name="Text Placeholder 3"/>
          <p:cNvSpPr>
            <a:spLocks noGrp="1"/>
          </p:cNvSpPr>
          <p:nvPr>
            <p:ph type="body" sz="quarter" idx="16"/>
          </p:nvPr>
        </p:nvSpPr>
        <p:spPr>
          <a:xfrm>
            <a:off x="5107781" y="1716643"/>
            <a:ext cx="3696891" cy="3673475"/>
          </a:xfrm>
          <a:prstGeom prst="rect">
            <a:avLst/>
          </a:prstGeom>
        </p:spPr>
        <p:txBody>
          <a:bodyPr/>
          <a:lstStyle>
            <a:lvl1pPr>
              <a:defRPr lang="en-US" sz="2531" baseline="0" smtClean="0">
                <a:solidFill>
                  <a:schemeClr val="tx1"/>
                </a:solidFill>
              </a:defRPr>
            </a:lvl1pPr>
            <a:lvl2pPr>
              <a:defRPr lang="en-US" sz="2250" baseline="0" smtClean="0">
                <a:solidFill>
                  <a:schemeClr val="tx1"/>
                </a:solidFill>
              </a:defRPr>
            </a:lvl2pPr>
            <a:lvl3pPr>
              <a:defRPr lang="en-US" sz="1969" smtClean="0">
                <a:solidFill>
                  <a:schemeClr val="tx1"/>
                </a:solidFill>
              </a:defRPr>
            </a:lvl3pPr>
            <a:lvl4pPr>
              <a:defRPr lang="en-US" sz="1687" smtClean="0">
                <a:solidFill>
                  <a:schemeClr val="tx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Master text styles</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62162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rebuchet-White-Contact Info">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Contact Info</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FFFFFF"/>
                </a:solidFill>
              </a:rPr>
              <a:pPr/>
              <a:t>‹#›</a:t>
            </a:fld>
            <a:endParaRPr lang="en-US" dirty="0">
              <a:solidFill>
                <a:srgbClr val="FFFFFF"/>
              </a:solidFill>
            </a:endParaRPr>
          </a:p>
        </p:txBody>
      </p:sp>
      <p:sp>
        <p:nvSpPr>
          <p:cNvPr id="11" name="Text Placeholder 10"/>
          <p:cNvSpPr>
            <a:spLocks noGrp="1"/>
          </p:cNvSpPr>
          <p:nvPr>
            <p:ph type="body" sz="quarter" idx="12" hasCustomPrompt="1"/>
          </p:nvPr>
        </p:nvSpPr>
        <p:spPr>
          <a:xfrm>
            <a:off x="446485" y="2143125"/>
            <a:ext cx="8251031" cy="2571750"/>
          </a:xfrm>
          <a:prstGeom prst="rect">
            <a:avLst/>
          </a:prstGeom>
        </p:spPr>
        <p:txBody>
          <a:bodyPr anchor="ctr"/>
          <a:lstStyle>
            <a:lvl1pPr algn="ctr">
              <a:spcBef>
                <a:spcPts val="0"/>
              </a:spcBef>
              <a:defRPr sz="2531" b="0" baseline="0">
                <a:solidFill>
                  <a:schemeClr val="tx1"/>
                </a:solidFill>
              </a:defRPr>
            </a:lvl1pPr>
          </a:lstStyle>
          <a:p>
            <a:pPr lvl="0"/>
            <a:r>
              <a:rPr lang="en-US" b="1" dirty="0"/>
              <a:t>Contact Name #1 (required)</a:t>
            </a:r>
          </a:p>
          <a:p>
            <a:pPr lvl="0"/>
            <a:r>
              <a:rPr lang="en-US" b="0" dirty="0"/>
              <a:t>Position</a:t>
            </a:r>
          </a:p>
          <a:p>
            <a:pPr lvl="0"/>
            <a:r>
              <a:rPr lang="en-US" b="0" dirty="0"/>
              <a:t>Email address</a:t>
            </a:r>
          </a:p>
          <a:p>
            <a:pPr lvl="0"/>
            <a:endParaRPr lang="en-US" b="0" dirty="0"/>
          </a:p>
          <a:p>
            <a:pPr lvl="0"/>
            <a:r>
              <a:rPr lang="en-US" b="1" dirty="0"/>
              <a:t>Contact Name #2 (optional)</a:t>
            </a:r>
          </a:p>
          <a:p>
            <a:pPr lvl="0"/>
            <a:r>
              <a:rPr lang="en-US" b="0" dirty="0"/>
              <a:t>Position</a:t>
            </a:r>
          </a:p>
          <a:p>
            <a:pPr lvl="0"/>
            <a:r>
              <a:rPr lang="en-US" b="0" dirty="0"/>
              <a:t>Email address</a:t>
            </a:r>
            <a:endParaRPr lang="en-US" dirty="0"/>
          </a:p>
        </p:txBody>
      </p:sp>
    </p:spTree>
    <p:extLst>
      <p:ext uri="{BB962C8B-B14F-4D97-AF65-F5344CB8AC3E}">
        <p14:creationId xmlns:p14="http://schemas.microsoft.com/office/powerpoint/2010/main" val="19187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151E29E6-52D5-D84F-9BEC-98429500258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rebuchet-White-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FFFFFF"/>
                </a:solidFill>
              </a:rPr>
              <a:pPr/>
              <a:t>‹#›</a:t>
            </a:fld>
            <a:endParaRPr lang="en-US" dirty="0">
              <a:solidFill>
                <a:srgbClr val="FFFFFF"/>
              </a:solidFill>
            </a:endParaRPr>
          </a:p>
        </p:txBody>
      </p:sp>
      <p:pic>
        <p:nvPicPr>
          <p:cNvPr id="3" name="Picture 2" descr="Icon graphic of a person raising their hand to ask a question"/>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484" y="1607344"/>
            <a:ext cx="4500563" cy="4500563"/>
          </a:xfrm>
          <a:prstGeom prst="rect">
            <a:avLst/>
          </a:prstGeom>
        </p:spPr>
      </p:pic>
    </p:spTree>
    <p:extLst>
      <p:ext uri="{BB962C8B-B14F-4D97-AF65-F5344CB8AC3E}">
        <p14:creationId xmlns:p14="http://schemas.microsoft.com/office/powerpoint/2010/main" val="7472398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rebuchet-White-Questions-2">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FFFFFF"/>
                </a:solidFill>
              </a:rPr>
              <a:pPr/>
              <a:t>‹#›</a:t>
            </a:fld>
            <a:endParaRPr lang="en-US" dirty="0">
              <a:solidFill>
                <a:srgbClr val="FFFFFF"/>
              </a:solidFill>
            </a:endParaRPr>
          </a:p>
        </p:txBody>
      </p:sp>
      <p:pic>
        <p:nvPicPr>
          <p:cNvPr id="4" name="Picture 3" descr="Icon graphic of two people, a speech bubble, and a question mark"/>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7914" t="24460" r="8633" b="13669"/>
          <a:stretch/>
        </p:blipFill>
        <p:spPr>
          <a:xfrm>
            <a:off x="1464469" y="1523762"/>
            <a:ext cx="6215063" cy="4607719"/>
          </a:xfrm>
          <a:prstGeom prst="rect">
            <a:avLst/>
          </a:prstGeom>
        </p:spPr>
      </p:pic>
    </p:spTree>
    <p:extLst>
      <p:ext uri="{BB962C8B-B14F-4D97-AF65-F5344CB8AC3E}">
        <p14:creationId xmlns:p14="http://schemas.microsoft.com/office/powerpoint/2010/main" val="5294150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rebuchet-White-Questions-3">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642937"/>
            <a:ext cx="8251031" cy="816531"/>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solidFill>
                  <a:srgbClr val="FFFFFF"/>
                </a:solidFill>
              </a:rPr>
              <a:pPr/>
              <a:t>‹#›</a:t>
            </a:fld>
            <a:endParaRPr lang="en-US" dirty="0">
              <a:solidFill>
                <a:srgbClr val="FFFFFF"/>
              </a:solidFill>
            </a:endParaRPr>
          </a:p>
        </p:txBody>
      </p:sp>
      <p:pic>
        <p:nvPicPr>
          <p:cNvPr id="6" name="Picture 5" descr="Icon graphic of a speech bubble containing a question mark"/>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9516" y="1071562"/>
            <a:ext cx="5464969" cy="5464969"/>
          </a:xfrm>
          <a:prstGeom prst="rect">
            <a:avLst/>
          </a:prstGeom>
        </p:spPr>
      </p:pic>
    </p:spTree>
    <p:extLst>
      <p:ext uri="{BB962C8B-B14F-4D97-AF65-F5344CB8AC3E}">
        <p14:creationId xmlns:p14="http://schemas.microsoft.com/office/powerpoint/2010/main" val="21755210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446485" y="1660922"/>
            <a:ext cx="8251031" cy="162631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dirty="0">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91871059"/>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Layout - Whit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8428" y="161413"/>
            <a:ext cx="7887146" cy="813039"/>
          </a:xfrm>
          <a:prstGeom prst="rect">
            <a:avLst/>
          </a:prstGeom>
        </p:spPr>
        <p:txBody>
          <a:bodyPr anchor="ctr"/>
          <a:lstStyle>
            <a:lvl1pPr algn="ctr">
              <a:defRPr sz="4219">
                <a:solidFill>
                  <a:schemeClr val="tx1"/>
                </a:solidFill>
              </a:defRPr>
            </a:lvl1pPr>
          </a:lstStyle>
          <a:p>
            <a:r>
              <a:rPr lang="en-US" dirty="0"/>
              <a:t>Click to edit Slide title</a:t>
            </a:r>
          </a:p>
        </p:txBody>
      </p:sp>
      <p:sp>
        <p:nvSpPr>
          <p:cNvPr id="5" name="Text Placeholder 3"/>
          <p:cNvSpPr>
            <a:spLocks noGrp="1"/>
          </p:cNvSpPr>
          <p:nvPr>
            <p:ph type="body" sz="quarter" idx="16"/>
          </p:nvPr>
        </p:nvSpPr>
        <p:spPr>
          <a:xfrm>
            <a:off x="628427" y="1240869"/>
            <a:ext cx="3696891" cy="3673475"/>
          </a:xfrm>
          <a:prstGeom prst="rect">
            <a:avLst/>
          </a:prstGeom>
        </p:spPr>
        <p:txBody>
          <a:bodyPr/>
          <a:lstStyle>
            <a:lvl1pPr>
              <a:defRPr lang="en-US" sz="2531" baseline="0" smtClean="0">
                <a:solidFill>
                  <a:schemeClr val="tx1"/>
                </a:solidFill>
              </a:defRPr>
            </a:lvl1pPr>
            <a:lvl2pPr>
              <a:defRPr lang="en-US" sz="2250" baseline="0" smtClean="0">
                <a:solidFill>
                  <a:schemeClr val="tx1"/>
                </a:solidFill>
              </a:defRPr>
            </a:lvl2pPr>
            <a:lvl3pPr>
              <a:defRPr lang="en-US" sz="1969" smtClean="0">
                <a:solidFill>
                  <a:schemeClr val="tx1"/>
                </a:solidFill>
              </a:defRPr>
            </a:lvl3pPr>
            <a:lvl4pPr>
              <a:defRPr lang="en-US" sz="1687" smtClean="0">
                <a:solidFill>
                  <a:schemeClr val="tx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Master text styles</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325176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ull Blank Layout - White">
    <p:spTree>
      <p:nvGrpSpPr>
        <p:cNvPr id="1" name=""/>
        <p:cNvGrpSpPr/>
        <p:nvPr/>
      </p:nvGrpSpPr>
      <p:grpSpPr>
        <a:xfrm>
          <a:off x="0" y="0"/>
          <a:ext cx="0" cy="0"/>
          <a:chOff x="0" y="0"/>
          <a:chExt cx="0" cy="0"/>
        </a:xfrm>
      </p:grpSpPr>
      <p:sp>
        <p:nvSpPr>
          <p:cNvPr id="3" name="Rectangle 2" descr="&quot;&quot;"/>
          <p:cNvSpPr/>
          <p:nvPr userDrawn="1"/>
        </p:nvSpPr>
        <p:spPr bwMode="auto">
          <a:xfrm>
            <a:off x="0" y="6062140"/>
            <a:ext cx="9155430" cy="803672"/>
          </a:xfrm>
          <a:prstGeom prst="rect">
            <a:avLst/>
          </a:prstGeom>
          <a:solidFill>
            <a:schemeClr val="bg1"/>
          </a:solid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sym typeface="Trebuchet MS" pitchFamily="-100" charset="0"/>
            </a:endParaRPr>
          </a:p>
        </p:txBody>
      </p:sp>
      <p:sp>
        <p:nvSpPr>
          <p:cNvPr id="4" name="Title 1"/>
          <p:cNvSpPr>
            <a:spLocks noGrp="1"/>
          </p:cNvSpPr>
          <p:nvPr>
            <p:ph type="title" hasCustomPrompt="1"/>
          </p:nvPr>
        </p:nvSpPr>
        <p:spPr>
          <a:xfrm>
            <a:off x="628428" y="161413"/>
            <a:ext cx="7887146" cy="813039"/>
          </a:xfrm>
          <a:prstGeom prst="rect">
            <a:avLst/>
          </a:prstGeom>
        </p:spPr>
        <p:txBody>
          <a:bodyPr anchor="ctr"/>
          <a:lstStyle>
            <a:lvl1pPr algn="ctr">
              <a:defRPr sz="4219">
                <a:solidFill>
                  <a:schemeClr val="tx1"/>
                </a:solidFill>
              </a:defRPr>
            </a:lvl1pPr>
          </a:lstStyle>
          <a:p>
            <a:r>
              <a:rPr lang="en-US" dirty="0"/>
              <a:t>Click to edit Slide title</a:t>
            </a:r>
          </a:p>
        </p:txBody>
      </p:sp>
      <p:sp>
        <p:nvSpPr>
          <p:cNvPr id="5" name="Text Placeholder 3"/>
          <p:cNvSpPr>
            <a:spLocks noGrp="1"/>
          </p:cNvSpPr>
          <p:nvPr>
            <p:ph type="body" sz="quarter" idx="16"/>
          </p:nvPr>
        </p:nvSpPr>
        <p:spPr>
          <a:xfrm>
            <a:off x="628427" y="1240869"/>
            <a:ext cx="3696891" cy="3673475"/>
          </a:xfrm>
          <a:prstGeom prst="rect">
            <a:avLst/>
          </a:prstGeom>
        </p:spPr>
        <p:txBody>
          <a:bodyPr/>
          <a:lstStyle>
            <a:lvl1pPr>
              <a:defRPr lang="en-US" sz="2531" baseline="0" smtClean="0">
                <a:solidFill>
                  <a:schemeClr val="tx1"/>
                </a:solidFill>
              </a:defRPr>
            </a:lvl1pPr>
            <a:lvl2pPr>
              <a:defRPr lang="en-US" sz="2250" baseline="0" smtClean="0">
                <a:solidFill>
                  <a:schemeClr val="tx1"/>
                </a:solidFill>
              </a:defRPr>
            </a:lvl2pPr>
            <a:lvl3pPr>
              <a:defRPr lang="en-US" sz="1969" smtClean="0">
                <a:solidFill>
                  <a:schemeClr val="tx1"/>
                </a:solidFill>
              </a:defRPr>
            </a:lvl3pPr>
            <a:lvl4pPr>
              <a:defRPr lang="en-US" sz="1687" smtClean="0">
                <a:solidFill>
                  <a:schemeClr val="tx1"/>
                </a:solidFill>
              </a:defRPr>
            </a:lvl4pPr>
            <a:lvl5pPr>
              <a:defRPr lang="en-US">
                <a:solidFill>
                  <a:schemeClr val="bg1"/>
                </a:solidFill>
              </a:defRPr>
            </a:lvl5pPr>
          </a:lstStyle>
          <a:p>
            <a:pPr lvl="0">
              <a:spcBef>
                <a:spcPts val="540"/>
              </a:spcBef>
              <a:buFont typeface="Arial" panose="020B0604020202020204" pitchFamily="34" charset="0"/>
              <a:buChar char="•"/>
            </a:pPr>
            <a:r>
              <a:rPr lang="en-US" dirty="0"/>
              <a:t>Click to edit Master text styles</a:t>
            </a:r>
          </a:p>
          <a:p>
            <a:pPr marL="562550" lvl="1" indent="-241093">
              <a:spcBef>
                <a:spcPts val="540"/>
              </a:spcBef>
              <a:buSzPct val="75000"/>
              <a:buFont typeface="Wingdings" panose="05000000000000000000" pitchFamily="2" charset="2"/>
              <a:buChar char="Ø"/>
            </a:pPr>
            <a:r>
              <a:rPr lang="en-US" dirty="0"/>
              <a:t>Second level</a:t>
            </a:r>
          </a:p>
          <a:p>
            <a:pPr marL="843825" lvl="2" indent="-200911">
              <a:spcBef>
                <a:spcPts val="540"/>
              </a:spcBef>
              <a:buSzPct val="75000"/>
              <a:buFont typeface="Wingdings" panose="05000000000000000000" pitchFamily="2" charset="2"/>
              <a:buChar char="§"/>
            </a:pPr>
            <a:r>
              <a:rPr lang="en-US" dirty="0"/>
              <a:t>Third level</a:t>
            </a:r>
          </a:p>
          <a:p>
            <a:pPr marL="1041388" lvl="3" indent="-154032">
              <a:spcBef>
                <a:spcPts val="540"/>
              </a:spcBef>
              <a:buFont typeface="Arial" panose="020B0604020202020204" pitchFamily="34" charset="0"/>
              <a:buChar char="•"/>
            </a:pPr>
            <a:r>
              <a:rPr lang="en-US" dirty="0"/>
              <a:t>Fourth level</a:t>
            </a:r>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7CD4B2A3-DF06-4EAB-85AB-0641A4D150A0}" type="slidenum">
              <a:rPr lang="en-US" smtClean="0">
                <a:solidFill>
                  <a:srgbClr val="4F5858"/>
                </a:solidFill>
              </a:rPr>
              <a:pPr/>
              <a:t>‹#›</a:t>
            </a:fld>
            <a:endParaRPr lang="en-US">
              <a:solidFill>
                <a:srgbClr val="4F5858"/>
              </a:solidFill>
            </a:endParaRPr>
          </a:p>
        </p:txBody>
      </p:sp>
    </p:spTree>
    <p:extLst>
      <p:ext uri="{BB962C8B-B14F-4D97-AF65-F5344CB8AC3E}">
        <p14:creationId xmlns:p14="http://schemas.microsoft.com/office/powerpoint/2010/main" val="30377158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rebuchet-White Title Slide">
    <p:bg>
      <p:bgRef idx="1001">
        <a:schemeClr val="bg1"/>
      </p:bgRef>
    </p:bg>
    <p:spTree>
      <p:nvGrpSpPr>
        <p:cNvPr id="1" name=""/>
        <p:cNvGrpSpPr/>
        <p:nvPr/>
      </p:nvGrpSpPr>
      <p:grpSpPr>
        <a:xfrm>
          <a:off x="0" y="0"/>
          <a:ext cx="0" cy="0"/>
          <a:chOff x="0" y="0"/>
          <a:chExt cx="0" cy="0"/>
        </a:xfrm>
      </p:grpSpPr>
      <p:sp>
        <p:nvSpPr>
          <p:cNvPr id="4" name="Title Placeholder"/>
          <p:cNvSpPr>
            <a:spLocks noGrp="1"/>
          </p:cNvSpPr>
          <p:nvPr>
            <p:ph type="title"/>
          </p:nvPr>
        </p:nvSpPr>
        <p:spPr bwMode="auto">
          <a:xfrm>
            <a:off x="446485" y="1660922"/>
            <a:ext cx="8251031" cy="1626319"/>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ct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141929" y="3643312"/>
            <a:ext cx="6860143" cy="816531"/>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3232547" y="4815915"/>
            <a:ext cx="4769525" cy="411480"/>
          </a:xfrm>
          <a:prstGeom prst="rect">
            <a:avLst/>
          </a:prstGeom>
        </p:spPr>
        <p:txBody>
          <a:bodyPr anchor="ctr"/>
          <a:lstStyle>
            <a:lvl1pPr marL="0" algn="r">
              <a:spcBef>
                <a:spcPts val="0"/>
              </a:spcBef>
              <a:defRPr sz="1687" b="1" baseline="0">
                <a:solidFill>
                  <a:schemeClr val="tx1"/>
                </a:solidFill>
              </a:defRPr>
            </a:lvl1pPr>
          </a:lstStyle>
          <a:p>
            <a:pPr lvl="0"/>
            <a:r>
              <a:rPr lang="en-US" dirty="0"/>
              <a:t>Presented by: Name of Presenter</a:t>
            </a:r>
          </a:p>
        </p:txBody>
      </p:sp>
      <p:sp>
        <p:nvSpPr>
          <p:cNvPr id="5" name="Date Placeholder 4"/>
          <p:cNvSpPr>
            <a:spLocks noGrp="1"/>
          </p:cNvSpPr>
          <p:nvPr>
            <p:ph type="dt" sz="half" idx="13"/>
          </p:nvPr>
        </p:nvSpPr>
        <p:spPr>
          <a:xfrm>
            <a:off x="5944895" y="5259229"/>
            <a:ext cx="2057176" cy="365001"/>
          </a:xfrm>
        </p:spPr>
        <p:txBody>
          <a:bodyPr/>
          <a:lstStyle/>
          <a:p>
            <a:pPr algn="r"/>
            <a:endParaRPr>
              <a:solidFill>
                <a:srgbClr val="4F5858"/>
              </a:solidFill>
            </a:endParaRPr>
          </a:p>
        </p:txBody>
      </p:sp>
      <p:sp>
        <p:nvSpPr>
          <p:cNvPr id="2" name="Slide Number Placeholder 1"/>
          <p:cNvSpPr>
            <a:spLocks noGrp="1"/>
          </p:cNvSpPr>
          <p:nvPr>
            <p:ph type="sldNum" sz="quarter" idx="12"/>
          </p:nvPr>
        </p:nvSpPr>
        <p:spPr/>
        <p:txBody>
          <a:bodyPr/>
          <a:lstStyle/>
          <a:p>
            <a:fld id="{7CD4B2A3-DF06-4EAB-85AB-0641A4D150A0}"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00848080"/>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rebuchet-Images-White Title Slide">
    <p:bg>
      <p:bgRef idx="1001">
        <a:schemeClr val="bg1"/>
      </p:bgRef>
    </p:bg>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481113"/>
            <a:ext cx="9161859" cy="128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lumMod val="50000"/>
            </a:scheme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defTabSz="410751" fontAlgn="base" hangingPunct="0">
              <a:spcBef>
                <a:spcPct val="0"/>
              </a:spcBef>
              <a:spcAft>
                <a:spcPct val="0"/>
              </a:spcAft>
              <a:defRPr/>
            </a:pPr>
            <a:endParaRPr lang="en-US" sz="1547">
              <a:solidFill>
                <a:srgbClr val="5C6670"/>
              </a:solidFill>
              <a:sym typeface="Trebuchet MS" pitchFamily="-100" charset="0"/>
            </a:endParaRPr>
          </a:p>
        </p:txBody>
      </p:sp>
      <p:sp>
        <p:nvSpPr>
          <p:cNvPr id="9" name="Content Placeholder 11"/>
          <p:cNvSpPr>
            <a:spLocks noGrp="1"/>
          </p:cNvSpPr>
          <p:nvPr>
            <p:ph sz="quarter" idx="14" hasCustomPrompt="1"/>
          </p:nvPr>
        </p:nvSpPr>
        <p:spPr>
          <a:xfrm>
            <a:off x="446484" y="481113"/>
            <a:ext cx="1285875" cy="1285875"/>
          </a:xfrm>
          <a:prstGeom prst="rect">
            <a:avLst/>
          </a:prstGeom>
        </p:spPr>
        <p:txBody>
          <a:bodyPr/>
          <a:lstStyle>
            <a:lvl1pPr marL="0" indent="0">
              <a:defRPr lang="en-US" sz="1547" baseline="0" dirty="0">
                <a:solidFill>
                  <a:schemeClr val="bg1"/>
                </a:solidFill>
              </a:defRPr>
            </a:lvl1pPr>
          </a:lstStyle>
          <a:p>
            <a:pPr lvl="0"/>
            <a:r>
              <a:rPr lang="en-US" dirty="0"/>
              <a:t>Click to add Image</a:t>
            </a:r>
          </a:p>
        </p:txBody>
      </p:sp>
      <p:sp>
        <p:nvSpPr>
          <p:cNvPr id="11" name="Content Placeholder 11"/>
          <p:cNvSpPr>
            <a:spLocks noGrp="1"/>
          </p:cNvSpPr>
          <p:nvPr>
            <p:ph sz="quarter" idx="16" hasCustomPrompt="1"/>
          </p:nvPr>
        </p:nvSpPr>
        <p:spPr>
          <a:xfrm>
            <a:off x="3929063" y="482203"/>
            <a:ext cx="1285875" cy="1285875"/>
          </a:xfrm>
          <a:prstGeom prst="rect">
            <a:avLst/>
          </a:prstGeom>
        </p:spPr>
        <p:txBody>
          <a:bodyPr/>
          <a:lstStyle>
            <a:lvl1pPr marL="0" marR="0" indent="0" algn="l" defTabSz="410751" rtl="0" eaLnBrk="0" fontAlgn="base" latinLnBrk="0" hangingPunct="0">
              <a:lnSpc>
                <a:spcPct val="100000"/>
              </a:lnSpc>
              <a:spcBef>
                <a:spcPts val="2953"/>
              </a:spcBef>
              <a:spcAft>
                <a:spcPct val="0"/>
              </a:spcAft>
              <a:buClrTx/>
              <a:buSzTx/>
              <a:buFontTx/>
              <a:buNone/>
              <a:tabLst/>
              <a:defRPr lang="en-US" sz="1547" baseline="0" dirty="0">
                <a:solidFill>
                  <a:schemeClr val="bg1"/>
                </a:solidFill>
              </a:defRPr>
            </a:lvl1pPr>
          </a:lstStyle>
          <a:p>
            <a:pPr marL="0" marR="0" lvl="0" indent="0" algn="l" defTabSz="410751" rtl="0" eaLnBrk="0" fontAlgn="base" latinLnBrk="0" hangingPunct="0">
              <a:lnSpc>
                <a:spcPct val="100000"/>
              </a:lnSpc>
              <a:spcBef>
                <a:spcPts val="2953"/>
              </a:spcBef>
              <a:spcAft>
                <a:spcPct val="0"/>
              </a:spcAft>
              <a:buClrTx/>
              <a:buSzTx/>
              <a:buFontTx/>
              <a:buNone/>
              <a:tabLst/>
              <a:defRPr/>
            </a:pPr>
            <a:r>
              <a:rPr lang="en-US" dirty="0"/>
              <a:t>Click to add Image</a:t>
            </a:r>
          </a:p>
        </p:txBody>
      </p:sp>
      <p:sp>
        <p:nvSpPr>
          <p:cNvPr id="10" name="Content Placeholder 11"/>
          <p:cNvSpPr>
            <a:spLocks noGrp="1"/>
          </p:cNvSpPr>
          <p:nvPr>
            <p:ph sz="quarter" idx="15" hasCustomPrompt="1"/>
          </p:nvPr>
        </p:nvSpPr>
        <p:spPr>
          <a:xfrm>
            <a:off x="7411641" y="481113"/>
            <a:ext cx="1285875" cy="1285875"/>
          </a:xfrm>
          <a:prstGeom prst="rect">
            <a:avLst/>
          </a:prstGeom>
        </p:spPr>
        <p:txBody>
          <a:bodyPr/>
          <a:lstStyle>
            <a:lvl1pPr marL="0" marR="0" indent="0" algn="l" defTabSz="410751" rtl="0" eaLnBrk="0" fontAlgn="base" latinLnBrk="0" hangingPunct="0">
              <a:lnSpc>
                <a:spcPct val="100000"/>
              </a:lnSpc>
              <a:spcBef>
                <a:spcPts val="2953"/>
              </a:spcBef>
              <a:spcAft>
                <a:spcPct val="0"/>
              </a:spcAft>
              <a:buClrTx/>
              <a:buSzTx/>
              <a:buFontTx/>
              <a:buNone/>
              <a:tabLst/>
              <a:defRPr lang="en-US" sz="1547" baseline="0" dirty="0">
                <a:solidFill>
                  <a:schemeClr val="bg1"/>
                </a:solidFill>
              </a:defRPr>
            </a:lvl1pPr>
          </a:lstStyle>
          <a:p>
            <a:pPr marL="0" marR="0" lvl="0" indent="0" algn="l" defTabSz="410751" rtl="0" eaLnBrk="0" fontAlgn="base" latinLnBrk="0" hangingPunct="0">
              <a:lnSpc>
                <a:spcPct val="100000"/>
              </a:lnSpc>
              <a:spcBef>
                <a:spcPts val="2953"/>
              </a:spcBef>
              <a:spcAft>
                <a:spcPct val="0"/>
              </a:spcAft>
              <a:buClrTx/>
              <a:buSzTx/>
              <a:buFontTx/>
              <a:buNone/>
              <a:tabLst/>
              <a:defRPr/>
            </a:pPr>
            <a:r>
              <a:rPr lang="en-US" dirty="0"/>
              <a:t>Click to add Image</a:t>
            </a:r>
          </a:p>
        </p:txBody>
      </p:sp>
      <p:sp>
        <p:nvSpPr>
          <p:cNvPr id="4" name="Title Placeholder"/>
          <p:cNvSpPr>
            <a:spLocks noGrp="1"/>
          </p:cNvSpPr>
          <p:nvPr>
            <p:ph type="title"/>
          </p:nvPr>
        </p:nvSpPr>
        <p:spPr bwMode="auto">
          <a:xfrm>
            <a:off x="446485" y="1660922"/>
            <a:ext cx="8251031" cy="1626319"/>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ct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141929" y="3643312"/>
            <a:ext cx="6860143" cy="816531"/>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3232547" y="4815915"/>
            <a:ext cx="4769525" cy="411480"/>
          </a:xfrm>
          <a:prstGeom prst="rect">
            <a:avLst/>
          </a:prstGeom>
        </p:spPr>
        <p:txBody>
          <a:bodyPr anchor="ctr"/>
          <a:lstStyle>
            <a:lvl1pPr marL="0" algn="r">
              <a:spcBef>
                <a:spcPts val="0"/>
              </a:spcBef>
              <a:defRPr sz="1687" b="1" baseline="0">
                <a:solidFill>
                  <a:schemeClr val="tx1"/>
                </a:solidFill>
              </a:defRPr>
            </a:lvl1pPr>
          </a:lstStyle>
          <a:p>
            <a:pPr lvl="0"/>
            <a:r>
              <a:rPr lang="en-US" dirty="0"/>
              <a:t>Presented by: Name of Presenter</a:t>
            </a:r>
          </a:p>
        </p:txBody>
      </p:sp>
      <p:sp>
        <p:nvSpPr>
          <p:cNvPr id="5" name="Date Placeholder 4"/>
          <p:cNvSpPr>
            <a:spLocks noGrp="1"/>
          </p:cNvSpPr>
          <p:nvPr>
            <p:ph type="dt" sz="half" idx="18"/>
          </p:nvPr>
        </p:nvSpPr>
        <p:spPr>
          <a:xfrm>
            <a:off x="5944895" y="5259229"/>
            <a:ext cx="2057176" cy="365001"/>
          </a:xfrm>
        </p:spPr>
        <p:txBody>
          <a:bodyPr/>
          <a:lstStyle/>
          <a:p>
            <a:pPr algn="r"/>
            <a:endParaRPr>
              <a:solidFill>
                <a:srgbClr val="4F5858"/>
              </a:solidFill>
            </a:endParaRPr>
          </a:p>
        </p:txBody>
      </p:sp>
      <p:sp>
        <p:nvSpPr>
          <p:cNvPr id="2" name="Slide Number Placeholder 1"/>
          <p:cNvSpPr>
            <a:spLocks noGrp="1"/>
          </p:cNvSpPr>
          <p:nvPr>
            <p:ph type="sldNum" sz="quarter" idx="17"/>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49434176"/>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rebuchet-Images 2-White Title Slide">
    <p:bg>
      <p:bgRef idx="1001">
        <a:schemeClr val="bg1"/>
      </p:bgRef>
    </p:bg>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2359581" y="2359581"/>
            <a:ext cx="6107906" cy="1388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lumMod val="50000"/>
            </a:scheme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defTabSz="410751" fontAlgn="base" hangingPunct="0">
              <a:spcBef>
                <a:spcPct val="0"/>
              </a:spcBef>
              <a:spcAft>
                <a:spcPct val="0"/>
              </a:spcAft>
            </a:pPr>
            <a:endParaRPr lang="en-US" sz="1547">
              <a:solidFill>
                <a:srgbClr val="5C6670"/>
              </a:solidFill>
              <a:sym typeface="Trebuchet MS" pitchFamily="-100" charset="0"/>
            </a:endParaRPr>
          </a:p>
        </p:txBody>
      </p:sp>
      <p:sp>
        <p:nvSpPr>
          <p:cNvPr id="13" name="Content Placeholder 11"/>
          <p:cNvSpPr>
            <a:spLocks noGrp="1"/>
          </p:cNvSpPr>
          <p:nvPr>
            <p:ph sz="quarter" idx="17" hasCustomPrompt="1"/>
          </p:nvPr>
        </p:nvSpPr>
        <p:spPr>
          <a:xfrm>
            <a:off x="-25718" y="368599"/>
            <a:ext cx="1414463" cy="1414463"/>
          </a:xfrm>
          <a:prstGeom prst="rect">
            <a:avLst/>
          </a:prstGeom>
        </p:spPr>
        <p:txBody>
          <a:bodyPr/>
          <a:lstStyle>
            <a:lvl1pPr marL="0" indent="0">
              <a:defRPr sz="1547" baseline="0">
                <a:solidFill>
                  <a:schemeClr val="bg1"/>
                </a:solidFill>
              </a:defRPr>
            </a:lvl1pPr>
          </a:lstStyle>
          <a:p>
            <a:pPr lvl="0"/>
            <a:r>
              <a:rPr lang="en-US" dirty="0"/>
              <a:t>Click to add Image</a:t>
            </a:r>
          </a:p>
        </p:txBody>
      </p:sp>
      <p:sp>
        <p:nvSpPr>
          <p:cNvPr id="15" name="Content Placeholder 11"/>
          <p:cNvSpPr>
            <a:spLocks noGrp="1"/>
          </p:cNvSpPr>
          <p:nvPr>
            <p:ph sz="quarter" idx="19" hasCustomPrompt="1"/>
          </p:nvPr>
        </p:nvSpPr>
        <p:spPr>
          <a:xfrm>
            <a:off x="-25718" y="2351535"/>
            <a:ext cx="1414463" cy="1414463"/>
          </a:xfrm>
          <a:prstGeom prst="rect">
            <a:avLst/>
          </a:prstGeom>
        </p:spPr>
        <p:txBody>
          <a:bodyPr/>
          <a:lstStyle>
            <a:lvl1pPr marL="0" indent="0">
              <a:defRPr sz="1547">
                <a:solidFill>
                  <a:schemeClr val="bg1"/>
                </a:solidFill>
              </a:defRPr>
            </a:lvl1pPr>
          </a:lstStyle>
          <a:p>
            <a:pPr lvl="0"/>
            <a:r>
              <a:rPr lang="en-US" dirty="0"/>
              <a:t>Click to add Image</a:t>
            </a:r>
          </a:p>
        </p:txBody>
      </p:sp>
      <p:sp>
        <p:nvSpPr>
          <p:cNvPr id="14" name="Content Placeholder 11"/>
          <p:cNvSpPr>
            <a:spLocks noGrp="1"/>
          </p:cNvSpPr>
          <p:nvPr>
            <p:ph sz="quarter" idx="18" hasCustomPrompt="1"/>
          </p:nvPr>
        </p:nvSpPr>
        <p:spPr>
          <a:xfrm>
            <a:off x="-25718" y="4334470"/>
            <a:ext cx="1414463" cy="1414463"/>
          </a:xfrm>
          <a:prstGeom prst="rect">
            <a:avLst/>
          </a:prstGeom>
        </p:spPr>
        <p:txBody>
          <a:bodyPr/>
          <a:lstStyle>
            <a:lvl1pPr marL="0" indent="0">
              <a:defRPr sz="1547">
                <a:solidFill>
                  <a:schemeClr val="bg1"/>
                </a:solidFill>
              </a:defRPr>
            </a:lvl1pPr>
          </a:lstStyle>
          <a:p>
            <a:pPr lvl="0"/>
            <a:r>
              <a:rPr lang="en-US" dirty="0"/>
              <a:t>Click to add Image</a:t>
            </a:r>
          </a:p>
        </p:txBody>
      </p:sp>
      <p:sp>
        <p:nvSpPr>
          <p:cNvPr id="4" name="Title Placeholder"/>
          <p:cNvSpPr>
            <a:spLocks noGrp="1"/>
          </p:cNvSpPr>
          <p:nvPr>
            <p:ph type="title"/>
          </p:nvPr>
        </p:nvSpPr>
        <p:spPr bwMode="auto">
          <a:xfrm>
            <a:off x="446485" y="1660922"/>
            <a:ext cx="8251031" cy="1626319"/>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837373" y="3643312"/>
            <a:ext cx="6860143" cy="816531"/>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3927991" y="4815915"/>
            <a:ext cx="4769525" cy="411480"/>
          </a:xfrm>
          <a:prstGeom prst="rect">
            <a:avLst/>
          </a:prstGeom>
        </p:spPr>
        <p:txBody>
          <a:bodyPr anchor="ctr"/>
          <a:lstStyle>
            <a:lvl1pPr marL="0" algn="r">
              <a:spcBef>
                <a:spcPts val="0"/>
              </a:spcBef>
              <a:defRPr sz="1687" b="1" baseline="0">
                <a:solidFill>
                  <a:schemeClr val="tx1"/>
                </a:solidFill>
              </a:defRPr>
            </a:lvl1pPr>
          </a:lstStyle>
          <a:p>
            <a:pPr lvl="0"/>
            <a:r>
              <a:rPr lang="en-US" dirty="0"/>
              <a:t>Presented by: Name of Presenter</a:t>
            </a:r>
          </a:p>
        </p:txBody>
      </p:sp>
      <p:sp>
        <p:nvSpPr>
          <p:cNvPr id="5" name="Date Placeholder 4"/>
          <p:cNvSpPr>
            <a:spLocks noGrp="1"/>
          </p:cNvSpPr>
          <p:nvPr>
            <p:ph type="dt" sz="half" idx="21"/>
          </p:nvPr>
        </p:nvSpPr>
        <p:spPr>
          <a:xfrm>
            <a:off x="6642125" y="5259229"/>
            <a:ext cx="2057176" cy="365001"/>
          </a:xfrm>
        </p:spPr>
        <p:txBody>
          <a:bodyPr/>
          <a:lstStyle/>
          <a:p>
            <a:pPr algn="r"/>
            <a:endParaRPr>
              <a:solidFill>
                <a:srgbClr val="4F5858"/>
              </a:solidFill>
            </a:endParaRPr>
          </a:p>
        </p:txBody>
      </p:sp>
      <p:sp>
        <p:nvSpPr>
          <p:cNvPr id="2" name="Slide Number Placeholder 1"/>
          <p:cNvSpPr>
            <a:spLocks noGrp="1"/>
          </p:cNvSpPr>
          <p:nvPr>
            <p:ph type="sldNum" sz="quarter" idx="2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3293290"/>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rebuchet-White Mission Slide">
    <p:spTree>
      <p:nvGrpSpPr>
        <p:cNvPr id="1" name=""/>
        <p:cNvGrpSpPr/>
        <p:nvPr/>
      </p:nvGrpSpPr>
      <p:grpSpPr>
        <a:xfrm>
          <a:off x="0" y="0"/>
          <a:ext cx="0" cy="0"/>
          <a:chOff x="0" y="0"/>
          <a:chExt cx="0" cy="0"/>
        </a:xfrm>
      </p:grpSpPr>
      <p:sp>
        <p:nvSpPr>
          <p:cNvPr id="6" name="TextBox 5"/>
          <p:cNvSpPr txBox="1"/>
          <p:nvPr userDrawn="1"/>
        </p:nvSpPr>
        <p:spPr>
          <a:xfrm>
            <a:off x="628426" y="629280"/>
            <a:ext cx="7661672" cy="806375"/>
          </a:xfrm>
          <a:prstGeom prst="rect">
            <a:avLst/>
          </a:prstGeom>
          <a:noFill/>
        </p:spPr>
        <p:txBody>
          <a:bodyPr wrap="square" rtlCol="0" anchor="ctr">
            <a:spAutoFit/>
          </a:bodyPr>
          <a:lstStyle/>
          <a:p>
            <a:pPr defTabSz="410751" fontAlgn="base" hangingPunct="0">
              <a:spcBef>
                <a:spcPct val="0"/>
              </a:spcBef>
              <a:spcAft>
                <a:spcPct val="0"/>
              </a:spcAft>
            </a:pPr>
            <a:r>
              <a:rPr lang="en-US" sz="4640" b="1" i="1" dirty="0">
                <a:solidFill>
                  <a:srgbClr val="4F5858"/>
                </a:solidFill>
                <a:sym typeface="Trebuchet MS" pitchFamily="-100" charset="0"/>
              </a:rPr>
              <a:t>Our Mission</a:t>
            </a:r>
          </a:p>
        </p:txBody>
      </p:sp>
      <p:sp>
        <p:nvSpPr>
          <p:cNvPr id="5" name="TextBox 4"/>
          <p:cNvSpPr txBox="1"/>
          <p:nvPr userDrawn="1"/>
        </p:nvSpPr>
        <p:spPr>
          <a:xfrm>
            <a:off x="628427" y="1727188"/>
            <a:ext cx="7887146" cy="3403624"/>
          </a:xfrm>
          <a:prstGeom prst="rect">
            <a:avLst/>
          </a:prstGeom>
          <a:noFill/>
        </p:spPr>
        <p:txBody>
          <a:bodyPr wrap="square" rtlCol="0" anchor="ctr">
            <a:spAutoFit/>
          </a:bodyPr>
          <a:lstStyle/>
          <a:p>
            <a:pPr algn="ctr" defTabSz="410751" fontAlgn="base" hangingPunct="0">
              <a:spcBef>
                <a:spcPct val="0"/>
              </a:spcBef>
              <a:spcAft>
                <a:spcPct val="0"/>
              </a:spcAft>
              <a:defRPr/>
            </a:pPr>
            <a:r>
              <a:rPr lang="en-US" sz="4219" b="1" dirty="0">
                <a:solidFill>
                  <a:srgbClr val="4F5858"/>
                </a:solidFill>
                <a:sym typeface="Trebuchet MS" pitchFamily="-100" charset="0"/>
              </a:rPr>
              <a:t>Improving</a:t>
            </a:r>
            <a:r>
              <a:rPr lang="en-US" sz="4219" dirty="0">
                <a:solidFill>
                  <a:srgbClr val="4F5858"/>
                </a:solidFill>
                <a:sym typeface="Trebuchet MS" pitchFamily="-100" charset="0"/>
              </a:rPr>
              <a:t> </a:t>
            </a:r>
            <a:r>
              <a:rPr lang="en-US" sz="3797" dirty="0">
                <a:solidFill>
                  <a:srgbClr val="4F5858"/>
                </a:solidFill>
                <a:sym typeface="Trebuchet MS" pitchFamily="-100" charset="0"/>
              </a:rPr>
              <a:t>health care access and outcomes for the </a:t>
            </a:r>
            <a:r>
              <a:rPr lang="en-US" sz="4219" b="1" dirty="0">
                <a:solidFill>
                  <a:srgbClr val="4F5858"/>
                </a:solidFill>
                <a:sym typeface="Trebuchet MS" pitchFamily="-100" charset="0"/>
              </a:rPr>
              <a:t>people</a:t>
            </a:r>
            <a:r>
              <a:rPr lang="en-US" sz="4219" dirty="0">
                <a:solidFill>
                  <a:srgbClr val="4F5858"/>
                </a:solidFill>
                <a:sym typeface="Trebuchet MS" pitchFamily="-100" charset="0"/>
              </a:rPr>
              <a:t> </a:t>
            </a:r>
            <a:r>
              <a:rPr lang="en-US" sz="3797" dirty="0">
                <a:solidFill>
                  <a:srgbClr val="4F5858"/>
                </a:solidFill>
                <a:sym typeface="Trebuchet MS" pitchFamily="-100" charset="0"/>
              </a:rPr>
              <a:t>we serve while demonstrating sound stewardship of financial </a:t>
            </a:r>
            <a:r>
              <a:rPr lang="en-US" sz="4219" b="1" dirty="0">
                <a:solidFill>
                  <a:srgbClr val="4F5858"/>
                </a:solidFill>
                <a:sym typeface="Trebuchet MS" pitchFamily="-100" charset="0"/>
              </a:rPr>
              <a:t>resources</a:t>
            </a:r>
            <a:endParaRPr lang="en-US" sz="3797" b="1" dirty="0">
              <a:solidFill>
                <a:srgbClr val="4F5858"/>
              </a:solidFill>
              <a:sym typeface="Trebuchet MS" pitchFamily="-100" charset="0"/>
            </a:endParaRPr>
          </a:p>
          <a:p>
            <a:pPr defTabSz="410751" fontAlgn="base" hangingPunct="0">
              <a:spcBef>
                <a:spcPct val="0"/>
              </a:spcBef>
              <a:spcAft>
                <a:spcPct val="0"/>
              </a:spcAft>
            </a:pPr>
            <a:endParaRPr lang="en-US" sz="1266" dirty="0">
              <a:solidFill>
                <a:srgbClr val="4F5858"/>
              </a:solidFill>
              <a:sym typeface="Trebuchet MS" pitchFamily="-100" charset="0"/>
            </a:endParaRP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151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image" Target="../media/image10.png"/><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theme" Target="../theme/theme10.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image" Target="../media/image15.png"/><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theme" Target="../theme/theme11.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21" Type="http://schemas.openxmlformats.org/officeDocument/2006/relationships/image" Target="../media/image10.png"/><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theme" Target="../theme/theme12.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3" Type="http://schemas.openxmlformats.org/officeDocument/2006/relationships/slideLayout" Target="../slideLayouts/slideLayout155.xml"/><Relationship Id="rId21" Type="http://schemas.openxmlformats.org/officeDocument/2006/relationships/image" Target="../media/image10.png"/><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theme" Target="../theme/theme13.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image" Target="../media/image18.jpeg"/><Relationship Id="rId5" Type="http://schemas.openxmlformats.org/officeDocument/2006/relationships/slideLayout" Target="../slideLayouts/slideLayout176.xml"/><Relationship Id="rId10" Type="http://schemas.openxmlformats.org/officeDocument/2006/relationships/image" Target="../media/image17.jpeg"/><Relationship Id="rId4" Type="http://schemas.openxmlformats.org/officeDocument/2006/relationships/slideLayout" Target="../slideLayouts/slideLayout175.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18" Type="http://schemas.openxmlformats.org/officeDocument/2006/relationships/slideLayout" Target="../slideLayouts/slideLayout19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slideLayout" Target="../slideLayouts/slideLayout196.xml"/><Relationship Id="rId2" Type="http://schemas.openxmlformats.org/officeDocument/2006/relationships/slideLayout" Target="../slideLayouts/slideLayout181.xml"/><Relationship Id="rId16" Type="http://schemas.openxmlformats.org/officeDocument/2006/relationships/slideLayout" Target="../slideLayouts/slideLayout195.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slideLayout" Target="../slideLayouts/slideLayout194.xml"/><Relationship Id="rId10" Type="http://schemas.openxmlformats.org/officeDocument/2006/relationships/slideLayout" Target="../slideLayouts/slideLayout189.xml"/><Relationship Id="rId19" Type="http://schemas.openxmlformats.org/officeDocument/2006/relationships/theme" Target="../theme/theme15.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slideLayout" Target="../slideLayouts/slideLayout21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10" Type="http://schemas.openxmlformats.org/officeDocument/2006/relationships/slideLayout" Target="../slideLayouts/slideLayout207.xml"/><Relationship Id="rId19" Type="http://schemas.openxmlformats.org/officeDocument/2006/relationships/theme" Target="../theme/theme16.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hyperlink" Target="mailto:mrtwaiver@health.state.ny.us" TargetMode="Externa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7.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9.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image" Target="../media/image10.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9.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5448" y="6259373"/>
            <a:ext cx="8833104" cy="43858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8376516" y="6322720"/>
            <a:ext cx="4572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151E29E6-52D5-D84F-9BEC-984295002582}"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21" name="Picture 20" descr="nashp-logo copy.jpg"/>
          <p:cNvPicPr>
            <a:picLocks noChangeAspect="1"/>
          </p:cNvPicPr>
          <p:nvPr userDrawn="1"/>
        </p:nvPicPr>
        <p:blipFill rotWithShape="1">
          <a:blip r:embed="rId12">
            <a:extLst>
              <a:ext uri="{28A0092B-C50C-407E-A947-70E740481C1C}">
                <a14:useLocalDpi xmlns:a14="http://schemas.microsoft.com/office/drawing/2010/main" val="0"/>
              </a:ext>
            </a:extLst>
          </a:blip>
          <a:srcRect l="9220" t="25298" r="11824" b="41368"/>
          <a:stretch/>
        </p:blipFill>
        <p:spPr>
          <a:xfrm>
            <a:off x="158502" y="6310961"/>
            <a:ext cx="903407" cy="367211"/>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919" r:id="rId10"/>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Tx/>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tx1"/>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Tx/>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tx1"/>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Tx/>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6107906"/>
            <a:ext cx="9161859" cy="765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lumMod val="50000"/>
            </a:schemeClr>
          </a:solidFill>
          <a:ln w="12700" cap="flat" cmpd="sng">
            <a:noFill/>
            <a:prstDash val="solid"/>
            <a:miter lim="0"/>
            <a:headEnd/>
            <a:tailEnd/>
          </a:ln>
          <a:effectLst/>
        </p:spPr>
        <p:txBody>
          <a:bodyPr lIns="35719" tIns="35719" rIns="35719" bIns="35719" anchor="ctr">
            <a:prstTxWarp prst="textNoShape">
              <a:avLst/>
            </a:prstTxWarp>
          </a:bodyPr>
          <a:lstStyle/>
          <a:p>
            <a:pPr defTabSz="410751" fontAlgn="base" hangingPunct="0">
              <a:spcBef>
                <a:spcPct val="0"/>
              </a:spcBef>
              <a:spcAft>
                <a:spcPct val="0"/>
              </a:spcAft>
              <a:defRPr/>
            </a:pPr>
            <a:endParaRPr lang="en-US" sz="1547">
              <a:solidFill>
                <a:srgbClr val="53C1DD"/>
              </a:solidFill>
              <a:sym typeface="Trebuchet MS" pitchFamily="-100" charset="0"/>
            </a:endParaRPr>
          </a:p>
        </p:txBody>
      </p:sp>
      <p:pic>
        <p:nvPicPr>
          <p:cNvPr id="4" name="Picture 3" descr="Colorado Department of Health Care Policy and Financing seal"/>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22158" y="6168985"/>
            <a:ext cx="3471867" cy="642938"/>
          </a:xfrm>
          <a:prstGeom prst="rect">
            <a:avLst/>
          </a:prstGeom>
        </p:spPr>
      </p:pic>
      <p:sp>
        <p:nvSpPr>
          <p:cNvPr id="2" name="Title Placeholder 1"/>
          <p:cNvSpPr>
            <a:spLocks noGrp="1"/>
          </p:cNvSpPr>
          <p:nvPr>
            <p:ph type="title"/>
          </p:nvPr>
        </p:nvSpPr>
        <p:spPr>
          <a:xfrm>
            <a:off x="628428" y="365001"/>
            <a:ext cx="7887146" cy="1326059"/>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dirty="0"/>
              <a:t>Click to edit Master title style</a:t>
            </a:r>
          </a:p>
        </p:txBody>
      </p:sp>
      <p:sp>
        <p:nvSpPr>
          <p:cNvPr id="6" name="Date Placeholder 5"/>
          <p:cNvSpPr>
            <a:spLocks noGrp="1"/>
          </p:cNvSpPr>
          <p:nvPr>
            <p:ph type="dt" sz="half" idx="2"/>
          </p:nvPr>
        </p:nvSpPr>
        <p:spPr>
          <a:xfrm>
            <a:off x="6458397" y="5593556"/>
            <a:ext cx="2057176" cy="365001"/>
          </a:xfrm>
          <a:prstGeom prst="rect">
            <a:avLst/>
          </a:prstGeom>
        </p:spPr>
        <p:txBody>
          <a:bodyPr vert="horz" lIns="91440" tIns="45720" rIns="91440" bIns="45720" rtlCol="0" anchor="ctr"/>
          <a:lstStyle>
            <a:lvl1pPr>
              <a:defRPr lang="en-US" sz="1406" smtClean="0">
                <a:solidFill>
                  <a:schemeClr val="tx1"/>
                </a:solidFill>
              </a:defRPr>
            </a:lvl1pPr>
          </a:lstStyle>
          <a:p>
            <a:pPr algn="r" defTabSz="410751" fontAlgn="base" hangingPunct="0">
              <a:spcBef>
                <a:spcPct val="0"/>
              </a:spcBef>
              <a:spcAft>
                <a:spcPct val="0"/>
              </a:spcAft>
            </a:pPr>
            <a:endParaRPr lang="en-US">
              <a:solidFill>
                <a:srgbClr val="4F5858"/>
              </a:solidFill>
              <a:sym typeface="Trebuchet MS" pitchFamily="-100" charset="0"/>
            </a:endParaRPr>
          </a:p>
        </p:txBody>
      </p:sp>
      <p:sp>
        <p:nvSpPr>
          <p:cNvPr id="3" name="Slide Number Placeholder 2"/>
          <p:cNvSpPr>
            <a:spLocks noGrp="1"/>
          </p:cNvSpPr>
          <p:nvPr>
            <p:ph type="sldNum" sz="quarter" idx="4"/>
          </p:nvPr>
        </p:nvSpPr>
        <p:spPr>
          <a:xfrm>
            <a:off x="6458397" y="6356821"/>
            <a:ext cx="2057177" cy="365001"/>
          </a:xfrm>
          <a:prstGeom prst="rect">
            <a:avLst/>
          </a:prstGeom>
        </p:spPr>
        <p:txBody>
          <a:bodyPr vert="horz" lIns="91440" tIns="45720" rIns="91440" bIns="45720" rtlCol="0" anchor="ctr"/>
          <a:lstStyle>
            <a:lvl1pPr algn="r">
              <a:defRPr sz="1266" b="1">
                <a:solidFill>
                  <a:schemeClr val="bg1"/>
                </a:solidFill>
              </a:defRPr>
            </a:lvl1pPr>
          </a:lstStyle>
          <a:p>
            <a:pPr defTabSz="410751" fontAlgn="base" hangingPunct="0">
              <a:spcBef>
                <a:spcPct val="0"/>
              </a:spcBef>
              <a:spcAft>
                <a:spcPct val="0"/>
              </a:spcAft>
            </a:pPr>
            <a:fld id="{7CD4B2A3-DF06-4EAB-85AB-0641A4D150A0}" type="slidenum">
              <a:rPr lang="en-US" smtClean="0">
                <a:solidFill>
                  <a:srgbClr val="FFFFFF"/>
                </a:solidFill>
                <a:sym typeface="Trebuchet MS" pitchFamily="-100" charset="0"/>
              </a:rPr>
              <a:pPr defTabSz="410751" fontAlgn="base" hangingPunct="0">
                <a:spcBef>
                  <a:spcPct val="0"/>
                </a:spcBef>
                <a:spcAft>
                  <a:spcPct val="0"/>
                </a:spcAft>
              </a:pPr>
              <a:t>‹#›</a:t>
            </a:fld>
            <a:endParaRPr lang="en-US">
              <a:solidFill>
                <a:srgbClr val="FFFFFF"/>
              </a:solidFill>
              <a:sym typeface="Trebuchet MS" pitchFamily="-100" charset="0"/>
            </a:endParaRPr>
          </a:p>
        </p:txBody>
      </p:sp>
    </p:spTree>
    <p:extLst>
      <p:ext uri="{BB962C8B-B14F-4D97-AF65-F5344CB8AC3E}">
        <p14:creationId xmlns:p14="http://schemas.microsoft.com/office/powerpoint/2010/main" val="3709955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Lst>
  <p:hf hdr="0" ftr="0" dt="0"/>
  <p:txStyles>
    <p:titleStyle>
      <a:lvl1pPr algn="l" defTabSz="410751" rtl="0" eaLnBrk="0" fontAlgn="base" hangingPunct="0">
        <a:spcBef>
          <a:spcPct val="0"/>
        </a:spcBef>
        <a:spcAft>
          <a:spcPct val="0"/>
        </a:spcAft>
        <a:defRPr lang="en-US" sz="4640" b="1" i="1" smtClean="0">
          <a:solidFill>
            <a:schemeClr val="tx1"/>
          </a:solidFill>
          <a:latin typeface="+mj-lt"/>
          <a:ea typeface="+mj-ea"/>
          <a:cs typeface="+mj-cs"/>
          <a:sym typeface="Trebuchet MS" pitchFamily="-100" charset="0"/>
        </a:defRPr>
      </a:lvl1pPr>
      <a:lvl2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5pPr>
      <a:lvl6pPr marL="321457"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6pPr>
      <a:lvl7pPr marL="642915"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7pPr>
      <a:lvl8pPr marL="964372"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285829"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41093" indent="-241093"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1pPr>
      <a:lvl2pPr marL="160729" indent="160729"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2pPr>
      <a:lvl3pPr marL="321457" indent="321457"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3pPr>
      <a:lvl4pPr marL="482186" indent="482186"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4pPr>
      <a:lvl5pPr marL="642915" indent="642915"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5pPr>
      <a:lvl6pPr marL="964372"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6pPr>
      <a:lvl7pPr marL="1285829"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7pPr>
      <a:lvl8pPr marL="1607287"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8pPr>
      <a:lvl9pPr marL="1928744"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50000"/>
          </a:schemeClr>
        </a:solidFill>
        <a:effectLst/>
      </p:bgPr>
    </p:bg>
    <p:spTree>
      <p:nvGrpSpPr>
        <p:cNvPr id="1" name=""/>
        <p:cNvGrpSpPr/>
        <p:nvPr/>
      </p:nvGrpSpPr>
      <p:grpSpPr>
        <a:xfrm>
          <a:off x="0" y="0"/>
          <a:ext cx="0" cy="0"/>
          <a:chOff x="0" y="0"/>
          <a:chExt cx="0" cy="0"/>
        </a:xfrm>
      </p:grpSpPr>
      <p:sp>
        <p:nvSpPr>
          <p:cNvPr id="5125" name="AutoShape 5" descr="&quot;&quot;"/>
          <p:cNvSpPr>
            <a:spLocks/>
          </p:cNvSpPr>
          <p:nvPr/>
        </p:nvSpPr>
        <p:spPr bwMode="auto">
          <a:xfrm>
            <a:off x="0" y="6107907"/>
            <a:ext cx="9161859" cy="7623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defTabSz="410751" fontAlgn="base" hangingPunct="0">
              <a:spcBef>
                <a:spcPct val="0"/>
              </a:spcBef>
              <a:spcAft>
                <a:spcPct val="0"/>
              </a:spcAft>
              <a:defRPr/>
            </a:pPr>
            <a:endParaRPr lang="en-US" sz="1547">
              <a:solidFill>
                <a:srgbClr val="5C6670"/>
              </a:solidFill>
              <a:sym typeface="Trebuchet MS" pitchFamily="-100" charset="0"/>
            </a:endParaRPr>
          </a:p>
        </p:txBody>
      </p:sp>
      <p:pic>
        <p:nvPicPr>
          <p:cNvPr id="6" name="Picture 5" descr="Colorado Department of Health Care Policy and FInancing seal"/>
          <p:cNvPicPr>
            <a:picLocks noChangeAspect="1"/>
          </p:cNvPicPr>
          <p:nvPr userDrawn="1"/>
        </p:nvPicPr>
        <p:blipFill>
          <a:blip r:embed="rId21">
            <a:alphaModFix/>
            <a:extLst>
              <a:ext uri="{28A0092B-C50C-407E-A947-70E740481C1C}">
                <a14:useLocalDpi xmlns:a14="http://schemas.microsoft.com/office/drawing/2010/main" val="0"/>
              </a:ext>
            </a:extLst>
          </a:blip>
          <a:stretch>
            <a:fillRect/>
          </a:stretch>
        </p:blipFill>
        <p:spPr>
          <a:xfrm>
            <a:off x="125016" y="6166631"/>
            <a:ext cx="3482578" cy="644922"/>
          </a:xfrm>
          <a:prstGeom prst="rect">
            <a:avLst/>
          </a:prstGeom>
        </p:spPr>
      </p:pic>
      <p:sp>
        <p:nvSpPr>
          <p:cNvPr id="7" name="Title Placeholder 6"/>
          <p:cNvSpPr>
            <a:spLocks noGrp="1"/>
          </p:cNvSpPr>
          <p:nvPr>
            <p:ph type="title"/>
          </p:nvPr>
        </p:nvSpPr>
        <p:spPr>
          <a:xfrm>
            <a:off x="628428" y="365001"/>
            <a:ext cx="7887146" cy="13260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Date Placeholder 2"/>
          <p:cNvSpPr>
            <a:spLocks noGrp="1"/>
          </p:cNvSpPr>
          <p:nvPr>
            <p:ph type="dt" sz="half" idx="2"/>
          </p:nvPr>
        </p:nvSpPr>
        <p:spPr>
          <a:xfrm>
            <a:off x="6458397" y="5594449"/>
            <a:ext cx="2057176" cy="365001"/>
          </a:xfrm>
          <a:prstGeom prst="rect">
            <a:avLst/>
          </a:prstGeom>
        </p:spPr>
        <p:txBody>
          <a:bodyPr vert="horz" lIns="91440" tIns="45720" rIns="91440" bIns="45720" rtlCol="0" anchor="ctr"/>
          <a:lstStyle>
            <a:lvl1pPr algn="r">
              <a:defRPr sz="1406">
                <a:solidFill>
                  <a:schemeClr val="bg1"/>
                </a:solidFill>
              </a:defRPr>
            </a:lvl1pPr>
          </a:lstStyle>
          <a:p>
            <a:pPr defTabSz="410751" fontAlgn="base" hangingPunct="0">
              <a:spcBef>
                <a:spcPct val="0"/>
              </a:spcBef>
              <a:spcAft>
                <a:spcPct val="0"/>
              </a:spcAft>
            </a:pPr>
            <a:endParaRPr lang="en-US" dirty="0">
              <a:solidFill>
                <a:srgbClr val="FFFFFF"/>
              </a:solidFill>
              <a:sym typeface="Trebuchet MS" pitchFamily="-100" charset="0"/>
            </a:endParaRPr>
          </a:p>
        </p:txBody>
      </p:sp>
      <p:sp>
        <p:nvSpPr>
          <p:cNvPr id="2" name="Slide Number Placeholder 1"/>
          <p:cNvSpPr>
            <a:spLocks noGrp="1"/>
          </p:cNvSpPr>
          <p:nvPr>
            <p:ph type="sldNum" sz="quarter" idx="4"/>
          </p:nvPr>
        </p:nvSpPr>
        <p:spPr>
          <a:xfrm>
            <a:off x="6458397" y="6356821"/>
            <a:ext cx="2057177" cy="365001"/>
          </a:xfrm>
          <a:prstGeom prst="rect">
            <a:avLst/>
          </a:prstGeom>
        </p:spPr>
        <p:txBody>
          <a:bodyPr vert="horz" lIns="91440" tIns="45720" rIns="91440" bIns="45720" rtlCol="0" anchor="ctr"/>
          <a:lstStyle>
            <a:lvl1pPr algn="r">
              <a:defRPr sz="1266" b="1">
                <a:solidFill>
                  <a:schemeClr val="tx1"/>
                </a:solidFill>
              </a:defRPr>
            </a:lvl1pPr>
          </a:lstStyle>
          <a:p>
            <a:pPr defTabSz="410751" fontAlgn="base" hangingPunct="0">
              <a:spcBef>
                <a:spcPct val="0"/>
              </a:spcBef>
              <a:spcAft>
                <a:spcPct val="0"/>
              </a:spcAft>
            </a:pPr>
            <a:fld id="{88E71DEA-C72C-42CF-90F7-E467E0733BC8}" type="slidenum">
              <a:rPr lang="en-US" smtClean="0">
                <a:solidFill>
                  <a:srgbClr val="4F5858"/>
                </a:solidFill>
                <a:sym typeface="Trebuchet MS" pitchFamily="-100" charset="0"/>
              </a:rPr>
              <a:pPr defTabSz="410751" fontAlgn="base" hangingPunct="0">
                <a:spcBef>
                  <a:spcPct val="0"/>
                </a:spcBef>
                <a:spcAft>
                  <a:spcPct val="0"/>
                </a:spcAft>
              </a:pPr>
              <a:t>‹#›</a:t>
            </a:fld>
            <a:endParaRPr lang="en-US" dirty="0">
              <a:solidFill>
                <a:srgbClr val="4F5858"/>
              </a:solidFill>
              <a:sym typeface="Trebuchet MS" pitchFamily="-100" charset="0"/>
            </a:endParaRPr>
          </a:p>
        </p:txBody>
      </p:sp>
    </p:spTree>
    <p:extLst>
      <p:ext uri="{BB962C8B-B14F-4D97-AF65-F5344CB8AC3E}">
        <p14:creationId xmlns:p14="http://schemas.microsoft.com/office/powerpoint/2010/main" val="1498476821"/>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Lst>
  <p:hf hdr="0" ftr="0" dt="0"/>
  <p:txStyles>
    <p:titleStyle>
      <a:lvl1pPr algn="ctr" defTabSz="410751" rtl="0" eaLnBrk="1" fontAlgn="base" hangingPunct="1">
        <a:spcBef>
          <a:spcPct val="0"/>
        </a:spcBef>
        <a:spcAft>
          <a:spcPct val="0"/>
        </a:spcAft>
        <a:defRPr sz="4640" b="1" i="1" u="none">
          <a:solidFill>
            <a:srgbClr val="FFFFFF"/>
          </a:solidFill>
          <a:latin typeface="+mj-lt"/>
          <a:ea typeface="+mj-ea"/>
          <a:cs typeface="+mj-cs"/>
          <a:sym typeface="Trebuchet MS" pitchFamily="-100" charset="0"/>
        </a:defRPr>
      </a:lvl1pPr>
      <a:lvl2pPr algn="ctr" defTabSz="410751" rtl="0" eaLnBrk="1" fontAlgn="base" hangingPunct="1">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10751" rtl="0" eaLnBrk="1" fontAlgn="base" hangingPunct="1">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10751" rtl="0" eaLnBrk="1" fontAlgn="base" hangingPunct="1">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10751" rtl="0" eaLnBrk="1" fontAlgn="base" hangingPunct="1">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5pPr>
      <a:lvl6pPr marL="321457" algn="ctr" defTabSz="410751" rtl="0" eaLnBrk="1" fontAlgn="base" hangingPunct="1">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6pPr>
      <a:lvl7pPr marL="642915" algn="ctr" defTabSz="410751" rtl="0" eaLnBrk="1" fontAlgn="base" hangingPunct="1">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7pPr>
      <a:lvl8pPr marL="964372" algn="ctr" defTabSz="410751" rtl="0" eaLnBrk="1" fontAlgn="base" hangingPunct="1">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285829" algn="ctr" defTabSz="410751" rtl="0" eaLnBrk="1" fontAlgn="base" hangingPunct="1">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41093" indent="-241093" algn="l" defTabSz="410751" rtl="0" eaLnBrk="1" fontAlgn="base" hangingPunct="1">
        <a:spcBef>
          <a:spcPts val="2953"/>
        </a:spcBef>
        <a:spcAft>
          <a:spcPct val="0"/>
        </a:spcAft>
        <a:defRPr sz="2109">
          <a:solidFill>
            <a:srgbClr val="5C6670"/>
          </a:solidFill>
          <a:latin typeface="+mn-lt"/>
          <a:ea typeface="+mn-ea"/>
          <a:cs typeface="+mn-cs"/>
          <a:sym typeface="Trebuchet MS" pitchFamily="-100" charset="0"/>
        </a:defRPr>
      </a:lvl1pPr>
      <a:lvl2pPr marL="160729" indent="160729" algn="l" defTabSz="410751" rtl="0" eaLnBrk="1" fontAlgn="base" hangingPunct="1">
        <a:spcBef>
          <a:spcPts val="2953"/>
        </a:spcBef>
        <a:spcAft>
          <a:spcPct val="0"/>
        </a:spcAft>
        <a:defRPr sz="2109">
          <a:solidFill>
            <a:srgbClr val="5C6670"/>
          </a:solidFill>
          <a:latin typeface="+mn-lt"/>
          <a:ea typeface="+mn-ea"/>
          <a:cs typeface="+mn-cs"/>
          <a:sym typeface="Trebuchet MS" pitchFamily="-100" charset="0"/>
        </a:defRPr>
      </a:lvl2pPr>
      <a:lvl3pPr marL="321457" indent="321457" algn="l" defTabSz="410751" rtl="0" eaLnBrk="1" fontAlgn="base" hangingPunct="1">
        <a:spcBef>
          <a:spcPts val="2953"/>
        </a:spcBef>
        <a:spcAft>
          <a:spcPct val="0"/>
        </a:spcAft>
        <a:defRPr sz="2109">
          <a:solidFill>
            <a:srgbClr val="5C6670"/>
          </a:solidFill>
          <a:latin typeface="+mn-lt"/>
          <a:ea typeface="+mn-ea"/>
          <a:cs typeface="+mn-cs"/>
          <a:sym typeface="Trebuchet MS" pitchFamily="-100" charset="0"/>
        </a:defRPr>
      </a:lvl3pPr>
      <a:lvl4pPr marL="482186" indent="482186" algn="l" defTabSz="410751" rtl="0" eaLnBrk="1" fontAlgn="base" hangingPunct="1">
        <a:spcBef>
          <a:spcPts val="2953"/>
        </a:spcBef>
        <a:spcAft>
          <a:spcPct val="0"/>
        </a:spcAft>
        <a:defRPr sz="2109">
          <a:solidFill>
            <a:srgbClr val="5C6670"/>
          </a:solidFill>
          <a:latin typeface="+mn-lt"/>
          <a:ea typeface="+mn-ea"/>
          <a:cs typeface="+mn-cs"/>
          <a:sym typeface="Trebuchet MS" pitchFamily="-100" charset="0"/>
        </a:defRPr>
      </a:lvl4pPr>
      <a:lvl5pPr marL="642915" indent="642915" algn="l" defTabSz="410751" rtl="0" eaLnBrk="1" fontAlgn="base" hangingPunct="1">
        <a:spcBef>
          <a:spcPts val="2953"/>
        </a:spcBef>
        <a:spcAft>
          <a:spcPct val="0"/>
        </a:spcAft>
        <a:defRPr sz="2109">
          <a:solidFill>
            <a:srgbClr val="5C6670"/>
          </a:solidFill>
          <a:latin typeface="+mn-lt"/>
          <a:ea typeface="+mn-ea"/>
          <a:cs typeface="+mn-cs"/>
          <a:sym typeface="Trebuchet MS" pitchFamily="-100" charset="0"/>
        </a:defRPr>
      </a:lvl5pPr>
      <a:lvl6pPr marL="964372" algn="l" defTabSz="410751" rtl="0" eaLnBrk="1" fontAlgn="base" hangingPunct="1">
        <a:spcBef>
          <a:spcPts val="2953"/>
        </a:spcBef>
        <a:spcAft>
          <a:spcPct val="0"/>
        </a:spcAft>
        <a:defRPr sz="2109">
          <a:solidFill>
            <a:srgbClr val="5C6670"/>
          </a:solidFill>
          <a:latin typeface="+mn-lt"/>
          <a:ea typeface="+mn-ea"/>
          <a:cs typeface="+mn-cs"/>
          <a:sym typeface="Trebuchet MS" pitchFamily="-100" charset="0"/>
        </a:defRPr>
      </a:lvl6pPr>
      <a:lvl7pPr marL="1285829" algn="l" defTabSz="410751" rtl="0" eaLnBrk="1" fontAlgn="base" hangingPunct="1">
        <a:spcBef>
          <a:spcPts val="2953"/>
        </a:spcBef>
        <a:spcAft>
          <a:spcPct val="0"/>
        </a:spcAft>
        <a:defRPr sz="2109">
          <a:solidFill>
            <a:srgbClr val="5C6670"/>
          </a:solidFill>
          <a:latin typeface="+mn-lt"/>
          <a:ea typeface="+mn-ea"/>
          <a:cs typeface="+mn-cs"/>
          <a:sym typeface="Trebuchet MS" pitchFamily="-100" charset="0"/>
        </a:defRPr>
      </a:lvl7pPr>
      <a:lvl8pPr marL="1607287" algn="l" defTabSz="410751" rtl="0" eaLnBrk="1" fontAlgn="base" hangingPunct="1">
        <a:spcBef>
          <a:spcPts val="2953"/>
        </a:spcBef>
        <a:spcAft>
          <a:spcPct val="0"/>
        </a:spcAft>
        <a:defRPr sz="2109">
          <a:solidFill>
            <a:srgbClr val="5C6670"/>
          </a:solidFill>
          <a:latin typeface="+mn-lt"/>
          <a:ea typeface="+mn-ea"/>
          <a:cs typeface="+mn-cs"/>
          <a:sym typeface="Trebuchet MS" pitchFamily="-100" charset="0"/>
        </a:defRPr>
      </a:lvl8pPr>
      <a:lvl9pPr marL="1928744" algn="l" defTabSz="410751" rtl="0" eaLnBrk="1" fontAlgn="base" hangingPunct="1">
        <a:spcBef>
          <a:spcPts val="2953"/>
        </a:spcBef>
        <a:spcAft>
          <a:spcPct val="0"/>
        </a:spcAft>
        <a:defRPr sz="2109">
          <a:solidFill>
            <a:srgbClr val="5C6670"/>
          </a:solidFill>
          <a:latin typeface="+mn-lt"/>
          <a:ea typeface="+mn-ea"/>
          <a:cs typeface="+mn-cs"/>
          <a:sym typeface="Trebuchet MS" pitchFamily="-100"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6107906"/>
            <a:ext cx="9161859" cy="765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lumMod val="50000"/>
            </a:schemeClr>
          </a:solidFill>
          <a:ln w="12700" cap="flat" cmpd="sng">
            <a:noFill/>
            <a:prstDash val="solid"/>
            <a:miter lim="0"/>
            <a:headEnd/>
            <a:tailEnd/>
          </a:ln>
          <a:effectLst/>
        </p:spPr>
        <p:txBody>
          <a:bodyPr lIns="35719" tIns="35719" rIns="35719" bIns="35719" anchor="ctr">
            <a:prstTxWarp prst="textNoShape">
              <a:avLst/>
            </a:prstTxWarp>
          </a:bodyPr>
          <a:lstStyle/>
          <a:p>
            <a:pPr defTabSz="410751" fontAlgn="base" hangingPunct="0">
              <a:spcBef>
                <a:spcPct val="0"/>
              </a:spcBef>
              <a:spcAft>
                <a:spcPct val="0"/>
              </a:spcAft>
              <a:defRPr/>
            </a:pPr>
            <a:endParaRPr lang="en-US" sz="1547">
              <a:solidFill>
                <a:srgbClr val="53C1DD"/>
              </a:solidFill>
              <a:sym typeface="Trebuchet MS" pitchFamily="-100" charset="0"/>
            </a:endParaRPr>
          </a:p>
        </p:txBody>
      </p:sp>
      <p:pic>
        <p:nvPicPr>
          <p:cNvPr id="4" name="Picture 3" descr="Colorado Department of Health Care Policy and Financing seal"/>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22158" y="6168985"/>
            <a:ext cx="3471867" cy="642938"/>
          </a:xfrm>
          <a:prstGeom prst="rect">
            <a:avLst/>
          </a:prstGeom>
        </p:spPr>
      </p:pic>
      <p:sp>
        <p:nvSpPr>
          <p:cNvPr id="2" name="Title Placeholder 1"/>
          <p:cNvSpPr>
            <a:spLocks noGrp="1"/>
          </p:cNvSpPr>
          <p:nvPr>
            <p:ph type="title"/>
          </p:nvPr>
        </p:nvSpPr>
        <p:spPr>
          <a:xfrm>
            <a:off x="628428" y="365001"/>
            <a:ext cx="7887146" cy="1326059"/>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dirty="0"/>
              <a:t>Click to edit Master title style</a:t>
            </a:r>
          </a:p>
        </p:txBody>
      </p:sp>
      <p:sp>
        <p:nvSpPr>
          <p:cNvPr id="6" name="Date Placeholder 5"/>
          <p:cNvSpPr>
            <a:spLocks noGrp="1"/>
          </p:cNvSpPr>
          <p:nvPr>
            <p:ph type="dt" sz="half" idx="2"/>
          </p:nvPr>
        </p:nvSpPr>
        <p:spPr>
          <a:xfrm>
            <a:off x="6458397" y="5593556"/>
            <a:ext cx="2057176" cy="365001"/>
          </a:xfrm>
          <a:prstGeom prst="rect">
            <a:avLst/>
          </a:prstGeom>
        </p:spPr>
        <p:txBody>
          <a:bodyPr vert="horz" lIns="91440" tIns="45720" rIns="91440" bIns="45720" rtlCol="0" anchor="ctr"/>
          <a:lstStyle>
            <a:lvl1pPr>
              <a:defRPr lang="en-US" sz="1406" smtClean="0">
                <a:solidFill>
                  <a:schemeClr val="tx1"/>
                </a:solidFill>
              </a:defRPr>
            </a:lvl1pPr>
          </a:lstStyle>
          <a:p>
            <a:pPr algn="r" defTabSz="410751" fontAlgn="base" hangingPunct="0">
              <a:spcBef>
                <a:spcPct val="0"/>
              </a:spcBef>
              <a:spcAft>
                <a:spcPct val="0"/>
              </a:spcAft>
            </a:pPr>
            <a:endParaRPr lang="en-US">
              <a:solidFill>
                <a:srgbClr val="4F5858"/>
              </a:solidFill>
              <a:sym typeface="Trebuchet MS" pitchFamily="-100" charset="0"/>
            </a:endParaRPr>
          </a:p>
        </p:txBody>
      </p:sp>
      <p:sp>
        <p:nvSpPr>
          <p:cNvPr id="3" name="Slide Number Placeholder 2"/>
          <p:cNvSpPr>
            <a:spLocks noGrp="1"/>
          </p:cNvSpPr>
          <p:nvPr>
            <p:ph type="sldNum" sz="quarter" idx="4"/>
          </p:nvPr>
        </p:nvSpPr>
        <p:spPr>
          <a:xfrm>
            <a:off x="6458397" y="6356821"/>
            <a:ext cx="2057177" cy="365001"/>
          </a:xfrm>
          <a:prstGeom prst="rect">
            <a:avLst/>
          </a:prstGeom>
        </p:spPr>
        <p:txBody>
          <a:bodyPr vert="horz" lIns="91440" tIns="45720" rIns="91440" bIns="45720" rtlCol="0" anchor="ctr"/>
          <a:lstStyle>
            <a:lvl1pPr algn="r">
              <a:defRPr sz="1266" b="1">
                <a:solidFill>
                  <a:schemeClr val="bg1"/>
                </a:solidFill>
              </a:defRPr>
            </a:lvl1pPr>
          </a:lstStyle>
          <a:p>
            <a:pPr defTabSz="410751" fontAlgn="base" hangingPunct="0">
              <a:spcBef>
                <a:spcPct val="0"/>
              </a:spcBef>
              <a:spcAft>
                <a:spcPct val="0"/>
              </a:spcAft>
            </a:pPr>
            <a:fld id="{7CD4B2A3-DF06-4EAB-85AB-0641A4D150A0}" type="slidenum">
              <a:rPr lang="en-US" smtClean="0">
                <a:solidFill>
                  <a:srgbClr val="FFFFFF"/>
                </a:solidFill>
                <a:sym typeface="Trebuchet MS" pitchFamily="-100" charset="0"/>
              </a:rPr>
              <a:pPr defTabSz="410751" fontAlgn="base" hangingPunct="0">
                <a:spcBef>
                  <a:spcPct val="0"/>
                </a:spcBef>
                <a:spcAft>
                  <a:spcPct val="0"/>
                </a:spcAft>
              </a:pPr>
              <a:t>‹#›</a:t>
            </a:fld>
            <a:endParaRPr lang="en-US">
              <a:solidFill>
                <a:srgbClr val="FFFFFF"/>
              </a:solidFill>
              <a:sym typeface="Trebuchet MS" pitchFamily="-100" charset="0"/>
            </a:endParaRPr>
          </a:p>
        </p:txBody>
      </p:sp>
    </p:spTree>
    <p:extLst>
      <p:ext uri="{BB962C8B-B14F-4D97-AF65-F5344CB8AC3E}">
        <p14:creationId xmlns:p14="http://schemas.microsoft.com/office/powerpoint/2010/main" val="2913750115"/>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Lst>
  <p:hf hdr="0" ftr="0" dt="0"/>
  <p:txStyles>
    <p:titleStyle>
      <a:lvl1pPr algn="l" defTabSz="410751" rtl="0" eaLnBrk="0" fontAlgn="base" hangingPunct="0">
        <a:spcBef>
          <a:spcPct val="0"/>
        </a:spcBef>
        <a:spcAft>
          <a:spcPct val="0"/>
        </a:spcAft>
        <a:defRPr lang="en-US" sz="4640" b="1" i="1" smtClean="0">
          <a:solidFill>
            <a:schemeClr val="tx1"/>
          </a:solidFill>
          <a:latin typeface="+mj-lt"/>
          <a:ea typeface="+mj-ea"/>
          <a:cs typeface="+mj-cs"/>
          <a:sym typeface="Trebuchet MS" pitchFamily="-100" charset="0"/>
        </a:defRPr>
      </a:lvl1pPr>
      <a:lvl2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5pPr>
      <a:lvl6pPr marL="321457"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6pPr>
      <a:lvl7pPr marL="642915"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7pPr>
      <a:lvl8pPr marL="964372"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285829"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41093" indent="-241093"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1pPr>
      <a:lvl2pPr marL="160729" indent="160729"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2pPr>
      <a:lvl3pPr marL="321457" indent="321457"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3pPr>
      <a:lvl4pPr marL="482186" indent="482186"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4pPr>
      <a:lvl5pPr marL="642915" indent="642915"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5pPr>
      <a:lvl6pPr marL="964372"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6pPr>
      <a:lvl7pPr marL="1285829"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7pPr>
      <a:lvl8pPr marL="1607287"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8pPr>
      <a:lvl9pPr marL="1928744"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6107906"/>
            <a:ext cx="9161859" cy="765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lumMod val="50000"/>
            </a:schemeClr>
          </a:solidFill>
          <a:ln w="12700" cap="flat" cmpd="sng">
            <a:noFill/>
            <a:prstDash val="solid"/>
            <a:miter lim="0"/>
            <a:headEnd/>
            <a:tailEnd/>
          </a:ln>
          <a:effectLst/>
        </p:spPr>
        <p:txBody>
          <a:bodyPr lIns="35719" tIns="35719" rIns="35719" bIns="35719" anchor="ctr">
            <a:prstTxWarp prst="textNoShape">
              <a:avLst/>
            </a:prstTxWarp>
          </a:bodyPr>
          <a:lstStyle/>
          <a:p>
            <a:pPr defTabSz="410751" fontAlgn="base" hangingPunct="0">
              <a:spcBef>
                <a:spcPct val="0"/>
              </a:spcBef>
              <a:spcAft>
                <a:spcPct val="0"/>
              </a:spcAft>
              <a:defRPr/>
            </a:pPr>
            <a:endParaRPr lang="en-US" sz="1547">
              <a:solidFill>
                <a:srgbClr val="53C1DD"/>
              </a:solidFill>
              <a:sym typeface="Trebuchet MS" pitchFamily="-100" charset="0"/>
            </a:endParaRPr>
          </a:p>
        </p:txBody>
      </p:sp>
      <p:pic>
        <p:nvPicPr>
          <p:cNvPr id="4" name="Picture 3" descr="Colorado Department of Health Care Policy and Financing seal"/>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22158" y="6168985"/>
            <a:ext cx="3471867" cy="642938"/>
          </a:xfrm>
          <a:prstGeom prst="rect">
            <a:avLst/>
          </a:prstGeom>
        </p:spPr>
      </p:pic>
      <p:sp>
        <p:nvSpPr>
          <p:cNvPr id="2" name="Title Placeholder 1"/>
          <p:cNvSpPr>
            <a:spLocks noGrp="1"/>
          </p:cNvSpPr>
          <p:nvPr>
            <p:ph type="title"/>
          </p:nvPr>
        </p:nvSpPr>
        <p:spPr>
          <a:xfrm>
            <a:off x="628428" y="365001"/>
            <a:ext cx="7887146" cy="1326059"/>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dirty="0"/>
              <a:t>Click to edit Master title style</a:t>
            </a:r>
          </a:p>
        </p:txBody>
      </p:sp>
      <p:sp>
        <p:nvSpPr>
          <p:cNvPr id="6" name="Date Placeholder 5"/>
          <p:cNvSpPr>
            <a:spLocks noGrp="1"/>
          </p:cNvSpPr>
          <p:nvPr>
            <p:ph type="dt" sz="half" idx="2"/>
          </p:nvPr>
        </p:nvSpPr>
        <p:spPr>
          <a:xfrm>
            <a:off x="6458397" y="5593556"/>
            <a:ext cx="2057176" cy="365001"/>
          </a:xfrm>
          <a:prstGeom prst="rect">
            <a:avLst/>
          </a:prstGeom>
        </p:spPr>
        <p:txBody>
          <a:bodyPr vert="horz" lIns="91440" tIns="45720" rIns="91440" bIns="45720" rtlCol="0" anchor="ctr"/>
          <a:lstStyle>
            <a:lvl1pPr>
              <a:defRPr lang="en-US" sz="1406" smtClean="0">
                <a:solidFill>
                  <a:schemeClr val="tx1"/>
                </a:solidFill>
              </a:defRPr>
            </a:lvl1pPr>
          </a:lstStyle>
          <a:p>
            <a:pPr algn="r" defTabSz="410751" fontAlgn="base" hangingPunct="0">
              <a:spcBef>
                <a:spcPct val="0"/>
              </a:spcBef>
              <a:spcAft>
                <a:spcPct val="0"/>
              </a:spcAft>
            </a:pPr>
            <a:endParaRPr lang="en-US">
              <a:solidFill>
                <a:srgbClr val="4F5858"/>
              </a:solidFill>
              <a:sym typeface="Trebuchet MS" pitchFamily="-100" charset="0"/>
            </a:endParaRPr>
          </a:p>
        </p:txBody>
      </p:sp>
      <p:sp>
        <p:nvSpPr>
          <p:cNvPr id="3" name="Slide Number Placeholder 2"/>
          <p:cNvSpPr>
            <a:spLocks noGrp="1"/>
          </p:cNvSpPr>
          <p:nvPr>
            <p:ph type="sldNum" sz="quarter" idx="4"/>
          </p:nvPr>
        </p:nvSpPr>
        <p:spPr>
          <a:xfrm>
            <a:off x="6458397" y="6356821"/>
            <a:ext cx="2057177" cy="365001"/>
          </a:xfrm>
          <a:prstGeom prst="rect">
            <a:avLst/>
          </a:prstGeom>
        </p:spPr>
        <p:txBody>
          <a:bodyPr vert="horz" lIns="91440" tIns="45720" rIns="91440" bIns="45720" rtlCol="0" anchor="ctr"/>
          <a:lstStyle>
            <a:lvl1pPr algn="r">
              <a:defRPr sz="1266" b="1">
                <a:solidFill>
                  <a:schemeClr val="bg1"/>
                </a:solidFill>
              </a:defRPr>
            </a:lvl1pPr>
          </a:lstStyle>
          <a:p>
            <a:pPr defTabSz="410751" fontAlgn="base" hangingPunct="0">
              <a:spcBef>
                <a:spcPct val="0"/>
              </a:spcBef>
              <a:spcAft>
                <a:spcPct val="0"/>
              </a:spcAft>
            </a:pPr>
            <a:fld id="{7CD4B2A3-DF06-4EAB-85AB-0641A4D150A0}" type="slidenum">
              <a:rPr lang="en-US" smtClean="0">
                <a:solidFill>
                  <a:srgbClr val="FFFFFF"/>
                </a:solidFill>
                <a:sym typeface="Trebuchet MS" pitchFamily="-100" charset="0"/>
              </a:rPr>
              <a:pPr defTabSz="410751" fontAlgn="base" hangingPunct="0">
                <a:spcBef>
                  <a:spcPct val="0"/>
                </a:spcBef>
                <a:spcAft>
                  <a:spcPct val="0"/>
                </a:spcAft>
              </a:pPr>
              <a:t>‹#›</a:t>
            </a:fld>
            <a:endParaRPr lang="en-US">
              <a:solidFill>
                <a:srgbClr val="FFFFFF"/>
              </a:solidFill>
              <a:sym typeface="Trebuchet MS" pitchFamily="-100" charset="0"/>
            </a:endParaRPr>
          </a:p>
        </p:txBody>
      </p:sp>
    </p:spTree>
    <p:extLst>
      <p:ext uri="{BB962C8B-B14F-4D97-AF65-F5344CB8AC3E}">
        <p14:creationId xmlns:p14="http://schemas.microsoft.com/office/powerpoint/2010/main" val="2710108673"/>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Lst>
  <p:hf hdr="0" ftr="0" dt="0"/>
  <p:txStyles>
    <p:titleStyle>
      <a:lvl1pPr algn="l" defTabSz="410751" rtl="0" eaLnBrk="0" fontAlgn="base" hangingPunct="0">
        <a:spcBef>
          <a:spcPct val="0"/>
        </a:spcBef>
        <a:spcAft>
          <a:spcPct val="0"/>
        </a:spcAft>
        <a:defRPr lang="en-US" sz="4640" b="1" i="1" smtClean="0">
          <a:solidFill>
            <a:schemeClr val="tx1"/>
          </a:solidFill>
          <a:latin typeface="+mj-lt"/>
          <a:ea typeface="+mj-ea"/>
          <a:cs typeface="+mj-cs"/>
          <a:sym typeface="Trebuchet MS" pitchFamily="-100" charset="0"/>
        </a:defRPr>
      </a:lvl1pPr>
      <a:lvl2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5pPr>
      <a:lvl6pPr marL="321457"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6pPr>
      <a:lvl7pPr marL="642915"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7pPr>
      <a:lvl8pPr marL="964372"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285829"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41093" indent="-241093"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1pPr>
      <a:lvl2pPr marL="160729" indent="160729"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2pPr>
      <a:lvl3pPr marL="321457" indent="321457"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3pPr>
      <a:lvl4pPr marL="482186" indent="482186"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4pPr>
      <a:lvl5pPr marL="642915" indent="642915"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5pPr>
      <a:lvl6pPr marL="964372"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6pPr>
      <a:lvl7pPr marL="1285829"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7pPr>
      <a:lvl8pPr marL="1607287"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8pPr>
      <a:lvl9pPr marL="1928744"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128588"/>
            <a:ext cx="7265988" cy="10144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p>
            <a:pPr lvl="0"/>
            <a:r>
              <a:rPr lang="en-US">
                <a:sym typeface="Rockwell" charset="0"/>
              </a:rPr>
              <a:t>Click to edit Master title style</a:t>
            </a:r>
            <a:endParaRPr lang="en-US" dirty="0">
              <a:sym typeface="Rockwell" charset="0"/>
            </a:endParaRPr>
          </a:p>
        </p:txBody>
      </p:sp>
      <p:sp>
        <p:nvSpPr>
          <p:cNvPr id="2050" name="Rectangle 2"/>
          <p:cNvSpPr>
            <a:spLocks noGrp="1" noChangeArrowheads="1"/>
          </p:cNvSpPr>
          <p:nvPr>
            <p:ph type="body" idx="1"/>
          </p:nvPr>
        </p:nvSpPr>
        <p:spPr bwMode="auto">
          <a:xfrm>
            <a:off x="457200" y="1598613"/>
            <a:ext cx="8229600" cy="4479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pPr lvl="0"/>
            <a:r>
              <a:rPr lang="en-US" dirty="0"/>
              <a:t>Click to edit Master text styles</a:t>
            </a:r>
          </a:p>
          <a:p>
            <a:pPr lvl="1"/>
            <a:r>
              <a:rPr lang="en-US" dirty="0"/>
              <a:t>First level bullets</a:t>
            </a:r>
          </a:p>
          <a:p>
            <a:pPr lvl="2"/>
            <a:r>
              <a:rPr lang="en-US" dirty="0"/>
              <a:t>Second level bullets</a:t>
            </a:r>
          </a:p>
          <a:p>
            <a:pPr lvl="3"/>
            <a:r>
              <a:rPr lang="en-US" dirty="0"/>
              <a:t>Third level bullets</a:t>
            </a:r>
          </a:p>
          <a:p>
            <a:pPr lvl="4"/>
            <a:r>
              <a:rPr lang="en-US" dirty="0"/>
              <a:t>Fourth level bullets</a:t>
            </a:r>
          </a:p>
        </p:txBody>
      </p:sp>
      <p:sp>
        <p:nvSpPr>
          <p:cNvPr id="2051" name="Text Box 3"/>
          <p:cNvSpPr txBox="1">
            <a:spLocks noGrp="1" noChangeArrowheads="1"/>
          </p:cNvSpPr>
          <p:nvPr>
            <p:ph type="sldNum" sz="quarter" idx="4"/>
          </p:nvPr>
        </p:nvSpPr>
        <p:spPr bwMode="auto">
          <a:xfrm>
            <a:off x="8686800" y="6480175"/>
            <a:ext cx="255588" cy="25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eaLnBrk="1" hangingPunct="1">
              <a:defRPr sz="1200">
                <a:solidFill>
                  <a:srgbClr val="B2B1B1"/>
                </a:solidFill>
                <a:latin typeface="Rockwell" pitchFamily="18" charset="0"/>
                <a:ea typeface="MS PGothic" pitchFamily="34" charset="-128"/>
                <a:cs typeface="Rockwell" pitchFamily="18" charset="0"/>
                <a:sym typeface="Rockwell" pitchFamily="18" charset="0"/>
              </a:defRPr>
            </a:lvl1pPr>
            <a:lvl2pPr marL="742950" indent="-285750" eaLnBrk="0" hangingPunct="0">
              <a:defRPr sz="3200">
                <a:solidFill>
                  <a:srgbClr val="000000"/>
                </a:solidFill>
                <a:latin typeface="Gill Sans"/>
                <a:ea typeface="ヒラギノ角ゴ ProN W3"/>
                <a:cs typeface="ヒラギノ角ゴ ProN W3"/>
                <a:sym typeface="Gill Sans"/>
              </a:defRPr>
            </a:lvl2pPr>
            <a:lvl3pPr marL="1143000" indent="-228600" eaLnBrk="0" hangingPunct="0">
              <a:defRPr sz="3200">
                <a:solidFill>
                  <a:srgbClr val="000000"/>
                </a:solidFill>
                <a:latin typeface="Gill Sans"/>
                <a:ea typeface="ヒラギノ角ゴ ProN W3"/>
                <a:cs typeface="ヒラギノ角ゴ ProN W3"/>
                <a:sym typeface="Gill Sans"/>
              </a:defRPr>
            </a:lvl3pPr>
            <a:lvl4pPr marL="1600200" indent="-228600" eaLnBrk="0" hangingPunct="0">
              <a:defRPr sz="3200">
                <a:solidFill>
                  <a:srgbClr val="000000"/>
                </a:solidFill>
                <a:latin typeface="Gill Sans"/>
                <a:ea typeface="ヒラギノ角ゴ ProN W3"/>
                <a:cs typeface="ヒラギノ角ゴ ProN W3"/>
                <a:sym typeface="Gill Sans"/>
              </a:defRPr>
            </a:lvl4pPr>
            <a:lvl5pPr marL="2057400" indent="-228600" eaLnBrk="0" hangingPunct="0">
              <a:defRPr sz="3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200" b="0" i="0" u="none" strike="noStrike" kern="1200" cap="none" spc="0" normalizeH="0" baseline="0" noProof="0" smtClean="0">
                <a:ln>
                  <a:noFill/>
                </a:ln>
                <a:solidFill>
                  <a:srgbClr val="B2B1B1"/>
                </a:solidFill>
                <a:effectLst/>
                <a:uLnTx/>
                <a:uFillTx/>
                <a:latin typeface="Rockwell" pitchFamily="18"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B2B1B1"/>
              </a:solidFill>
              <a:effectLst/>
              <a:uLnTx/>
              <a:uFillTx/>
              <a:latin typeface="Rockwell" pitchFamily="18" charset="0"/>
              <a:ea typeface="MS PGothic" pitchFamily="34" charset="-128"/>
              <a:sym typeface="Rockwell" pitchFamily="18" charset="0"/>
            </a:endParaRPr>
          </a:p>
        </p:txBody>
      </p:sp>
      <p:sp>
        <p:nvSpPr>
          <p:cNvPr id="1029" name="Line 1"/>
          <p:cNvSpPr>
            <a:spLocks noChangeShapeType="1"/>
          </p:cNvSpPr>
          <p:nvPr/>
        </p:nvSpPr>
        <p:spPr bwMode="auto">
          <a:xfrm>
            <a:off x="0" y="1279525"/>
            <a:ext cx="9144000" cy="0"/>
          </a:xfrm>
          <a:prstGeom prst="line">
            <a:avLst/>
          </a:prstGeom>
          <a:noFill/>
          <a:ln w="63500">
            <a:solidFill>
              <a:srgbClr val="6CB33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Gill Sans"/>
              <a:sym typeface="Gill Sans"/>
            </a:endParaRPr>
          </a:p>
        </p:txBody>
      </p:sp>
      <p:pic>
        <p:nvPicPr>
          <p:cNvPr id="103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55666"/>
            <a:ext cx="776288" cy="1163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226689321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Lst>
  <p:transition/>
  <p:hf hdr="0" ftr="0" dt="0"/>
  <p:txStyles>
    <p:titleStyle>
      <a:lvl1pPr algn="l" rtl="0" eaLnBrk="1" fontAlgn="base" hangingPunct="1">
        <a:spcBef>
          <a:spcPct val="0"/>
        </a:spcBef>
        <a:spcAft>
          <a:spcPct val="0"/>
        </a:spcAft>
        <a:defRPr sz="3200" b="1">
          <a:solidFill>
            <a:srgbClr val="006595"/>
          </a:solidFill>
          <a:latin typeface="Rockwell"/>
          <a:ea typeface="+mj-ea"/>
          <a:cs typeface="+mj-cs"/>
          <a:sym typeface="Rockwell" pitchFamily="18" charset="0"/>
        </a:defRPr>
      </a:lvl1pPr>
      <a:lvl2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2pPr>
      <a:lvl3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3pPr>
      <a:lvl4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4pPr>
      <a:lvl5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5pPr>
      <a:lvl6pPr marL="4572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6pPr>
      <a:lvl7pPr marL="9144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7pPr>
      <a:lvl8pPr marL="13716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8pPr>
      <a:lvl9pPr marL="18288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9pPr>
    </p:titleStyle>
    <p:bodyStyle>
      <a:lvl1pPr marL="342900" indent="-342900" algn="l" rtl="0" eaLnBrk="1" fontAlgn="base" hangingPunct="1">
        <a:spcBef>
          <a:spcPts val="1200"/>
        </a:spcBef>
        <a:spcAft>
          <a:spcPts val="600"/>
        </a:spcAft>
        <a:buClr>
          <a:srgbClr val="5C5A5A"/>
        </a:buClr>
        <a:buSzPct val="100000"/>
        <a:defRPr sz="2400" b="0">
          <a:solidFill>
            <a:schemeClr val="tx1"/>
          </a:solidFill>
          <a:latin typeface="+mn-lt"/>
          <a:ea typeface="+mn-ea"/>
          <a:cs typeface="+mn-cs"/>
          <a:sym typeface="Rockwell" pitchFamily="18" charset="0"/>
        </a:defRPr>
      </a:lvl1pPr>
      <a:lvl2pPr marL="227013" indent="-219075" algn="l" rtl="0" eaLnBrk="1" fontAlgn="base" hangingPunct="1">
        <a:spcBef>
          <a:spcPts val="600"/>
        </a:spcBef>
        <a:spcAft>
          <a:spcPct val="0"/>
        </a:spcAft>
        <a:buClr>
          <a:srgbClr val="5C5A5A"/>
        </a:buClr>
        <a:buSzPct val="100000"/>
        <a:buFont typeface="Symbol" pitchFamily="18" charset="2"/>
        <a:buChar char=""/>
        <a:tabLst/>
        <a:defRPr sz="1800">
          <a:solidFill>
            <a:schemeClr val="tx1"/>
          </a:solidFill>
          <a:latin typeface="+mn-lt"/>
          <a:ea typeface="+mn-ea"/>
          <a:cs typeface="+mn-cs"/>
          <a:sym typeface="Rockwell" pitchFamily="18" charset="0"/>
        </a:defRPr>
      </a:lvl2pPr>
      <a:lvl3pPr marL="593725" indent="-228600" algn="l" rtl="0" eaLnBrk="1" fontAlgn="base" hangingPunct="1">
        <a:spcBef>
          <a:spcPts val="600"/>
        </a:spcBef>
        <a:spcAft>
          <a:spcPct val="0"/>
        </a:spcAft>
        <a:buClr>
          <a:srgbClr val="5C5A5A"/>
        </a:buClr>
        <a:buSzPct val="100000"/>
        <a:buFont typeface="Arial" pitchFamily="34" charset="0"/>
        <a:buChar char="−"/>
        <a:defRPr sz="1600">
          <a:solidFill>
            <a:schemeClr val="tx1"/>
          </a:solidFill>
          <a:latin typeface="+mn-lt"/>
          <a:ea typeface="+mn-ea"/>
          <a:cs typeface="+mn-cs"/>
          <a:sym typeface="Rockwell" pitchFamily="18" charset="0"/>
        </a:defRPr>
      </a:lvl3pPr>
      <a:lvl4pPr marL="958850" indent="-228600" algn="l" rtl="0" eaLnBrk="1" fontAlgn="base" hangingPunct="1">
        <a:spcBef>
          <a:spcPts val="600"/>
        </a:spcBef>
        <a:spcAft>
          <a:spcPct val="0"/>
        </a:spcAft>
        <a:buClr>
          <a:srgbClr val="5C5A5A"/>
        </a:buClr>
        <a:buSzPct val="80000"/>
        <a:buFont typeface="Wingdings" pitchFamily="2" charset="2"/>
        <a:buChar char="§"/>
        <a:defRPr sz="1400">
          <a:solidFill>
            <a:schemeClr val="tx1"/>
          </a:solidFill>
          <a:latin typeface="+mn-lt"/>
          <a:ea typeface="+mn-ea"/>
          <a:cs typeface="+mn-cs"/>
          <a:sym typeface="Rockwell" pitchFamily="18" charset="0"/>
        </a:defRPr>
      </a:lvl4pPr>
      <a:lvl5pPr marL="1325563" indent="-228600" algn="l" rtl="0" eaLnBrk="1" fontAlgn="base" hangingPunct="1">
        <a:spcBef>
          <a:spcPts val="600"/>
        </a:spcBef>
        <a:spcAft>
          <a:spcPct val="0"/>
        </a:spcAft>
        <a:buClr>
          <a:srgbClr val="5C5A5A"/>
        </a:buClr>
        <a:buSzPct val="85000"/>
        <a:buBlip>
          <a:blip r:embed="rId11"/>
        </a:buBlip>
        <a:defRPr sz="1200">
          <a:solidFill>
            <a:schemeClr val="tx1"/>
          </a:solidFill>
          <a:latin typeface="+mn-lt"/>
          <a:ea typeface="+mn-ea"/>
          <a:cs typeface="+mn-cs"/>
          <a:sym typeface="Rockwell" pitchFamily="18" charset="0"/>
        </a:defRPr>
      </a:lvl5pPr>
      <a:lvl6pPr marL="24765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6pPr>
      <a:lvl7pPr marL="29337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7pPr>
      <a:lvl8pPr marL="33909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8pPr>
      <a:lvl9pPr marL="38481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F84E98-ED1C-0A46-BCF4-B7F50E254B1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45CA03A-D28E-944D-AB0F-5A2B5C3B290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600D138-E986-2549-99BB-CA166A5B9B5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DA2ED9ED-ACE1-484D-8D68-5BE6C472CFD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Sources</a:t>
            </a:r>
          </a:p>
        </p:txBody>
      </p:sp>
    </p:spTree>
    <p:extLst>
      <p:ext uri="{BB962C8B-B14F-4D97-AF65-F5344CB8AC3E}">
        <p14:creationId xmlns:p14="http://schemas.microsoft.com/office/powerpoint/2010/main" val="100105063"/>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34A1DA"/>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4A1DA"/>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4A1D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4A1DA"/>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4A1D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A06BB7-DAD0-4064-9ED5-E014AF89ED9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FB090B-5907-4485-9843-A618784F83B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5CCCB-F175-4EFA-9A94-698D893C9BA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4529139-705A-48E6-B7FE-0E8D7EB639A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785A019-C229-4A6B-B8B8-5FC3806350D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F83C34E-5960-459B-8401-6AA98E33ECE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50644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1257300"/>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defTabSz="914400">
              <a:defRPr/>
            </a:pPr>
            <a:endParaRPr lang="en-US">
              <a:solidFill>
                <a:prstClr val="black">
                  <a:tint val="75000"/>
                </a:prstClr>
              </a:solidFill>
              <a:latin typeface="Arial"/>
            </a:endParaRPr>
          </a:p>
        </p:txBody>
      </p:sp>
    </p:spTree>
    <p:extLst>
      <p:ext uri="{BB962C8B-B14F-4D97-AF65-F5344CB8AC3E}">
        <p14:creationId xmlns:p14="http://schemas.microsoft.com/office/powerpoint/2010/main" val="237666095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defRPr>
      </a:lvl2pPr>
      <a:lvl3pPr algn="l" rtl="0" fontAlgn="base">
        <a:lnSpc>
          <a:spcPct val="90000"/>
        </a:lnSpc>
        <a:spcBef>
          <a:spcPct val="0"/>
        </a:spcBef>
        <a:spcAft>
          <a:spcPct val="0"/>
        </a:spcAft>
        <a:defRPr sz="4400">
          <a:solidFill>
            <a:schemeClr val="tx1"/>
          </a:solidFill>
          <a:latin typeface="Arial" panose="020B0604020202020204" pitchFamily="34" charset="0"/>
        </a:defRPr>
      </a:lvl3pPr>
      <a:lvl4pPr algn="l" rtl="0" fontAlgn="base">
        <a:lnSpc>
          <a:spcPct val="90000"/>
        </a:lnSpc>
        <a:spcBef>
          <a:spcPct val="0"/>
        </a:spcBef>
        <a:spcAft>
          <a:spcPct val="0"/>
        </a:spcAft>
        <a:defRPr sz="4400">
          <a:solidFill>
            <a:schemeClr val="tx1"/>
          </a:solidFill>
          <a:latin typeface="Arial" panose="020B0604020202020204" pitchFamily="34" charset="0"/>
        </a:defRPr>
      </a:lvl4pPr>
      <a:lvl5pPr algn="l" rtl="0" fontAlgn="base">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57580"/>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latin typeface="Arial"/>
            </a:endParaRPr>
          </a:p>
        </p:txBody>
      </p:sp>
    </p:spTree>
    <p:extLst>
      <p:ext uri="{BB962C8B-B14F-4D97-AF65-F5344CB8AC3E}">
        <p14:creationId xmlns:p14="http://schemas.microsoft.com/office/powerpoint/2010/main" val="84905928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57580"/>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Arial"/>
            </a:endParaRPr>
          </a:p>
        </p:txBody>
      </p:sp>
    </p:spTree>
    <p:extLst>
      <p:ext uri="{BB962C8B-B14F-4D97-AF65-F5344CB8AC3E}">
        <p14:creationId xmlns:p14="http://schemas.microsoft.com/office/powerpoint/2010/main" val="84376375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57580"/>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Arial"/>
            </a:endParaRPr>
          </a:p>
        </p:txBody>
      </p:sp>
    </p:spTree>
    <p:extLst>
      <p:ext uri="{BB962C8B-B14F-4D97-AF65-F5344CB8AC3E}">
        <p14:creationId xmlns:p14="http://schemas.microsoft.com/office/powerpoint/2010/main" val="290306788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5670949"/>
            <a:ext cx="9144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Calibri"/>
            </a:endParaRPr>
          </a:p>
        </p:txBody>
      </p:sp>
      <p:sp>
        <p:nvSpPr>
          <p:cNvPr id="9" name="Rectangle 8"/>
          <p:cNvSpPr/>
          <p:nvPr userDrawn="1"/>
        </p:nvSpPr>
        <p:spPr>
          <a:xfrm>
            <a:off x="0" y="5545570"/>
            <a:ext cx="9144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srgbClr val="FFFFFF"/>
              </a:solidFill>
              <a:latin typeface="Calibri"/>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86459" y="6338285"/>
            <a:ext cx="1297082" cy="440281"/>
          </a:xfrm>
          <a:prstGeom prst="rect">
            <a:avLst/>
          </a:prstGeom>
        </p:spPr>
      </p:pic>
      <p:sp>
        <p:nvSpPr>
          <p:cNvPr id="17" name="Rectangle 16"/>
          <p:cNvSpPr/>
          <p:nvPr userDrawn="1"/>
        </p:nvSpPr>
        <p:spPr>
          <a:xfrm>
            <a:off x="259317" y="3086149"/>
            <a:ext cx="5261698" cy="584776"/>
          </a:xfrm>
          <a:prstGeom prst="rect">
            <a:avLst/>
          </a:prstGeom>
        </p:spPr>
        <p:txBody>
          <a:bodyPr wrap="square">
            <a:spAutoFit/>
          </a:bodyPr>
          <a:lstStyle/>
          <a:p>
            <a:pPr defTabSz="914400"/>
            <a:r>
              <a:rPr lang="en-US" sz="3200" dirty="0" smtClean="0">
                <a:solidFill>
                  <a:srgbClr val="503278"/>
                </a:solidFill>
                <a:latin typeface="Arial" panose="020B0604020202020204" pitchFamily="34" charset="0"/>
                <a:cs typeface="Arial" panose="020B0604020202020204" pitchFamily="34" charset="0"/>
              </a:rPr>
              <a:t>Questions?</a:t>
            </a:r>
            <a:endParaRPr lang="en-US" sz="3200" dirty="0">
              <a:solidFill>
                <a:srgbClr val="503278"/>
              </a:solidFill>
              <a:latin typeface="Arial" panose="020B0604020202020204" pitchFamily="34" charset="0"/>
              <a:cs typeface="Arial" panose="020B0604020202020204" pitchFamily="34" charset="0"/>
            </a:endParaRPr>
          </a:p>
        </p:txBody>
      </p:sp>
      <p:sp>
        <p:nvSpPr>
          <p:cNvPr id="18" name="Rectangle 9"/>
          <p:cNvSpPr>
            <a:spLocks noChangeArrowheads="1"/>
          </p:cNvSpPr>
          <p:nvPr userDrawn="1"/>
        </p:nvSpPr>
        <p:spPr bwMode="auto">
          <a:xfrm>
            <a:off x="586955" y="3821280"/>
            <a:ext cx="3431577" cy="830997"/>
          </a:xfrm>
          <a:prstGeom prst="rect">
            <a:avLst/>
          </a:prstGeom>
          <a:noFill/>
          <a:ln w="9525">
            <a:noFill/>
            <a:miter lim="800000"/>
            <a:headEnd/>
            <a:tailEnd/>
          </a:ln>
        </p:spPr>
        <p:txBody>
          <a:bodyPr wrap="square">
            <a:spAutoFit/>
          </a:bodyPr>
          <a:lstStyle/>
          <a:p>
            <a:pPr defTabSz="914400"/>
            <a:r>
              <a:rPr lang="en-US" sz="2400" b="1" i="1" dirty="0" smtClean="0">
                <a:solidFill>
                  <a:srgbClr val="000000"/>
                </a:solidFill>
                <a:latin typeface="Arial" panose="020B0604020202020204" pitchFamily="34" charset="0"/>
                <a:cs typeface="Arial" panose="020B0604020202020204" pitchFamily="34" charset="0"/>
              </a:rPr>
              <a:t>DSRIP e-mail:</a:t>
            </a:r>
            <a:r>
              <a:rPr lang="en-US" sz="2400" dirty="0">
                <a:solidFill>
                  <a:srgbClr val="5A336F"/>
                </a:solidFill>
                <a:latin typeface="Arial" panose="020B0604020202020204" pitchFamily="34" charset="0"/>
                <a:cs typeface="Arial" panose="020B0604020202020204" pitchFamily="34" charset="0"/>
                <a:hlinkClick r:id="rId5"/>
              </a:rPr>
              <a:t/>
            </a:r>
            <a:br>
              <a:rPr lang="en-US" sz="2400" dirty="0">
                <a:solidFill>
                  <a:srgbClr val="5A336F"/>
                </a:solidFill>
                <a:latin typeface="Arial" panose="020B0604020202020204" pitchFamily="34" charset="0"/>
                <a:cs typeface="Arial" panose="020B0604020202020204" pitchFamily="34" charset="0"/>
                <a:hlinkClick r:id="rId5"/>
              </a:rPr>
            </a:br>
            <a:r>
              <a:rPr lang="en-US" sz="2400" dirty="0" smtClean="0">
                <a:solidFill>
                  <a:srgbClr val="503278"/>
                </a:solidFill>
                <a:latin typeface="Arial" panose="020B0604020202020204" pitchFamily="34" charset="0"/>
                <a:cs typeface="Arial" panose="020B0604020202020204" pitchFamily="34" charset="0"/>
              </a:rPr>
              <a:t>dsrip@health.ny.gov</a:t>
            </a:r>
          </a:p>
        </p:txBody>
      </p:sp>
    </p:spTree>
    <p:extLst>
      <p:ext uri="{BB962C8B-B14F-4D97-AF65-F5344CB8AC3E}">
        <p14:creationId xmlns:p14="http://schemas.microsoft.com/office/powerpoint/2010/main" val="2612731608"/>
      </p:ext>
    </p:extLst>
  </p:cSld>
  <p:clrMap bg1="lt1" tx1="dk1" bg2="lt2" tx2="dk2" accent1="accent1" accent2="accent2" accent3="accent3" accent4="accent4" accent5="accent5" accent6="accent6" hlink="hlink" folHlink="folHlink"/>
  <p:sldLayoutIdLst>
    <p:sldLayoutId id="2147483766" r:id="rId1"/>
    <p:sldLayoutId id="2147483768"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spcBef>
                <a:spcPct val="50000"/>
              </a:spcBef>
              <a:defRPr sz="1200">
                <a:solidFill>
                  <a:srgbClr val="005595"/>
                </a:solidFill>
                <a:latin typeface="+mn-lt"/>
                <a:ea typeface="+mn-ea"/>
                <a:cs typeface="+mn-cs"/>
              </a:defRPr>
            </a:lvl1pPr>
          </a:lstStyle>
          <a:p>
            <a:pPr defTabSz="914400" fontAlgn="base">
              <a:spcAft>
                <a:spcPct val="0"/>
              </a:spcAft>
              <a:defRPr/>
            </a:pPr>
            <a:endParaRPr lang="en-US">
              <a:latin typeface="Arial"/>
            </a:endParaRPr>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Arial" charset="0"/>
              </a:defRPr>
            </a:lvl1pPr>
          </a:lstStyle>
          <a:p>
            <a:pPr defTabSz="914400" fontAlgn="base">
              <a:spcBef>
                <a:spcPct val="0"/>
              </a:spcBef>
              <a:spcAft>
                <a:spcPct val="0"/>
              </a:spcAft>
            </a:pPr>
            <a:fld id="{7ECD1A8A-566D-2049-840A-19DB3A0B1A22}" type="slidenum">
              <a:rPr lang="en-US" smtClean="0">
                <a:ea typeface="MS PGothic" charset="0"/>
                <a:cs typeface="MS PGothic" charset="0"/>
              </a:rPr>
              <a:pPr defTabSz="914400" fontAlgn="base">
                <a:spcBef>
                  <a:spcPct val="0"/>
                </a:spcBef>
                <a:spcAft>
                  <a:spcPct val="0"/>
                </a:spcAft>
              </a:pPr>
              <a:t>‹#›</a:t>
            </a:fld>
            <a:endParaRPr lang="en-US" smtClean="0">
              <a:ea typeface="MS PGothic" charset="0"/>
              <a:cs typeface="MS PGothic" charset="0"/>
            </a:endParaRPr>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ea typeface="+mn-ea"/>
                <a:cs typeface="+mn-cs"/>
              </a:defRPr>
            </a:lvl1pPr>
          </a:lstStyle>
          <a:p>
            <a:pPr defTabSz="914400" fontAlgn="base">
              <a:spcBef>
                <a:spcPct val="0"/>
              </a:spcBef>
              <a:spcAft>
                <a:spcPct val="0"/>
              </a:spcAft>
              <a:defRPr/>
            </a:pPr>
            <a:endParaRPr lang="en-US">
              <a:latin typeface="Arial"/>
            </a:endParaRPr>
          </a:p>
        </p:txBody>
      </p:sp>
    </p:spTree>
    <p:extLst>
      <p:ext uri="{BB962C8B-B14F-4D97-AF65-F5344CB8AC3E}">
        <p14:creationId xmlns:p14="http://schemas.microsoft.com/office/powerpoint/2010/main" val="134264092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rtl="0" eaLnBrk="0" fontAlgn="base" hangingPunct="0">
        <a:spcBef>
          <a:spcPct val="0"/>
        </a:spcBef>
        <a:spcAft>
          <a:spcPct val="0"/>
        </a:spcAft>
        <a:defRPr sz="3200" b="1">
          <a:solidFill>
            <a:srgbClr val="005595"/>
          </a:solidFill>
          <a:latin typeface="+mj-lt"/>
          <a:ea typeface="MS PGothic" pitchFamily="34" charset="-128"/>
          <a:cs typeface="MS PGothic" charset="0"/>
        </a:defRPr>
      </a:lvl1pPr>
      <a:lvl2pPr algn="l" rtl="0" eaLnBrk="0" fontAlgn="base" hangingPunct="0">
        <a:spcBef>
          <a:spcPct val="0"/>
        </a:spcBef>
        <a:spcAft>
          <a:spcPct val="0"/>
        </a:spcAft>
        <a:defRPr sz="3200" b="1">
          <a:solidFill>
            <a:srgbClr val="005595"/>
          </a:solidFill>
          <a:latin typeface="Arial" charset="0"/>
          <a:ea typeface="MS PGothic" pitchFamily="34" charset="-128"/>
          <a:cs typeface="MS PGothic" charset="0"/>
        </a:defRPr>
      </a:lvl2pPr>
      <a:lvl3pPr algn="l" rtl="0" eaLnBrk="0" fontAlgn="base" hangingPunct="0">
        <a:spcBef>
          <a:spcPct val="0"/>
        </a:spcBef>
        <a:spcAft>
          <a:spcPct val="0"/>
        </a:spcAft>
        <a:defRPr sz="3200" b="1">
          <a:solidFill>
            <a:srgbClr val="005595"/>
          </a:solidFill>
          <a:latin typeface="Arial" charset="0"/>
          <a:ea typeface="MS PGothic" pitchFamily="34" charset="-128"/>
          <a:cs typeface="MS PGothic" charset="0"/>
        </a:defRPr>
      </a:lvl3pPr>
      <a:lvl4pPr algn="l" rtl="0" eaLnBrk="0" fontAlgn="base" hangingPunct="0">
        <a:spcBef>
          <a:spcPct val="0"/>
        </a:spcBef>
        <a:spcAft>
          <a:spcPct val="0"/>
        </a:spcAft>
        <a:defRPr sz="3200" b="1">
          <a:solidFill>
            <a:srgbClr val="005595"/>
          </a:solidFill>
          <a:latin typeface="Arial" charset="0"/>
          <a:ea typeface="MS PGothic" pitchFamily="34" charset="-128"/>
          <a:cs typeface="MS PGothic" charset="0"/>
        </a:defRPr>
      </a:lvl4pPr>
      <a:lvl5pPr algn="l" rtl="0" eaLnBrk="0" fontAlgn="base" hangingPunct="0">
        <a:spcBef>
          <a:spcPct val="0"/>
        </a:spcBef>
        <a:spcAft>
          <a:spcPct val="0"/>
        </a:spcAft>
        <a:defRPr sz="3200" b="1">
          <a:solidFill>
            <a:srgbClr val="005595"/>
          </a:solidFill>
          <a:latin typeface="Arial" charset="0"/>
          <a:ea typeface="MS PGothic" pitchFamily="34" charset="-128"/>
          <a:cs typeface="MS PGothic"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eaLnBrk="0" fontAlgn="base" hangingPunct="0">
        <a:spcBef>
          <a:spcPct val="20000"/>
        </a:spcBef>
        <a:spcAft>
          <a:spcPct val="0"/>
        </a:spcAft>
        <a:buChar char="•"/>
        <a:defRPr sz="2000">
          <a:solidFill>
            <a:srgbClr val="005595"/>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rgbClr val="005595"/>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1600">
          <a:solidFill>
            <a:srgbClr val="005595"/>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1400">
          <a:solidFill>
            <a:srgbClr val="005595"/>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1400">
          <a:solidFill>
            <a:srgbClr val="005595"/>
          </a:solidFill>
          <a:latin typeface="+mn-lt"/>
          <a:ea typeface="MS PGothic" pitchFamily="34" charset="-128"/>
          <a:cs typeface="MS PGothic" charset="0"/>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8" name="Rectangle 8"/>
          <p:cNvSpPr>
            <a:spLocks noGrp="1" noChangeArrowheads="1"/>
          </p:cNvSpPr>
          <p:nvPr>
            <p:ph type="sldNum" sz="quarter" idx="4"/>
          </p:nvPr>
        </p:nvSpPr>
        <p:spPr bwMode="auto">
          <a:xfrm>
            <a:off x="304800" y="65341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Arial" charset="0"/>
              </a:defRPr>
            </a:lvl1pPr>
          </a:lstStyle>
          <a:p>
            <a:pPr defTabSz="914400" fontAlgn="base">
              <a:spcBef>
                <a:spcPct val="0"/>
              </a:spcBef>
              <a:spcAft>
                <a:spcPct val="0"/>
              </a:spcAft>
            </a:pPr>
            <a:fld id="{1F3928AB-85FA-924A-8429-8F9262F67B3A}" type="slidenum">
              <a:rPr lang="en-US" smtClean="0">
                <a:ea typeface="MS PGothic" charset="0"/>
                <a:cs typeface="MS PGothic" charset="0"/>
              </a:rPr>
              <a:pPr defTabSz="914400" fontAlgn="base">
                <a:spcBef>
                  <a:spcPct val="0"/>
                </a:spcBef>
                <a:spcAft>
                  <a:spcPct val="0"/>
                </a:spcAft>
              </a:pPr>
              <a:t>‹#›</a:t>
            </a:fld>
            <a:endParaRPr lang="en-US" smtClean="0">
              <a:ea typeface="MS PGothic" charset="0"/>
              <a:cs typeface="MS PGothic" charset="0"/>
            </a:endParaRPr>
          </a:p>
        </p:txBody>
      </p:sp>
      <p:sp>
        <p:nvSpPr>
          <p:cNvPr id="5130" name="Rectangle 10"/>
          <p:cNvSpPr>
            <a:spLocks noGrp="1" noChangeArrowheads="1"/>
          </p:cNvSpPr>
          <p:nvPr>
            <p:ph type="ftr" sz="quarter" idx="3"/>
          </p:nvPr>
        </p:nvSpPr>
        <p:spPr bwMode="auto">
          <a:xfrm>
            <a:off x="3124200" y="653415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ea typeface="+mn-ea"/>
                <a:cs typeface="+mn-cs"/>
              </a:defRPr>
            </a:lvl1pPr>
          </a:lstStyle>
          <a:p>
            <a:pPr defTabSz="914400" fontAlgn="base">
              <a:spcBef>
                <a:spcPct val="0"/>
              </a:spcBef>
              <a:spcAft>
                <a:spcPct val="0"/>
              </a:spcAft>
              <a:defRPr/>
            </a:pPr>
            <a:endParaRPr lang="en-US">
              <a:latin typeface="Arial"/>
            </a:endParaRPr>
          </a:p>
        </p:txBody>
      </p:sp>
    </p:spTree>
    <p:extLst>
      <p:ext uri="{BB962C8B-B14F-4D97-AF65-F5344CB8AC3E}">
        <p14:creationId xmlns:p14="http://schemas.microsoft.com/office/powerpoint/2010/main" val="113680937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l" rtl="0" eaLnBrk="0" fontAlgn="base" hangingPunct="0">
        <a:spcBef>
          <a:spcPct val="0"/>
        </a:spcBef>
        <a:spcAft>
          <a:spcPct val="0"/>
        </a:spcAft>
        <a:defRPr sz="3200" b="1">
          <a:solidFill>
            <a:srgbClr val="005595"/>
          </a:solidFill>
          <a:latin typeface="+mj-lt"/>
          <a:ea typeface="MS PGothic" pitchFamily="34" charset="-128"/>
          <a:cs typeface="MS PGothic" charset="0"/>
        </a:defRPr>
      </a:lvl1pPr>
      <a:lvl2pPr algn="l" rtl="0" eaLnBrk="0" fontAlgn="base" hangingPunct="0">
        <a:spcBef>
          <a:spcPct val="0"/>
        </a:spcBef>
        <a:spcAft>
          <a:spcPct val="0"/>
        </a:spcAft>
        <a:defRPr sz="3200" b="1">
          <a:solidFill>
            <a:srgbClr val="005595"/>
          </a:solidFill>
          <a:latin typeface="Arial" charset="0"/>
          <a:ea typeface="MS PGothic" pitchFamily="34" charset="-128"/>
          <a:cs typeface="MS PGothic" charset="0"/>
        </a:defRPr>
      </a:lvl2pPr>
      <a:lvl3pPr algn="l" rtl="0" eaLnBrk="0" fontAlgn="base" hangingPunct="0">
        <a:spcBef>
          <a:spcPct val="0"/>
        </a:spcBef>
        <a:spcAft>
          <a:spcPct val="0"/>
        </a:spcAft>
        <a:defRPr sz="3200" b="1">
          <a:solidFill>
            <a:srgbClr val="005595"/>
          </a:solidFill>
          <a:latin typeface="Arial" charset="0"/>
          <a:ea typeface="MS PGothic" pitchFamily="34" charset="-128"/>
          <a:cs typeface="MS PGothic" charset="0"/>
        </a:defRPr>
      </a:lvl3pPr>
      <a:lvl4pPr algn="l" rtl="0" eaLnBrk="0" fontAlgn="base" hangingPunct="0">
        <a:spcBef>
          <a:spcPct val="0"/>
        </a:spcBef>
        <a:spcAft>
          <a:spcPct val="0"/>
        </a:spcAft>
        <a:defRPr sz="3200" b="1">
          <a:solidFill>
            <a:srgbClr val="005595"/>
          </a:solidFill>
          <a:latin typeface="Arial" charset="0"/>
          <a:ea typeface="MS PGothic" pitchFamily="34" charset="-128"/>
          <a:cs typeface="MS PGothic" charset="0"/>
        </a:defRPr>
      </a:lvl4pPr>
      <a:lvl5pPr algn="l" rtl="0" eaLnBrk="0" fontAlgn="base" hangingPunct="0">
        <a:spcBef>
          <a:spcPct val="0"/>
        </a:spcBef>
        <a:spcAft>
          <a:spcPct val="0"/>
        </a:spcAft>
        <a:defRPr sz="3200" b="1">
          <a:solidFill>
            <a:srgbClr val="005595"/>
          </a:solidFill>
          <a:latin typeface="Arial" charset="0"/>
          <a:ea typeface="MS PGothic" pitchFamily="34" charset="-128"/>
          <a:cs typeface="MS PGothic"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eaLnBrk="0" fontAlgn="base" hangingPunct="0">
        <a:spcBef>
          <a:spcPct val="20000"/>
        </a:spcBef>
        <a:spcAft>
          <a:spcPct val="0"/>
        </a:spcAft>
        <a:buChar char="•"/>
        <a:defRPr sz="2000">
          <a:solidFill>
            <a:srgbClr val="005595"/>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rgbClr val="005595"/>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1600">
          <a:solidFill>
            <a:srgbClr val="005595"/>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1400">
          <a:solidFill>
            <a:srgbClr val="005595"/>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1400">
          <a:solidFill>
            <a:srgbClr val="005595"/>
          </a:solidFill>
          <a:latin typeface="+mn-lt"/>
          <a:ea typeface="MS PGothic" pitchFamily="34" charset="-128"/>
          <a:cs typeface="MS PGothic" charset="0"/>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6107906"/>
            <a:ext cx="9161859" cy="765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lumMod val="50000"/>
            </a:schemeClr>
          </a:solidFill>
          <a:ln w="12700" cap="flat" cmpd="sng">
            <a:noFill/>
            <a:prstDash val="solid"/>
            <a:miter lim="0"/>
            <a:headEnd/>
            <a:tailEnd/>
          </a:ln>
          <a:effectLst/>
        </p:spPr>
        <p:txBody>
          <a:bodyPr lIns="35719" tIns="35719" rIns="35719" bIns="35719" anchor="ctr">
            <a:prstTxWarp prst="textNoShape">
              <a:avLst/>
            </a:prstTxWarp>
          </a:bodyPr>
          <a:lstStyle/>
          <a:p>
            <a:pPr defTabSz="410751" fontAlgn="base" hangingPunct="0">
              <a:spcBef>
                <a:spcPct val="0"/>
              </a:spcBef>
              <a:spcAft>
                <a:spcPct val="0"/>
              </a:spcAft>
              <a:defRPr/>
            </a:pPr>
            <a:endParaRPr lang="en-US" sz="1547">
              <a:solidFill>
                <a:srgbClr val="53C1DD"/>
              </a:solidFill>
              <a:sym typeface="Trebuchet MS" pitchFamily="-100" charset="0"/>
            </a:endParaRPr>
          </a:p>
        </p:txBody>
      </p:sp>
      <p:pic>
        <p:nvPicPr>
          <p:cNvPr id="4" name="Picture 3" descr="Colorado Department of Health Care Policy and Financing seal"/>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22158" y="6168985"/>
            <a:ext cx="3471867" cy="642938"/>
          </a:xfrm>
          <a:prstGeom prst="rect">
            <a:avLst/>
          </a:prstGeom>
        </p:spPr>
      </p:pic>
      <p:sp>
        <p:nvSpPr>
          <p:cNvPr id="2" name="Title Placeholder 1"/>
          <p:cNvSpPr>
            <a:spLocks noGrp="1"/>
          </p:cNvSpPr>
          <p:nvPr>
            <p:ph type="title"/>
          </p:nvPr>
        </p:nvSpPr>
        <p:spPr>
          <a:xfrm>
            <a:off x="628428" y="365001"/>
            <a:ext cx="7887146" cy="1326059"/>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dirty="0"/>
              <a:t>Click to edit Master title style</a:t>
            </a:r>
          </a:p>
        </p:txBody>
      </p:sp>
      <p:sp>
        <p:nvSpPr>
          <p:cNvPr id="6" name="Date Placeholder 5"/>
          <p:cNvSpPr>
            <a:spLocks noGrp="1"/>
          </p:cNvSpPr>
          <p:nvPr>
            <p:ph type="dt" sz="half" idx="2"/>
          </p:nvPr>
        </p:nvSpPr>
        <p:spPr>
          <a:xfrm>
            <a:off x="6458397" y="5593556"/>
            <a:ext cx="2057176" cy="365001"/>
          </a:xfrm>
          <a:prstGeom prst="rect">
            <a:avLst/>
          </a:prstGeom>
        </p:spPr>
        <p:txBody>
          <a:bodyPr vert="horz" lIns="91440" tIns="45720" rIns="91440" bIns="45720" rtlCol="0" anchor="ctr"/>
          <a:lstStyle>
            <a:lvl1pPr>
              <a:defRPr lang="en-US" sz="1406" smtClean="0">
                <a:solidFill>
                  <a:schemeClr val="tx1"/>
                </a:solidFill>
              </a:defRPr>
            </a:lvl1pPr>
          </a:lstStyle>
          <a:p>
            <a:pPr algn="r" defTabSz="410751" fontAlgn="base" hangingPunct="0">
              <a:spcBef>
                <a:spcPct val="0"/>
              </a:spcBef>
              <a:spcAft>
                <a:spcPct val="0"/>
              </a:spcAft>
            </a:pPr>
            <a:endParaRPr lang="en-US">
              <a:solidFill>
                <a:srgbClr val="4F5858"/>
              </a:solidFill>
              <a:sym typeface="Trebuchet MS" pitchFamily="-100" charset="0"/>
            </a:endParaRPr>
          </a:p>
        </p:txBody>
      </p:sp>
      <p:sp>
        <p:nvSpPr>
          <p:cNvPr id="3" name="Slide Number Placeholder 2"/>
          <p:cNvSpPr>
            <a:spLocks noGrp="1"/>
          </p:cNvSpPr>
          <p:nvPr>
            <p:ph type="sldNum" sz="quarter" idx="4"/>
          </p:nvPr>
        </p:nvSpPr>
        <p:spPr>
          <a:xfrm>
            <a:off x="6458397" y="6356821"/>
            <a:ext cx="2057177" cy="365001"/>
          </a:xfrm>
          <a:prstGeom prst="rect">
            <a:avLst/>
          </a:prstGeom>
        </p:spPr>
        <p:txBody>
          <a:bodyPr vert="horz" lIns="91440" tIns="45720" rIns="91440" bIns="45720" rtlCol="0" anchor="ctr"/>
          <a:lstStyle>
            <a:lvl1pPr algn="r">
              <a:defRPr sz="1266" b="1">
                <a:solidFill>
                  <a:schemeClr val="bg1"/>
                </a:solidFill>
              </a:defRPr>
            </a:lvl1pPr>
          </a:lstStyle>
          <a:p>
            <a:pPr defTabSz="410751" fontAlgn="base" hangingPunct="0">
              <a:spcBef>
                <a:spcPct val="0"/>
              </a:spcBef>
              <a:spcAft>
                <a:spcPct val="0"/>
              </a:spcAft>
            </a:pPr>
            <a:fld id="{7CD4B2A3-DF06-4EAB-85AB-0641A4D150A0}" type="slidenum">
              <a:rPr lang="en-US" smtClean="0">
                <a:solidFill>
                  <a:srgbClr val="FFFFFF"/>
                </a:solidFill>
                <a:sym typeface="Trebuchet MS" pitchFamily="-100" charset="0"/>
              </a:rPr>
              <a:pPr defTabSz="410751" fontAlgn="base" hangingPunct="0">
                <a:spcBef>
                  <a:spcPct val="0"/>
                </a:spcBef>
                <a:spcAft>
                  <a:spcPct val="0"/>
                </a:spcAft>
              </a:pPr>
              <a:t>‹#›</a:t>
            </a:fld>
            <a:endParaRPr lang="en-US">
              <a:solidFill>
                <a:srgbClr val="FFFFFF"/>
              </a:solidFill>
              <a:sym typeface="Trebuchet MS" pitchFamily="-100" charset="0"/>
            </a:endParaRPr>
          </a:p>
        </p:txBody>
      </p:sp>
    </p:spTree>
    <p:extLst>
      <p:ext uri="{BB962C8B-B14F-4D97-AF65-F5344CB8AC3E}">
        <p14:creationId xmlns:p14="http://schemas.microsoft.com/office/powerpoint/2010/main" val="23820131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Lst>
  <p:hf hdr="0" ftr="0" dt="0"/>
  <p:txStyles>
    <p:titleStyle>
      <a:lvl1pPr algn="l" defTabSz="410751" rtl="0" eaLnBrk="0" fontAlgn="base" hangingPunct="0">
        <a:spcBef>
          <a:spcPct val="0"/>
        </a:spcBef>
        <a:spcAft>
          <a:spcPct val="0"/>
        </a:spcAft>
        <a:defRPr lang="en-US" sz="4640" b="1" i="1" smtClean="0">
          <a:solidFill>
            <a:schemeClr val="tx1"/>
          </a:solidFill>
          <a:latin typeface="+mj-lt"/>
          <a:ea typeface="+mj-ea"/>
          <a:cs typeface="+mj-cs"/>
          <a:sym typeface="Trebuchet MS" pitchFamily="-100" charset="0"/>
        </a:defRPr>
      </a:lvl1pPr>
      <a:lvl2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5pPr>
      <a:lvl6pPr marL="321457"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6pPr>
      <a:lvl7pPr marL="642915"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7pPr>
      <a:lvl8pPr marL="964372"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285829"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41093" indent="-241093"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1pPr>
      <a:lvl2pPr marL="160729" indent="160729"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2pPr>
      <a:lvl3pPr marL="321457" indent="321457"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3pPr>
      <a:lvl4pPr marL="482186" indent="482186"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4pPr>
      <a:lvl5pPr marL="642915" indent="642915"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5pPr>
      <a:lvl6pPr marL="964372"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6pPr>
      <a:lvl7pPr marL="1285829"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7pPr>
      <a:lvl8pPr marL="1607287"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8pPr>
      <a:lvl9pPr marL="1928744"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jpeg"/><Relationship Id="rId1" Type="http://schemas.openxmlformats.org/officeDocument/2006/relationships/slideLayout" Target="../slideLayouts/slideLayout177.xml"/></Relationships>
</file>

<file path=ppt/slides/_rels/slide11.xml.rels><?xml version="1.0" encoding="UTF-8" standalone="yes"?>
<Relationships xmlns="http://schemas.openxmlformats.org/package/2006/relationships"><Relationship Id="rId3" Type="http://schemas.openxmlformats.org/officeDocument/2006/relationships/hyperlink" Target="https://s3.amazonaws.com/public-inspection.federalregister.gov/2017-28103.pdf" TargetMode="External"/><Relationship Id="rId2" Type="http://schemas.openxmlformats.org/officeDocument/2006/relationships/hyperlink" Target="https://www.whitehouse.gov/presidential-actions/presidential-executive-order-promoting-healthcare-choice-competition-across-united-states/" TargetMode="External"/><Relationship Id="rId1" Type="http://schemas.openxmlformats.org/officeDocument/2006/relationships/slideLayout" Target="../slideLayouts/slideLayout17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6.xml"/></Relationships>
</file>

<file path=ppt/slides/_rels/slide14.xml.rels><?xml version="1.0" encoding="UTF-8" standalone="yes"?>
<Relationships xmlns="http://schemas.openxmlformats.org/package/2006/relationships"><Relationship Id="rId3" Type="http://schemas.openxmlformats.org/officeDocument/2006/relationships/hyperlink" Target="mailto:Audrey.Gasteier@state.ma.us" TargetMode="External"/><Relationship Id="rId2" Type="http://schemas.openxmlformats.org/officeDocument/2006/relationships/hyperlink" Target="mailto:EDeAngelo@state.ma.us" TargetMode="External"/><Relationship Id="rId1" Type="http://schemas.openxmlformats.org/officeDocument/2006/relationships/slideLayout" Target="../slideLayouts/slideLayout177.xml"/><Relationship Id="rId6" Type="http://schemas.openxmlformats.org/officeDocument/2006/relationships/hyperlink" Target="https://www.mahealthconnector.org/about/policy-center/reports-publications" TargetMode="External"/><Relationship Id="rId5" Type="http://schemas.openxmlformats.org/officeDocument/2006/relationships/hyperlink" Target="https://www.mahealthconnector.org/wp-content/uploads/Individual-Mandate-Report-Nov2017.pdf" TargetMode="External"/><Relationship Id="rId4" Type="http://schemas.openxmlformats.org/officeDocument/2006/relationships/hyperlink" Target="mailto:Marissa.Woltmann@state.ma.u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1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18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0.xml"/></Relationships>
</file>

<file path=ppt/slides/_rels/slide42.xml.rels><?xml version="1.0" encoding="UTF-8" standalone="yes"?>
<Relationships xmlns="http://schemas.openxmlformats.org/package/2006/relationships"><Relationship Id="rId2" Type="http://schemas.openxmlformats.org/officeDocument/2006/relationships/hyperlink" Target="http://shvs.org/resource/model-legislation-for-state-individual-mandate/" TargetMode="External"/><Relationship Id="rId1" Type="http://schemas.openxmlformats.org/officeDocument/2006/relationships/slideLayout" Target="../slideLayouts/slideLayout209.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00939" y="2983523"/>
            <a:ext cx="6542126" cy="1107856"/>
          </a:xfrm>
        </p:spPr>
        <p:txBody>
          <a:bodyPr>
            <a:noAutofit/>
          </a:bodyPr>
          <a:lstStyle/>
          <a:p>
            <a:r>
              <a:rPr lang="en-US" sz="3000" b="0" cap="none" dirty="0" smtClean="0"/>
              <a:t>Wednesday, February 7, 2018</a:t>
            </a:r>
            <a:br>
              <a:rPr lang="en-US" sz="3000" b="0" cap="none" dirty="0" smtClean="0"/>
            </a:br>
            <a:r>
              <a:rPr lang="en-US" sz="3000" b="0" cap="none" dirty="0" smtClean="0"/>
              <a:t> 2:00pm-3:00pm </a:t>
            </a:r>
            <a:r>
              <a:rPr lang="en-US" sz="3000" b="0" cap="none" dirty="0"/>
              <a:t>Eastern</a:t>
            </a:r>
            <a:br>
              <a:rPr lang="en-US" sz="3000" b="0" cap="none" dirty="0"/>
            </a:br>
            <a:endParaRPr lang="en-US" sz="3000" b="0" cap="none" dirty="0"/>
          </a:p>
        </p:txBody>
      </p:sp>
      <p:sp>
        <p:nvSpPr>
          <p:cNvPr id="6" name="Title 1"/>
          <p:cNvSpPr>
            <a:spLocks noGrp="1"/>
          </p:cNvSpPr>
          <p:nvPr>
            <p:ph type="title"/>
          </p:nvPr>
        </p:nvSpPr>
        <p:spPr>
          <a:xfrm>
            <a:off x="2410577" y="388034"/>
            <a:ext cx="6498251" cy="1881321"/>
          </a:xfrm>
        </p:spPr>
        <p:txBody>
          <a:bodyPr>
            <a:normAutofit/>
          </a:bodyPr>
          <a:lstStyle/>
          <a:p>
            <a:r>
              <a:rPr lang="en-US" dirty="0" smtClean="0"/>
              <a:t>How Would a State Individual Insurance Mandate Work?</a:t>
            </a:r>
            <a:r>
              <a:rPr lang="en-US" sz="3000" dirty="0"/>
              <a:t/>
            </a:r>
            <a:br>
              <a:rPr lang="en-US" sz="3000" dirty="0"/>
            </a:br>
            <a:endParaRPr lang="en-US" sz="3000" dirty="0"/>
          </a:p>
        </p:txBody>
      </p:sp>
      <p:sp>
        <p:nvSpPr>
          <p:cNvPr id="5" name="Subtitle 3"/>
          <p:cNvSpPr txBox="1">
            <a:spLocks/>
          </p:cNvSpPr>
          <p:nvPr/>
        </p:nvSpPr>
        <p:spPr>
          <a:xfrm>
            <a:off x="150667" y="4500373"/>
            <a:ext cx="8842679" cy="1390512"/>
          </a:xfrm>
          <a:prstGeom prst="rect">
            <a:avLst/>
          </a:prstGeom>
        </p:spPr>
        <p:txBody>
          <a:bodyPr vert="horz">
            <a:noAutofit/>
          </a:bodyPr>
          <a:lstStyle>
            <a:lvl1pPr marL="0" indent="0" algn="ctr" rtl="0" eaLnBrk="1" latinLnBrk="0" hangingPunct="1">
              <a:spcBef>
                <a:spcPct val="20000"/>
              </a:spcBef>
              <a:buClrTx/>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tx1"/>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Tx/>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tx1"/>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Tx/>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sz="2000" b="0" cap="none" dirty="0" smtClean="0"/>
              <a:t>Supported by the Robert Wood Johnson Foundation</a:t>
            </a:r>
            <a:endParaRPr lang="en-US" sz="2000" b="0" cap="none" dirty="0"/>
          </a:p>
        </p:txBody>
      </p:sp>
    </p:spTree>
    <p:extLst>
      <p:ext uri="{BB962C8B-B14F-4D97-AF65-F5344CB8AC3E}">
        <p14:creationId xmlns:p14="http://schemas.microsoft.com/office/powerpoint/2010/main" val="3255196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7848600" cy="1014412"/>
          </a:xfrm>
        </p:spPr>
        <p:txBody>
          <a:bodyPr/>
          <a:lstStyle/>
          <a:p>
            <a:r>
              <a:rPr lang="en-US" dirty="0"/>
              <a:t>Outreach Uses of State Mandate</a:t>
            </a:r>
          </a:p>
        </p:txBody>
      </p:sp>
      <p:sp>
        <p:nvSpPr>
          <p:cNvPr id="3" name="Content Placeholder 2"/>
          <p:cNvSpPr>
            <a:spLocks noGrp="1"/>
          </p:cNvSpPr>
          <p:nvPr>
            <p:ph idx="1"/>
          </p:nvPr>
        </p:nvSpPr>
        <p:spPr>
          <a:xfrm>
            <a:off x="457200" y="1447800"/>
            <a:ext cx="8534400" cy="4800600"/>
          </a:xfrm>
        </p:spPr>
        <p:txBody>
          <a:bodyPr/>
          <a:lstStyle/>
          <a:p>
            <a:pPr marL="285750" indent="-285750">
              <a:buFont typeface="Arial"/>
              <a:buChar char="•"/>
            </a:pPr>
            <a:endParaRPr lang="en-US" sz="1400" dirty="0">
              <a:solidFill>
                <a:srgbClr val="5C5A5A"/>
              </a:solidFill>
              <a:latin typeface="Franklin Gothic Book"/>
              <a:cs typeface="Franklin Gothic Book"/>
            </a:endParaRPr>
          </a:p>
          <a:p>
            <a:pPr marL="285750" indent="-285750">
              <a:buFont typeface="Arial"/>
              <a:buChar char="•"/>
            </a:pP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
        <p:nvSpPr>
          <p:cNvPr id="5" name="Content Placeholder 2"/>
          <p:cNvSpPr txBox="1">
            <a:spLocks/>
          </p:cNvSpPr>
          <p:nvPr/>
        </p:nvSpPr>
        <p:spPr bwMode="auto">
          <a:xfrm>
            <a:off x="384810" y="1371600"/>
            <a:ext cx="8225790" cy="4800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sz="2400" b="0">
                <a:solidFill>
                  <a:schemeClr val="tx1"/>
                </a:solidFill>
                <a:latin typeface="+mn-lt"/>
                <a:ea typeface="+mn-ea"/>
                <a:cs typeface="+mn-cs"/>
                <a:sym typeface="Rockwell" pitchFamily="18" charset="0"/>
              </a:defRPr>
            </a:lvl1pPr>
            <a:lvl2pPr marL="227013" indent="-219075" algn="l" rtl="0" eaLnBrk="1" fontAlgn="base" hangingPunct="1">
              <a:spcBef>
                <a:spcPts val="600"/>
              </a:spcBef>
              <a:spcAft>
                <a:spcPct val="0"/>
              </a:spcAft>
              <a:buClr>
                <a:srgbClr val="5C5A5A"/>
              </a:buClr>
              <a:buSzPct val="100000"/>
              <a:buFont typeface="Symbol" pitchFamily="18" charset="2"/>
              <a:buChar char=""/>
              <a:tabLst/>
              <a:defRPr sz="1800">
                <a:solidFill>
                  <a:schemeClr val="tx1"/>
                </a:solidFill>
                <a:latin typeface="+mn-lt"/>
                <a:ea typeface="+mn-ea"/>
                <a:cs typeface="+mn-cs"/>
                <a:sym typeface="Rockwell" pitchFamily="18" charset="0"/>
              </a:defRPr>
            </a:lvl2pPr>
            <a:lvl3pPr marL="593725" indent="-228600" algn="l" rtl="0" eaLnBrk="1" fontAlgn="base" hangingPunct="1">
              <a:spcBef>
                <a:spcPts val="600"/>
              </a:spcBef>
              <a:spcAft>
                <a:spcPct val="0"/>
              </a:spcAft>
              <a:buClr>
                <a:srgbClr val="5C5A5A"/>
              </a:buClr>
              <a:buSzPct val="100000"/>
              <a:buFont typeface="Arial" pitchFamily="34" charset="0"/>
              <a:buChar char="−"/>
              <a:defRPr sz="1600">
                <a:solidFill>
                  <a:schemeClr val="tx1"/>
                </a:solidFill>
                <a:latin typeface="+mn-lt"/>
                <a:ea typeface="+mn-ea"/>
                <a:cs typeface="+mn-cs"/>
                <a:sym typeface="Rockwell" pitchFamily="18" charset="0"/>
              </a:defRPr>
            </a:lvl3pPr>
            <a:lvl4pPr marL="958850" indent="-228600" algn="l" rtl="0" eaLnBrk="1" fontAlgn="base" hangingPunct="1">
              <a:spcBef>
                <a:spcPts val="600"/>
              </a:spcBef>
              <a:spcAft>
                <a:spcPct val="0"/>
              </a:spcAft>
              <a:buClr>
                <a:srgbClr val="5C5A5A"/>
              </a:buClr>
              <a:buSzPct val="80000"/>
              <a:buFont typeface="Wingdings" pitchFamily="2" charset="2"/>
              <a:buChar char="§"/>
              <a:defRPr sz="1400">
                <a:solidFill>
                  <a:schemeClr val="tx1"/>
                </a:solidFill>
                <a:latin typeface="+mn-lt"/>
                <a:ea typeface="+mn-ea"/>
                <a:cs typeface="+mn-cs"/>
                <a:sym typeface="Rockwell" pitchFamily="18" charset="0"/>
              </a:defRPr>
            </a:lvl4pPr>
            <a:lvl5pPr marL="1325563" indent="-228600" algn="l" rtl="0" eaLnBrk="1" fontAlgn="base" hangingPunct="1">
              <a:spcBef>
                <a:spcPts val="600"/>
              </a:spcBef>
              <a:spcAft>
                <a:spcPct val="0"/>
              </a:spcAft>
              <a:buClr>
                <a:srgbClr val="5C5A5A"/>
              </a:buClr>
              <a:buSzPct val="85000"/>
              <a:buBlip>
                <a:blip r:embed="rId2"/>
              </a:buBlip>
              <a:defRPr sz="1200">
                <a:solidFill>
                  <a:schemeClr val="tx1"/>
                </a:solidFill>
                <a:latin typeface="+mn-lt"/>
                <a:ea typeface="+mn-ea"/>
                <a:cs typeface="+mn-cs"/>
                <a:sym typeface="Rockwell" pitchFamily="18" charset="0"/>
              </a:defRPr>
            </a:lvl5pPr>
            <a:lvl6pPr marL="24765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6pPr>
            <a:lvl7pPr marL="29337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7pPr>
            <a:lvl8pPr marL="33909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8pPr>
            <a:lvl9pPr marL="38481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9pPr>
          </a:lstStyle>
          <a:p>
            <a:pPr marL="0" marR="0" lvl="0" indent="0" algn="l" defTabSz="914400" rtl="0" eaLnBrk="0" fontAlgn="base" latinLnBrk="0" hangingPunct="0">
              <a:lnSpc>
                <a:spcPts val="2160"/>
              </a:lnSpc>
              <a:spcBef>
                <a:spcPts val="0"/>
              </a:spcBef>
              <a:spcAft>
                <a:spcPts val="900"/>
              </a:spcAft>
              <a:buClr>
                <a:srgbClr val="5C5A5A"/>
              </a:buClr>
              <a:buSzPct val="100000"/>
              <a:buFontTx/>
              <a:buNone/>
              <a:tabLst/>
              <a:defRPr/>
            </a:pPr>
            <a:r>
              <a:rPr kumimoji="0" lang="en-US" sz="1800" b="1" i="1" u="none" strike="noStrike" kern="1200" cap="none" spc="0" normalizeH="0" baseline="0" noProof="0" dirty="0">
                <a:ln>
                  <a:noFill/>
                </a:ln>
                <a:solidFill>
                  <a:srgbClr val="DC8E28"/>
                </a:solidFill>
                <a:effectLst/>
                <a:uLnTx/>
                <a:uFillTx/>
                <a:latin typeface="Rockwell"/>
                <a:ea typeface="MS PGothic" pitchFamily="34" charset="-128"/>
                <a:cs typeface="Rockwell" pitchFamily="18" charset="0"/>
                <a:sym typeface="Gill Sans"/>
              </a:rPr>
              <a:t>Administration of a state-level individual mandate has afforded Massachusetts the opportunity to analyze and use detailed administrative data on health insurance coverage of its residents.</a:t>
            </a:r>
            <a:br>
              <a:rPr kumimoji="0" lang="en-US" sz="1800" b="1" i="1" u="none" strike="noStrike" kern="1200" cap="none" spc="0" normalizeH="0" baseline="0" noProof="0" dirty="0">
                <a:ln>
                  <a:noFill/>
                </a:ln>
                <a:solidFill>
                  <a:srgbClr val="DC8E28"/>
                </a:solidFill>
                <a:effectLst/>
                <a:uLnTx/>
                <a:uFillTx/>
                <a:latin typeface="Rockwell"/>
                <a:ea typeface="MS PGothic" pitchFamily="34" charset="-128"/>
                <a:cs typeface="Rockwell" pitchFamily="18" charset="0"/>
                <a:sym typeface="Gill Sans"/>
              </a:rPr>
            </a:br>
            <a:endParaRPr kumimoji="0" lang="en-US" sz="1400" b="0" i="0" u="none" strike="noStrike" kern="1200" cap="none" spc="0" normalizeH="0" baseline="0" noProof="0" dirty="0">
              <a:ln>
                <a:noFill/>
              </a:ln>
              <a:solidFill>
                <a:srgbClr val="DC8E28"/>
              </a:solidFill>
              <a:effectLst/>
              <a:uLnTx/>
              <a:uFillTx/>
              <a:latin typeface="ITC Franklin Gothic Std Book"/>
              <a:ea typeface="MS PGothic" pitchFamily="34" charset="-128"/>
              <a:cs typeface="Rockwell" pitchFamily="18" charset="0"/>
              <a:sym typeface="Gill Sans"/>
            </a:endParaRPr>
          </a:p>
          <a:p>
            <a:pPr marL="227013" marR="0" lvl="1" indent="0" algn="l" defTabSz="914400" rtl="0" eaLnBrk="1" fontAlgn="base" latinLnBrk="0" hangingPunct="1">
              <a:lnSpc>
                <a:spcPct val="100000"/>
              </a:lnSpc>
              <a:spcBef>
                <a:spcPts val="600"/>
              </a:spcBef>
              <a:spcAft>
                <a:spcPct val="0"/>
              </a:spcAft>
              <a:buClr>
                <a:srgbClr val="5C5A5A"/>
              </a:buClr>
              <a:buSzPct val="100000"/>
              <a:buFont typeface="Symbol" pitchFamily="18" charset="2"/>
              <a:buNone/>
              <a:tabLst/>
              <a:defRPr/>
            </a:pPr>
            <a:endParaRPr kumimoji="0" lang="en-US" sz="1600" b="0" i="0" u="none" strike="noStrike" kern="1200" cap="none" spc="0" normalizeH="0" baseline="0" noProof="0" dirty="0">
              <a:ln>
                <a:noFill/>
              </a:ln>
              <a:solidFill>
                <a:srgbClr val="5C5A5A"/>
              </a:solidFill>
              <a:effectLst/>
              <a:uLnTx/>
              <a:uFillTx/>
              <a:latin typeface="ITC Franklin Gothic Std Book"/>
              <a:sym typeface="Rockwell" pitchFamily="18" charset="0"/>
            </a:endParaRPr>
          </a:p>
          <a:p>
            <a:pPr marL="569913" marR="0" lvl="1" indent="-342900" algn="l" defTabSz="914400" rtl="0" eaLnBrk="1" fontAlgn="base" latinLnBrk="0" hangingPunct="1">
              <a:lnSpc>
                <a:spcPct val="100000"/>
              </a:lnSpc>
              <a:spcBef>
                <a:spcPts val="600"/>
              </a:spcBef>
              <a:spcAft>
                <a:spcPct val="0"/>
              </a:spcAft>
              <a:buClr>
                <a:srgbClr val="5C5A5A"/>
              </a:buClr>
              <a:buSzPct val="100000"/>
              <a:buFont typeface="Arial"/>
              <a:buChar char="•"/>
              <a:tabLst/>
              <a:defRPr/>
            </a:pPr>
            <a:endParaRPr kumimoji="0" lang="en-US" sz="1600" b="0" i="0" u="none" strike="noStrike" kern="1200" cap="none" spc="0" normalizeH="0" baseline="0" noProof="0" dirty="0">
              <a:ln>
                <a:noFill/>
              </a:ln>
              <a:solidFill>
                <a:srgbClr val="5C5A5A"/>
              </a:solidFill>
              <a:effectLst/>
              <a:uLnTx/>
              <a:uFillTx/>
              <a:latin typeface="ITC Franklin Gothic Std Book"/>
              <a:sym typeface="Rockwell" pitchFamily="18" charset="0"/>
            </a:endParaRPr>
          </a:p>
          <a:p>
            <a:pPr marL="227013" marR="0" lvl="1" indent="0" algn="l" defTabSz="914400" rtl="0" eaLnBrk="1" fontAlgn="base" latinLnBrk="0" hangingPunct="1">
              <a:lnSpc>
                <a:spcPct val="100000"/>
              </a:lnSpc>
              <a:spcBef>
                <a:spcPts val="600"/>
              </a:spcBef>
              <a:spcAft>
                <a:spcPct val="0"/>
              </a:spcAft>
              <a:buClr>
                <a:srgbClr val="5C5A5A"/>
              </a:buClr>
              <a:buSzPct val="100000"/>
              <a:buFont typeface="Symbol" pitchFamily="18" charset="2"/>
              <a:buNone/>
              <a:tabLst/>
              <a:defRPr/>
            </a:pPr>
            <a:endParaRPr kumimoji="0" lang="en-US" sz="1600" b="0" i="0" u="none" strike="noStrike" kern="1200" cap="none" spc="0" normalizeH="0" baseline="0" noProof="0" dirty="0">
              <a:ln>
                <a:noFill/>
              </a:ln>
              <a:solidFill>
                <a:srgbClr val="5C5A5A"/>
              </a:solidFill>
              <a:effectLst/>
              <a:uLnTx/>
              <a:uFillTx/>
              <a:latin typeface="ITC Franklin Gothic Std Book"/>
              <a:sym typeface="Rockwell" pitchFamily="18" charset="0"/>
            </a:endParaRPr>
          </a:p>
          <a:p>
            <a:pPr marL="227013" marR="0" lvl="1" indent="0" algn="l" defTabSz="914400" rtl="0" eaLnBrk="1" fontAlgn="base" latinLnBrk="0" hangingPunct="1">
              <a:lnSpc>
                <a:spcPct val="100000"/>
              </a:lnSpc>
              <a:spcBef>
                <a:spcPts val="600"/>
              </a:spcBef>
              <a:spcAft>
                <a:spcPct val="0"/>
              </a:spcAft>
              <a:buClr>
                <a:srgbClr val="5C5A5A"/>
              </a:buClr>
              <a:buSzPct val="100000"/>
              <a:buFont typeface="Symbol" pitchFamily="18" charset="2"/>
              <a:buNone/>
              <a:tabLst/>
              <a:defRPr/>
            </a:pPr>
            <a:endParaRPr kumimoji="0" lang="en-US" sz="1600" b="0" i="0" u="none" strike="noStrike" kern="1200" cap="none" spc="0" normalizeH="0" baseline="0" noProof="0" dirty="0">
              <a:ln>
                <a:noFill/>
              </a:ln>
              <a:solidFill>
                <a:srgbClr val="5C5A5A"/>
              </a:solidFill>
              <a:effectLst/>
              <a:uLnTx/>
              <a:uFillTx/>
              <a:latin typeface="ITC Franklin Gothic Std Book"/>
              <a:sym typeface="Rockwell" pitchFamily="18" charset="0"/>
            </a:endParaRPr>
          </a:p>
          <a:p>
            <a:pPr marL="342900" marR="0" lvl="0" indent="-342900" algn="l" defTabSz="914400" rtl="0" eaLnBrk="0" fontAlgn="base" latinLnBrk="0" hangingPunct="0">
              <a:lnSpc>
                <a:spcPct val="100000"/>
              </a:lnSpc>
              <a:spcBef>
                <a:spcPts val="800"/>
              </a:spcBef>
              <a:spcAft>
                <a:spcPct val="0"/>
              </a:spcAft>
              <a:buClr>
                <a:srgbClr val="5C5A5A"/>
              </a:buClr>
              <a:buSzPct val="100000"/>
              <a:buFont typeface="Arial"/>
              <a:buChar char="•"/>
              <a:tabLst/>
              <a:defRPr/>
            </a:pPr>
            <a:endParaRPr kumimoji="0" lang="en-US" sz="1400" b="0" i="0" u="none" strike="noStrike" kern="1200" cap="none" spc="0" normalizeH="0" baseline="0" noProof="0" dirty="0">
              <a:ln>
                <a:noFill/>
              </a:ln>
              <a:solidFill>
                <a:srgbClr val="5C5A5A"/>
              </a:solidFill>
              <a:effectLst/>
              <a:uLnTx/>
              <a:uFillTx/>
              <a:latin typeface="ITC Franklin Gothic Std Book"/>
              <a:sym typeface="Rockwell" pitchFamily="18" charset="0"/>
            </a:endParaRPr>
          </a:p>
        </p:txBody>
      </p:sp>
      <p:pic>
        <p:nvPicPr>
          <p:cNvPr id="6" name="Picture 5"/>
          <p:cNvPicPr>
            <a:picLocks noChangeAspect="1"/>
          </p:cNvPicPr>
          <p:nvPr/>
        </p:nvPicPr>
        <p:blipFill>
          <a:blip r:embed="rId3"/>
          <a:stretch>
            <a:fillRect/>
          </a:stretch>
        </p:blipFill>
        <p:spPr>
          <a:xfrm>
            <a:off x="5257800" y="2438400"/>
            <a:ext cx="3522670" cy="411480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227871" y="2438400"/>
            <a:ext cx="4704347" cy="4170372"/>
          </a:xfrm>
          <a:prstGeom prst="rect">
            <a:avLst/>
          </a:prstGeom>
          <a:noFill/>
        </p:spPr>
        <p:txBody>
          <a:bodyPr wrap="square" rtlCol="0">
            <a:spAutoFit/>
          </a:bodyPr>
          <a:lstStyle/>
          <a:p>
            <a:pPr marL="228600" marR="0" lvl="1" indent="-228600" algn="l" defTabSz="914400" rtl="0" eaLnBrk="1" fontAlgn="base" latinLnBrk="0" hangingPunct="1">
              <a:lnSpc>
                <a:spcPts val="2000"/>
              </a:lnSpc>
              <a:spcBef>
                <a:spcPct val="0"/>
              </a:spcBef>
              <a:spcAft>
                <a:spcPts val="900"/>
              </a:spcAft>
              <a:buClr>
                <a:srgbClr val="5C5A5A"/>
              </a:buClr>
              <a:buSzPct val="100000"/>
              <a:buFont typeface="Symbol" pitchFamily="18" charset="2"/>
              <a:buChar char="·"/>
              <a:tabLst/>
              <a:defRPr/>
            </a:pPr>
            <a:r>
              <a:rPr kumimoji="0" lang="en-US" sz="14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Analyses of state tax data has allowed the Health Connector to better understand the demographics of adult tax filers who remain without coverage. These insights have allowed us to further tailor our outreach and communications to the uninsured</a:t>
            </a:r>
            <a:br>
              <a:rPr kumimoji="0" lang="en-US" sz="14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br>
            <a:endParaRPr kumimoji="0" lang="en-US" sz="14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endParaRPr>
          </a:p>
          <a:p>
            <a:pPr marL="228600" marR="0" lvl="1" indent="-228600" algn="l" defTabSz="914400" rtl="0" eaLnBrk="1" fontAlgn="base" latinLnBrk="0" hangingPunct="1">
              <a:lnSpc>
                <a:spcPts val="2000"/>
              </a:lnSpc>
              <a:spcBef>
                <a:spcPct val="0"/>
              </a:spcBef>
              <a:spcAft>
                <a:spcPts val="900"/>
              </a:spcAft>
              <a:buClr>
                <a:srgbClr val="5C5A5A"/>
              </a:buClr>
              <a:buSzPct val="100000"/>
              <a:buFont typeface="Symbol" pitchFamily="18" charset="2"/>
              <a:buChar char="·"/>
              <a:tabLst/>
              <a:defRPr/>
            </a:pPr>
            <a:r>
              <a:rPr kumimoji="0" lang="en-US" sz="14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Starting in 2015, Massachusetts began sending direct mail to individual tax filers who reported being without MCC to provide them practical information about how to get coverage, allowing the ability to move from proxy-based general outreach to targeted outreach</a:t>
            </a:r>
            <a:br>
              <a:rPr kumimoji="0" lang="en-US" sz="14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br>
            <a:endParaRPr kumimoji="0" lang="en-US" sz="14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endParaRPr>
          </a:p>
          <a:p>
            <a:pPr marL="228600" marR="0" lvl="1" indent="-228600" algn="l" defTabSz="914400" rtl="0" eaLnBrk="1" fontAlgn="base" latinLnBrk="0" hangingPunct="1">
              <a:lnSpc>
                <a:spcPts val="2000"/>
              </a:lnSpc>
              <a:spcBef>
                <a:spcPct val="0"/>
              </a:spcBef>
              <a:spcAft>
                <a:spcPts val="900"/>
              </a:spcAft>
              <a:buClr>
                <a:srgbClr val="5C5A5A"/>
              </a:buClr>
              <a:buSzPct val="100000"/>
              <a:buFont typeface="Symbol" pitchFamily="18" charset="2"/>
              <a:buChar char="·"/>
              <a:tabLst/>
              <a:defRPr/>
            </a:pPr>
            <a:r>
              <a:rPr kumimoji="0" lang="en-US" sz="14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In December, the Commonwealth sent a mailing (see right) to ~129K residents who had reported full-year </a:t>
            </a:r>
            <a:r>
              <a:rPr kumimoji="0" lang="en-US" sz="1400" b="0" i="0" u="none" strike="noStrike" kern="1200" cap="none" spc="0" normalizeH="0" baseline="0" noProof="0" dirty="0" err="1">
                <a:ln>
                  <a:noFill/>
                </a:ln>
                <a:solidFill>
                  <a:srgbClr val="5C5A5A"/>
                </a:solidFill>
                <a:effectLst/>
                <a:uLnTx/>
                <a:uFillTx/>
                <a:latin typeface="Franklin Gothic Book" pitchFamily="34" charset="0"/>
                <a:ea typeface="MS PGothic" pitchFamily="34" charset="-128"/>
                <a:cs typeface="FranklinGothicURWBoo" pitchFamily="2" charset="0"/>
                <a:sym typeface="Gill Sans"/>
              </a:rPr>
              <a:t>uninsurance</a:t>
            </a:r>
            <a:r>
              <a:rPr kumimoji="0" lang="en-US" sz="14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 during 2016</a:t>
            </a:r>
            <a:endParaRPr kumimoji="0" lang="en-US" sz="3200" b="0" i="0" u="none" strike="noStrike" kern="1200" cap="none" spc="0" normalizeH="0" baseline="0" noProof="0" dirty="0">
              <a:ln>
                <a:noFill/>
              </a:ln>
              <a:solidFill>
                <a:srgbClr val="000000"/>
              </a:solidFill>
              <a:effectLst/>
              <a:uLnTx/>
              <a:uFillTx/>
              <a:latin typeface="Gill Sans"/>
              <a:sym typeface="Gill Sans"/>
            </a:endParaRPr>
          </a:p>
        </p:txBody>
      </p:sp>
    </p:spTree>
    <p:extLst>
      <p:ext uri="{BB962C8B-B14F-4D97-AF65-F5344CB8AC3E}">
        <p14:creationId xmlns:p14="http://schemas.microsoft.com/office/powerpoint/2010/main" val="41806954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7848600" cy="1014412"/>
          </a:xfrm>
        </p:spPr>
        <p:txBody>
          <a:bodyPr/>
          <a:lstStyle/>
          <a:p>
            <a:r>
              <a:rPr lang="en-US" dirty="0"/>
              <a:t>Common Benefits Floor </a:t>
            </a:r>
          </a:p>
        </p:txBody>
      </p:sp>
      <p:sp>
        <p:nvSpPr>
          <p:cNvPr id="3" name="Content Placeholder 2"/>
          <p:cNvSpPr>
            <a:spLocks noGrp="1"/>
          </p:cNvSpPr>
          <p:nvPr>
            <p:ph idx="1"/>
          </p:nvPr>
        </p:nvSpPr>
        <p:spPr>
          <a:xfrm>
            <a:off x="457200" y="1447800"/>
            <a:ext cx="8305800" cy="4800600"/>
          </a:xfrm>
        </p:spPr>
        <p:txBody>
          <a:bodyPr/>
          <a:lstStyle/>
          <a:p>
            <a:pPr>
              <a:lnSpc>
                <a:spcPts val="2160"/>
              </a:lnSpc>
              <a:spcBef>
                <a:spcPts val="0"/>
              </a:spcBef>
              <a:spcAft>
                <a:spcPts val="900"/>
              </a:spcAft>
            </a:pPr>
            <a:r>
              <a:rPr lang="en-US" sz="1800" b="1" i="1" kern="1200" dirty="0">
                <a:solidFill>
                  <a:srgbClr val="DC8E28"/>
                </a:solidFill>
                <a:latin typeface="Rockwell"/>
                <a:ea typeface="MS PGothic" pitchFamily="34" charset="-128"/>
                <a:cs typeface="Rockwell" pitchFamily="18" charset="0"/>
                <a:sym typeface="Gill Sans"/>
              </a:rPr>
              <a:t>MCC has allowed Massachusetts to promote and encourage the concept of a minimum benefits floor across market segments. As market rule changes are being proposed federally, Massachusetts’s MCC standards give us an extra policy tool to help ensure coverage standards are not eroded. </a:t>
            </a:r>
            <a:endParaRPr lang="en-US" sz="1400" b="1" i="1" kern="1200" dirty="0">
              <a:solidFill>
                <a:srgbClr val="DC8E28"/>
              </a:solidFill>
              <a:latin typeface="Rockwell"/>
              <a:ea typeface="MS PGothic" pitchFamily="34" charset="-128"/>
              <a:cs typeface="Rockwell" pitchFamily="18" charset="0"/>
              <a:sym typeface="Gill Sans"/>
            </a:endParaRPr>
          </a:p>
          <a:p>
            <a:pPr marL="228600" indent="-228600">
              <a:lnSpc>
                <a:spcPts val="2000"/>
              </a:lnSpc>
              <a:spcBef>
                <a:spcPct val="0"/>
              </a:spcBef>
              <a:spcAft>
                <a:spcPts val="900"/>
              </a:spcAft>
              <a:buFont typeface="Symbol" pitchFamily="18" charset="2"/>
              <a:buChar char="·"/>
            </a:pPr>
            <a:r>
              <a:rPr lang="en-US" sz="1400" kern="1200" dirty="0">
                <a:latin typeface="Franklin Gothic Book" pitchFamily="34" charset="0"/>
                <a:ea typeface="MS PGothic" pitchFamily="34" charset="-128"/>
                <a:cs typeface="FranklinGothicURWBoo" pitchFamily="2" charset="0"/>
                <a:sym typeface="Gill Sans"/>
              </a:rPr>
              <a:t>Our mandate requires all adults to carry coverage that meets certain standards, whether they obtain their coverage in the non-group market, from a public program, or through their employer.  </a:t>
            </a:r>
          </a:p>
          <a:p>
            <a:pPr marL="228600" indent="-228600">
              <a:lnSpc>
                <a:spcPts val="2000"/>
              </a:lnSpc>
              <a:spcBef>
                <a:spcPct val="0"/>
              </a:spcBef>
              <a:spcAft>
                <a:spcPts val="900"/>
              </a:spcAft>
              <a:buFont typeface="Symbol" pitchFamily="18" charset="2"/>
              <a:buChar char="·"/>
            </a:pPr>
            <a:r>
              <a:rPr lang="en-US" sz="1400" kern="1200" dirty="0">
                <a:latin typeface="Franklin Gothic Book" pitchFamily="34" charset="0"/>
                <a:ea typeface="MS PGothic" pitchFamily="34" charset="-128"/>
                <a:cs typeface="FranklinGothicURWBoo" pitchFamily="2" charset="0"/>
                <a:sym typeface="Gill Sans"/>
              </a:rPr>
              <a:t>Massachusetts’s MCC standards include required covered services that are nearly identical to the ACA’s Essential Health Benefits (EHB) package.  </a:t>
            </a:r>
          </a:p>
          <a:p>
            <a:pPr marL="228600" indent="-228600">
              <a:lnSpc>
                <a:spcPts val="2000"/>
              </a:lnSpc>
              <a:spcBef>
                <a:spcPct val="0"/>
              </a:spcBef>
              <a:spcAft>
                <a:spcPts val="900"/>
              </a:spcAft>
              <a:buFont typeface="Symbol" pitchFamily="18" charset="2"/>
              <a:buChar char="·"/>
            </a:pPr>
            <a:r>
              <a:rPr lang="en-US" sz="1400" kern="1200" dirty="0">
                <a:latin typeface="Franklin Gothic Book" pitchFamily="34" charset="0"/>
                <a:ea typeface="MS PGothic" pitchFamily="34" charset="-128"/>
                <a:cs typeface="FranklinGothicURWBoo" pitchFamily="2" charset="0"/>
                <a:sym typeface="Gill Sans"/>
              </a:rPr>
              <a:t>MCC standards also include limitations on cost-sharing, many of which are equivalent to ACA’s consumer protection standards applying to insured plans.</a:t>
            </a:r>
          </a:p>
          <a:p>
            <a:pPr marL="228600" indent="-228600">
              <a:lnSpc>
                <a:spcPts val="2000"/>
              </a:lnSpc>
              <a:spcBef>
                <a:spcPct val="0"/>
              </a:spcBef>
              <a:spcAft>
                <a:spcPts val="900"/>
              </a:spcAft>
              <a:buFont typeface="Symbol" pitchFamily="18" charset="2"/>
              <a:buChar char="·"/>
            </a:pPr>
            <a:r>
              <a:rPr lang="en-US" sz="1400" kern="1200" dirty="0">
                <a:latin typeface="Franklin Gothic Book" pitchFamily="34" charset="0"/>
                <a:ea typeface="MS PGothic" pitchFamily="34" charset="-128"/>
                <a:cs typeface="FranklinGothicURWBoo" pitchFamily="2" charset="0"/>
                <a:sym typeface="Gill Sans"/>
              </a:rPr>
              <a:t>An individual who receives health coverage through a large employer’s fully-insured or self-insured plan must also meet MCC standards in order to avoid a penalty.  Because individuals are responsible for obtaining MCC-compliant coverage or paying a penalty, all employers have an interest in ensuring that their workers have access to compliant coverage, whether or not their plans are subject to EHB or similar standards.  </a:t>
            </a:r>
          </a:p>
          <a:p>
            <a:pPr marL="228600" indent="-228600">
              <a:lnSpc>
                <a:spcPts val="2000"/>
              </a:lnSpc>
              <a:spcBef>
                <a:spcPct val="0"/>
              </a:spcBef>
              <a:spcAft>
                <a:spcPts val="900"/>
              </a:spcAft>
              <a:buFont typeface="Symbol" pitchFamily="18" charset="2"/>
              <a:buChar char="·"/>
            </a:pPr>
            <a:r>
              <a:rPr lang="en-US" sz="1400" kern="1200" dirty="0">
                <a:latin typeface="Franklin Gothic Book" pitchFamily="34" charset="0"/>
                <a:ea typeface="MS PGothic" pitchFamily="34" charset="-128"/>
                <a:cs typeface="FranklinGothicURWBoo" pitchFamily="2" charset="0"/>
                <a:sym typeface="Gill Sans"/>
              </a:rPr>
              <a:t>We are looking at the role MCC can play in preserving market stability in light of recent/forthcoming federal proposals stemming from the president’s Executive Order on Association Health Plans and Short-Term Limited Duration Plans.</a:t>
            </a:r>
          </a:p>
          <a:p>
            <a:r>
              <a:rPr lang="en-US" sz="1400" dirty="0"/>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
        <p:nvSpPr>
          <p:cNvPr id="5" name="Rectangle 4"/>
          <p:cNvSpPr/>
          <p:nvPr/>
        </p:nvSpPr>
        <p:spPr>
          <a:xfrm>
            <a:off x="2286000" y="-15083752"/>
            <a:ext cx="4572000" cy="7632856"/>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ITC Franklin Gothic Std Book"/>
                <a:sym typeface="Gill Sans"/>
              </a:rPr>
              <a:t>MCC has allowed Massachusetts to promote and encourage the concept of a minimum benefit floor across market segments. Our mandate requires all adults to carry coverage that meets certain standards, whether they obtain their coverage in the non-group market, from a public program, or through their employer.  Massachusetts’s MCC standards include required covered services that are nearly identical to the ACA’s Essential Health Benefits (EHB) package.  MCC standards also include limitations on cost-sharing, many of which are equivalent to ACA’s consumer protection standards applying to insured plans.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ITC Franklin Gothic Std Book"/>
                <a:sym typeface="Gill San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ITC Franklin Gothic Std Book"/>
                <a:sym typeface="Gill Sans"/>
              </a:rPr>
              <a:t>One of the most compelling aspects of MCC standards is that they apply to everyone, not just people purchasing in the non-group and small group market.  An individual who receives health coverage through a large employer’s fully-insured or self-insured plan must also meet MCC standards in order to avoid a penalty.  Because individuals are responsible for obtaining MCC-compliant coverage or paying a penalty, all employers have an interest in ensuring that their workers have access to compliant coverage, whether or not their plans are subject to EHB or similar standards.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ITC Franklin Gothic Std Book"/>
                <a:sym typeface="Gill San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ITC Franklin Gothic Std Book"/>
                <a:sym typeface="Gill Sans"/>
              </a:rPr>
              <a:t>The Massachusetts approach to a mandate, which features a strong, broadly applicable definition of minimum coverage, has worked for us prior to and in parallel with a federal mandate. Now, with federal changes on the horizon – both related to the federal mandate and potentially destabilizing market rule changes signaled in the president’s October </a:t>
            </a:r>
            <a:r>
              <a:rPr kumimoji="0" lang="en-US" sz="1400" b="0" i="0" u="sng" strike="noStrike" kern="1200" cap="none" spc="0" normalizeH="0" baseline="0" noProof="0" dirty="0">
                <a:ln>
                  <a:noFill/>
                </a:ln>
                <a:solidFill>
                  <a:srgbClr val="000000"/>
                </a:solidFill>
                <a:effectLst/>
                <a:uLnTx/>
                <a:uFillTx/>
                <a:latin typeface="ITC Franklin Gothic Std Book"/>
                <a:sym typeface="Gill Sans"/>
                <a:hlinkClick r:id="rId2"/>
              </a:rPr>
              <a:t>Executive Order</a:t>
            </a:r>
            <a:r>
              <a:rPr kumimoji="0" lang="en-US" sz="1400" b="0" i="0" u="none" strike="noStrike" kern="1200" cap="none" spc="0" normalizeH="0" baseline="0" noProof="0" dirty="0">
                <a:ln>
                  <a:noFill/>
                </a:ln>
                <a:solidFill>
                  <a:srgbClr val="000000"/>
                </a:solidFill>
                <a:effectLst/>
                <a:uLnTx/>
                <a:uFillTx/>
                <a:latin typeface="ITC Franklin Gothic Std Book"/>
                <a:sym typeface="Gill Sans"/>
              </a:rPr>
              <a:t> and subsequent </a:t>
            </a:r>
            <a:r>
              <a:rPr kumimoji="0" lang="en-US" sz="1400" b="0" i="0" u="sng" strike="noStrike" kern="1200" cap="none" spc="0" normalizeH="0" baseline="0" noProof="0" dirty="0">
                <a:ln>
                  <a:noFill/>
                </a:ln>
                <a:solidFill>
                  <a:srgbClr val="000000"/>
                </a:solidFill>
                <a:effectLst/>
                <a:uLnTx/>
                <a:uFillTx/>
                <a:latin typeface="ITC Franklin Gothic Std Book"/>
                <a:sym typeface="Gill Sans"/>
                <a:hlinkClick r:id="rId3"/>
              </a:rPr>
              <a:t>proposed rule on Association Health Plans</a:t>
            </a:r>
            <a:r>
              <a:rPr kumimoji="0" lang="en-US" sz="1400" b="0" i="0" u="none" strike="noStrike" kern="1200" cap="none" spc="0" normalizeH="0" baseline="0" noProof="0" dirty="0">
                <a:ln>
                  <a:noFill/>
                </a:ln>
                <a:solidFill>
                  <a:srgbClr val="000000"/>
                </a:solidFill>
                <a:effectLst/>
                <a:uLnTx/>
                <a:uFillTx/>
                <a:latin typeface="ITC Franklin Gothic Std Book"/>
                <a:sym typeface="Gill Sans"/>
              </a:rPr>
              <a:t> – its value may again become unmistakable.</a:t>
            </a:r>
          </a:p>
        </p:txBody>
      </p:sp>
    </p:spTree>
    <p:extLst>
      <p:ext uri="{BB962C8B-B14F-4D97-AF65-F5344CB8AC3E}">
        <p14:creationId xmlns:p14="http://schemas.microsoft.com/office/powerpoint/2010/main" val="29079279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7848600" cy="1014412"/>
          </a:xfrm>
        </p:spPr>
        <p:txBody>
          <a:bodyPr/>
          <a:lstStyle/>
          <a:p>
            <a:r>
              <a:rPr lang="en-US" dirty="0"/>
              <a:t>Ability to Reinvest Penalty Revenue in Affordable Coverage</a:t>
            </a:r>
          </a:p>
        </p:txBody>
      </p:sp>
      <p:sp>
        <p:nvSpPr>
          <p:cNvPr id="3" name="Content Placeholder 2"/>
          <p:cNvSpPr>
            <a:spLocks noGrp="1"/>
          </p:cNvSpPr>
          <p:nvPr>
            <p:ph idx="1"/>
          </p:nvPr>
        </p:nvSpPr>
        <p:spPr>
          <a:xfrm>
            <a:off x="457200" y="1447800"/>
            <a:ext cx="8534400" cy="4800600"/>
          </a:xfrm>
        </p:spPr>
        <p:txBody>
          <a:bodyPr/>
          <a:lstStyle/>
          <a:p>
            <a:pPr marL="285750" indent="-285750">
              <a:buFont typeface="Arial"/>
              <a:buChar char="•"/>
            </a:pPr>
            <a:endParaRPr lang="en-US" sz="1400" dirty="0">
              <a:solidFill>
                <a:srgbClr val="5C5A5A"/>
              </a:solidFill>
              <a:latin typeface="Franklin Gothic Book"/>
              <a:cs typeface="Franklin Gothic Book"/>
            </a:endParaRPr>
          </a:p>
          <a:p>
            <a:pPr marL="285750" indent="-285750">
              <a:buFont typeface="Arial"/>
              <a:buChar char="•"/>
            </a:pP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
        <p:nvSpPr>
          <p:cNvPr id="5" name="Rectangle 4"/>
          <p:cNvSpPr/>
          <p:nvPr/>
        </p:nvSpPr>
        <p:spPr>
          <a:xfrm>
            <a:off x="381000" y="1413064"/>
            <a:ext cx="8153400" cy="4221669"/>
          </a:xfrm>
          <a:prstGeom prst="rect">
            <a:avLst/>
          </a:prstGeom>
        </p:spPr>
        <p:txBody>
          <a:bodyPr wrap="square">
            <a:spAutoFit/>
          </a:bodyPr>
          <a:lstStyle/>
          <a:p>
            <a:pPr marL="0" marR="0" lvl="0" indent="0" algn="l" defTabSz="914400" rtl="0" eaLnBrk="1" fontAlgn="base" latinLnBrk="0" hangingPunct="1">
              <a:lnSpc>
                <a:spcPts val="2160"/>
              </a:lnSpc>
              <a:spcBef>
                <a:spcPct val="0"/>
              </a:spcBef>
              <a:spcAft>
                <a:spcPts val="900"/>
              </a:spcAft>
              <a:buClrTx/>
              <a:buSzTx/>
              <a:buFontTx/>
              <a:buNone/>
              <a:tabLst/>
              <a:defRPr/>
            </a:pPr>
            <a:r>
              <a:rPr kumimoji="0" lang="en-US" sz="1800" b="1" i="1" u="none" strike="noStrike" kern="1200" cap="none" spc="0" normalizeH="0" baseline="0" noProof="0" dirty="0">
                <a:ln>
                  <a:noFill/>
                </a:ln>
                <a:solidFill>
                  <a:srgbClr val="DC8E28"/>
                </a:solidFill>
                <a:effectLst/>
                <a:uLnTx/>
                <a:uFillTx/>
                <a:latin typeface="Rockwell"/>
                <a:ea typeface="MS PGothic" pitchFamily="34" charset="-128"/>
                <a:cs typeface="Rockwell" pitchFamily="18" charset="0"/>
                <a:sym typeface="Gill Sans"/>
              </a:rPr>
              <a:t>While revenue generation is not the purpose of the state’s individual mandate, penalty revenue helps the state fund affordable coverage programs.</a:t>
            </a:r>
            <a:endParaRPr kumimoji="0" lang="en-US" sz="3200" b="0" i="0" u="none" strike="noStrike" kern="1200" cap="none" spc="0" normalizeH="0" baseline="0" noProof="0" dirty="0">
              <a:ln>
                <a:noFill/>
              </a:ln>
              <a:solidFill>
                <a:srgbClr val="5C5A5A"/>
              </a:solidFill>
              <a:effectLst/>
              <a:uLnTx/>
              <a:uFillTx/>
              <a:latin typeface="Gill Sans"/>
              <a:sym typeface="Gill Sans"/>
            </a:endParaRPr>
          </a:p>
          <a:p>
            <a:pPr marL="228600" marR="0" lvl="0" indent="-228600" algn="l" defTabSz="914400" rtl="0" eaLnBrk="1" fontAlgn="base" latinLnBrk="0" hangingPunct="1">
              <a:lnSpc>
                <a:spcPts val="2000"/>
              </a:lnSpc>
              <a:spcBef>
                <a:spcPct val="0"/>
              </a:spcBef>
              <a:spcAft>
                <a:spcPts val="900"/>
              </a:spcAft>
              <a:buClr>
                <a:srgbClr val="5C5A5A"/>
              </a:buClr>
              <a:buSzPct val="100000"/>
              <a:buFont typeface="Symbol" pitchFamily="18" charset="2"/>
              <a:buChar char="·"/>
              <a:tabLst/>
              <a:defRPr/>
            </a:pPr>
            <a:r>
              <a:rPr kumimoji="0" lang="en-US" sz="18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Overall, the individual mandate penalizes roughly 50,000 taxpayers per year and has generated on average $18M per year in revenue</a:t>
            </a:r>
          </a:p>
          <a:p>
            <a:pPr marL="228600" marR="0" lvl="0" indent="-228600" algn="l" defTabSz="914400" rtl="0" eaLnBrk="1" fontAlgn="base" latinLnBrk="0" hangingPunct="1">
              <a:lnSpc>
                <a:spcPts val="2000"/>
              </a:lnSpc>
              <a:spcBef>
                <a:spcPct val="0"/>
              </a:spcBef>
              <a:spcAft>
                <a:spcPts val="900"/>
              </a:spcAft>
              <a:buClr>
                <a:srgbClr val="5C5A5A"/>
              </a:buClr>
              <a:buSzPct val="100000"/>
              <a:buFont typeface="Symbol" pitchFamily="18" charset="2"/>
              <a:buChar char="·"/>
              <a:tabLst/>
              <a:defRPr/>
            </a:pPr>
            <a:r>
              <a:rPr kumimoji="0" lang="en-US" sz="18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Penalty revenue goes to the Commonwealth Care Trust Fund (CCTF) and is used to pay for “state wrap” subsidies that are used to further reduce premium and cost sharing for Health Connector enrollees, augmenting APTC and – prior to October – federal CSR</a:t>
            </a:r>
          </a:p>
          <a:p>
            <a:pPr marL="577850" marR="0" lvl="1" indent="-230188" algn="l" defTabSz="914400" rtl="0" eaLnBrk="1" fontAlgn="base" latinLnBrk="0" hangingPunct="1">
              <a:lnSpc>
                <a:spcPts val="2000"/>
              </a:lnSpc>
              <a:spcBef>
                <a:spcPct val="0"/>
              </a:spcBef>
              <a:spcAft>
                <a:spcPts val="600"/>
              </a:spcAft>
              <a:buClr>
                <a:srgbClr val="5C5A5A"/>
              </a:buClr>
              <a:buSzPct val="110000"/>
              <a:buFont typeface="Arial" pitchFamily="34" charset="0"/>
              <a:buChar char="−"/>
              <a:tabLst/>
              <a:defRPr/>
            </a:pPr>
            <a:r>
              <a:rPr kumimoji="0" lang="en-US" sz="16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Our CCTF also draws from other sources of revenue (e.g., employer contributions, tobacco tax revenue)</a:t>
            </a:r>
          </a:p>
          <a:p>
            <a:pPr marL="228600" marR="0" lvl="0" indent="-228600" algn="l" defTabSz="914400" rtl="0" eaLnBrk="1" fontAlgn="base" latinLnBrk="0" hangingPunct="1">
              <a:lnSpc>
                <a:spcPts val="2000"/>
              </a:lnSpc>
              <a:spcBef>
                <a:spcPct val="0"/>
              </a:spcBef>
              <a:spcAft>
                <a:spcPts val="900"/>
              </a:spcAft>
              <a:buClr>
                <a:srgbClr val="5C5A5A"/>
              </a:buClr>
              <a:buSzPct val="100000"/>
              <a:buFont typeface="Symbol" pitchFamily="18" charset="2"/>
              <a:buChar char="·"/>
              <a:tabLst/>
              <a:defRPr/>
            </a:pPr>
            <a:r>
              <a:rPr kumimoji="0" lang="en-US" sz="18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State investments in affordable coverage for low-income residents has helped our state reach high levels of insurance coverage (now ~97.5% of residents covered, per most recent US Census data)</a:t>
            </a:r>
          </a:p>
        </p:txBody>
      </p:sp>
    </p:spTree>
    <p:extLst>
      <p:ext uri="{BB962C8B-B14F-4D97-AF65-F5344CB8AC3E}">
        <p14:creationId xmlns:p14="http://schemas.microsoft.com/office/powerpoint/2010/main" val="209231150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l="1701"/>
          <a:stretch>
            <a:fillRect/>
          </a:stretch>
        </p:blipFill>
        <p:spPr bwMode="auto">
          <a:xfrm>
            <a:off x="7938" y="1676400"/>
            <a:ext cx="448945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 name="Slide Number Placeholder 3"/>
          <p:cNvSpPr>
            <a:spLocks noGrp="1"/>
          </p:cNvSpPr>
          <p:nvPr>
            <p:ph type="sldNum" sz="quarter" idx="10"/>
          </p:nvPr>
        </p:nvSpPr>
        <p:spPr/>
        <p:txBody>
          <a:bodyPr/>
          <a:lstStyle>
            <a:lvl1pPr eaLnBrk="0" hangingPunct="0">
              <a:defRPr sz="3200">
                <a:solidFill>
                  <a:srgbClr val="000000"/>
                </a:solidFill>
                <a:latin typeface="Gill Sans"/>
                <a:ea typeface="ヒラギノ角ゴ ProN W3"/>
                <a:cs typeface="ヒラギノ角ゴ ProN W3"/>
                <a:sym typeface="Gill Sans"/>
              </a:defRPr>
            </a:lvl1pPr>
            <a:lvl2pPr marL="742950" indent="-285750" eaLnBrk="0" hangingPunct="0">
              <a:defRPr sz="3200">
                <a:solidFill>
                  <a:srgbClr val="000000"/>
                </a:solidFill>
                <a:latin typeface="Gill Sans"/>
                <a:ea typeface="ヒラギノ角ゴ ProN W3"/>
                <a:cs typeface="ヒラギノ角ゴ ProN W3"/>
                <a:sym typeface="Gill Sans"/>
              </a:defRPr>
            </a:lvl2pPr>
            <a:lvl3pPr marL="1143000" indent="-228600" eaLnBrk="0" hangingPunct="0">
              <a:defRPr sz="3200">
                <a:solidFill>
                  <a:srgbClr val="000000"/>
                </a:solidFill>
                <a:latin typeface="Gill Sans"/>
                <a:ea typeface="ヒラギノ角ゴ ProN W3"/>
                <a:cs typeface="ヒラギノ角ゴ ProN W3"/>
                <a:sym typeface="Gill Sans"/>
              </a:defRPr>
            </a:lvl3pPr>
            <a:lvl4pPr marL="1600200" indent="-228600" eaLnBrk="0" hangingPunct="0">
              <a:defRPr sz="3200">
                <a:solidFill>
                  <a:srgbClr val="000000"/>
                </a:solidFill>
                <a:latin typeface="Gill Sans"/>
                <a:ea typeface="ヒラギノ角ゴ ProN W3"/>
                <a:cs typeface="ヒラギノ角ゴ ProN W3"/>
                <a:sym typeface="Gill Sans"/>
              </a:defRPr>
            </a:lvl4pPr>
            <a:lvl5pPr marL="2057400" indent="-228600" eaLnBrk="0" hangingPunct="0">
              <a:defRPr sz="3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87CDE0-1ACF-4723-8DCA-6D859249C30B}" type="slidenum">
              <a:rPr kumimoji="0" lang="en-US" sz="1200" b="0" i="0" u="none" strike="noStrike" kern="1200" cap="none" spc="0" normalizeH="0" baseline="0" noProof="0">
                <a:ln>
                  <a:noFill/>
                </a:ln>
                <a:solidFill>
                  <a:srgbClr val="B2B1B1"/>
                </a:solidFill>
                <a:effectLst/>
                <a:uLnTx/>
                <a:uFillTx/>
                <a:latin typeface="Rockwell" pitchFamily="18" charset="0"/>
                <a:ea typeface="MS PGothic" pitchFamily="34" charset="-128"/>
                <a:cs typeface="ヒラギノ明朝 ProN W3"/>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B2B1B1"/>
              </a:solidFill>
              <a:effectLst/>
              <a:uLnTx/>
              <a:uFillTx/>
              <a:latin typeface="Rockwell" pitchFamily="18" charset="0"/>
              <a:ea typeface="MS PGothic" pitchFamily="34" charset="-128"/>
              <a:cs typeface="ヒラギノ明朝 ProN W3"/>
              <a:sym typeface="Rockwell" pitchFamily="18" charset="0"/>
            </a:endParaRPr>
          </a:p>
        </p:txBody>
      </p:sp>
      <p:sp>
        <p:nvSpPr>
          <p:cNvPr id="17412" name="Line 1"/>
          <p:cNvSpPr>
            <a:spLocks noChangeShapeType="1"/>
          </p:cNvSpPr>
          <p:nvPr/>
        </p:nvSpPr>
        <p:spPr bwMode="auto">
          <a:xfrm>
            <a:off x="0" y="1279525"/>
            <a:ext cx="9144000" cy="0"/>
          </a:xfrm>
          <a:prstGeom prst="line">
            <a:avLst/>
          </a:prstGeom>
          <a:noFill/>
          <a:ln w="63500">
            <a:solidFill>
              <a:srgbClr val="6CB33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Gill Sans"/>
              <a:sym typeface="Gill Sans"/>
            </a:endParaRPr>
          </a:p>
        </p:txBody>
      </p:sp>
      <p:sp>
        <p:nvSpPr>
          <p:cNvPr id="15367" name="Rectangle 5"/>
          <p:cNvSpPr>
            <a:spLocks/>
          </p:cNvSpPr>
          <p:nvPr/>
        </p:nvSpPr>
        <p:spPr bwMode="auto">
          <a:xfrm>
            <a:off x="4927600" y="2616200"/>
            <a:ext cx="3670300" cy="359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marL="0" marR="0" lvl="0" indent="0" algn="l" defTabSz="914400" rtl="0" eaLnBrk="1" fontAlgn="base" latinLnBrk="0" hangingPunct="1">
              <a:lnSpc>
                <a:spcPts val="3200"/>
              </a:lnSpc>
              <a:spcBef>
                <a:spcPct val="0"/>
              </a:spcBef>
              <a:spcAft>
                <a:spcPts val="1800"/>
              </a:spcAft>
              <a:buClrTx/>
              <a:buSzTx/>
              <a:buFontTx/>
              <a:buNone/>
              <a:tabLst/>
              <a:defRPr/>
            </a:pPr>
            <a:r>
              <a:rPr kumimoji="0" lang="en-US" sz="3000" b="1" i="0" u="none" strike="noStrike" kern="1200" cap="none" spc="0" normalizeH="0" baseline="0" noProof="0" dirty="0">
                <a:ln>
                  <a:noFill/>
                </a:ln>
                <a:solidFill>
                  <a:srgbClr val="6CB33F"/>
                </a:solidFill>
                <a:effectLst/>
                <a:uLnTx/>
                <a:uFillTx/>
                <a:latin typeface="Rockwell" pitchFamily="18" charset="0"/>
                <a:ea typeface="MS PGothic" pitchFamily="34" charset="-128"/>
                <a:cs typeface="ヒラギノ明朝 ProN W3"/>
                <a:sym typeface="Rockwell" pitchFamily="18" charset="0"/>
              </a:rPr>
              <a:t>Questions?</a:t>
            </a:r>
            <a:endParaRPr kumimoji="0" lang="en-US" sz="1800" b="0" i="0" u="none" strike="noStrike" kern="1200" cap="none" spc="0" normalizeH="0" baseline="0" noProof="0" dirty="0">
              <a:ln>
                <a:noFill/>
              </a:ln>
              <a:solidFill>
                <a:srgbClr val="5C5A5A"/>
              </a:solidFill>
              <a:effectLst/>
              <a:uLnTx/>
              <a:uFillTx/>
              <a:latin typeface="Rockwell" pitchFamily="18" charset="0"/>
              <a:ea typeface="MS PGothic" pitchFamily="34" charset="-128"/>
              <a:cs typeface="ヒラギノ明朝 ProN W3"/>
              <a:sym typeface="Rockwell" pitchFamily="18" charset="0"/>
            </a:endParaRPr>
          </a:p>
        </p:txBody>
      </p:sp>
    </p:spTree>
    <p:extLst>
      <p:ext uri="{BB962C8B-B14F-4D97-AF65-F5344CB8AC3E}">
        <p14:creationId xmlns:p14="http://schemas.microsoft.com/office/powerpoint/2010/main" val="28406844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7848600" cy="1014412"/>
          </a:xfrm>
        </p:spPr>
        <p:txBody>
          <a:bodyPr/>
          <a:lstStyle/>
          <a:p>
            <a:r>
              <a:rPr lang="en-US" dirty="0"/>
              <a:t>Additional Information and Contact Information </a:t>
            </a:r>
          </a:p>
        </p:txBody>
      </p:sp>
      <p:sp>
        <p:nvSpPr>
          <p:cNvPr id="3" name="Content Placeholder 2"/>
          <p:cNvSpPr>
            <a:spLocks noGrp="1"/>
          </p:cNvSpPr>
          <p:nvPr>
            <p:ph idx="1"/>
          </p:nvPr>
        </p:nvSpPr>
        <p:spPr>
          <a:xfrm>
            <a:off x="457200" y="1447800"/>
            <a:ext cx="8534400" cy="4800600"/>
          </a:xfrm>
        </p:spPr>
        <p:txBody>
          <a:bodyPr/>
          <a:lstStyle/>
          <a:p>
            <a:pPr marL="285750" indent="-285750">
              <a:buFont typeface="Arial"/>
              <a:buChar char="•"/>
            </a:pPr>
            <a:endParaRPr lang="en-US" sz="1400" dirty="0">
              <a:solidFill>
                <a:srgbClr val="5C5A5A"/>
              </a:solidFill>
              <a:latin typeface="Franklin Gothic Book"/>
              <a:cs typeface="Franklin Gothic Book"/>
            </a:endParaRPr>
          </a:p>
          <a:p>
            <a:pPr marL="285750" indent="-285750">
              <a:buFont typeface="Arial"/>
              <a:buChar char="•"/>
            </a:pP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
        <p:nvSpPr>
          <p:cNvPr id="5" name="Rectangle 4"/>
          <p:cNvSpPr/>
          <p:nvPr/>
        </p:nvSpPr>
        <p:spPr>
          <a:xfrm>
            <a:off x="381000" y="1413064"/>
            <a:ext cx="8153400" cy="501675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DC8E28"/>
                </a:solidFill>
                <a:effectLst/>
                <a:uLnTx/>
                <a:uFillTx/>
                <a:latin typeface="Rockwell"/>
                <a:ea typeface="MS PGothic" pitchFamily="34" charset="-128"/>
                <a:cs typeface="Rockwell" pitchFamily="18" charset="0"/>
                <a:sym typeface="Gill Sans"/>
              </a:rPr>
              <a:t>Contact information: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5C5A5A"/>
                </a:solidFill>
                <a:effectLst/>
                <a:uLnTx/>
                <a:uFillTx/>
                <a:latin typeface="ITC Franklin Gothic Std Book"/>
                <a:sym typeface="Gill Sans"/>
              </a:rPr>
              <a:t>Ed </a:t>
            </a:r>
            <a:r>
              <a:rPr kumimoji="0" lang="en-US" sz="1600" b="0" i="0" u="none" strike="noStrike" kern="1200" cap="none" spc="0" normalizeH="0" baseline="0" noProof="0" dirty="0" err="1">
                <a:ln>
                  <a:noFill/>
                </a:ln>
                <a:solidFill>
                  <a:srgbClr val="5C5A5A"/>
                </a:solidFill>
                <a:effectLst/>
                <a:uLnTx/>
                <a:uFillTx/>
                <a:latin typeface="ITC Franklin Gothic Std Book"/>
                <a:sym typeface="Gill Sans"/>
              </a:rPr>
              <a:t>DeAngelo</a:t>
            </a:r>
            <a:r>
              <a:rPr kumimoji="0" lang="en-US" sz="1600" b="0" i="0" u="none" strike="noStrike" kern="1200" cap="none" spc="0" normalizeH="0" baseline="0" noProof="0" dirty="0">
                <a:ln>
                  <a:noFill/>
                </a:ln>
                <a:solidFill>
                  <a:srgbClr val="5C5A5A"/>
                </a:solidFill>
                <a:effectLst/>
                <a:uLnTx/>
                <a:uFillTx/>
                <a:latin typeface="ITC Franklin Gothic Std Book"/>
                <a:sym typeface="Gill Sans"/>
              </a:rPr>
              <a:t/>
            </a:r>
            <a:br>
              <a:rPr kumimoji="0" lang="en-US" sz="1600" b="0" i="0" u="none" strike="noStrike" kern="1200" cap="none" spc="0" normalizeH="0" baseline="0" noProof="0" dirty="0">
                <a:ln>
                  <a:noFill/>
                </a:ln>
                <a:solidFill>
                  <a:srgbClr val="5C5A5A"/>
                </a:solidFill>
                <a:effectLst/>
                <a:uLnTx/>
                <a:uFillTx/>
                <a:latin typeface="ITC Franklin Gothic Std Book"/>
                <a:sym typeface="Gill Sans"/>
              </a:rPr>
            </a:br>
            <a:r>
              <a:rPr kumimoji="0" lang="en-US" sz="1600" b="0" i="0" u="none" strike="noStrike" kern="1200" cap="none" spc="0" normalizeH="0" baseline="0" noProof="0" dirty="0">
                <a:ln>
                  <a:noFill/>
                </a:ln>
                <a:solidFill>
                  <a:srgbClr val="5C5A5A"/>
                </a:solidFill>
                <a:effectLst/>
                <a:uLnTx/>
                <a:uFillTx/>
                <a:latin typeface="ITC Franklin Gothic Std Book"/>
                <a:sym typeface="Gill Sans"/>
                <a:hlinkClick r:id="rId2"/>
              </a:rPr>
              <a:t>EDeAngelo@state.ma.us</a:t>
            </a:r>
            <a:endParaRPr kumimoji="0" lang="en-US" sz="1600" b="0" i="0" u="none" strike="noStrike" kern="1200" cap="none" spc="0" normalizeH="0" baseline="0" noProof="0" dirty="0">
              <a:ln>
                <a:noFill/>
              </a:ln>
              <a:solidFill>
                <a:srgbClr val="5C5A5A"/>
              </a:solidFill>
              <a:effectLst/>
              <a:uLnTx/>
              <a:uFillTx/>
              <a:latin typeface="ITC Franklin Gothic Std Book"/>
              <a:sym typeface="Gill San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5C5A5A"/>
              </a:solidFill>
              <a:effectLst/>
              <a:uLnTx/>
              <a:uFillTx/>
              <a:latin typeface="ITC Franklin Gothic Std Book"/>
              <a:sym typeface="Gill San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5C5A5A"/>
                </a:solidFill>
                <a:effectLst/>
                <a:uLnTx/>
                <a:uFillTx/>
                <a:latin typeface="ITC Franklin Gothic Std Book"/>
                <a:sym typeface="Gill Sans"/>
              </a:rPr>
              <a:t>Audrey Morse Gasteier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5C5A5A"/>
                </a:solidFill>
                <a:effectLst/>
                <a:uLnTx/>
                <a:uFillTx/>
                <a:latin typeface="ITC Franklin Gothic Std Book"/>
                <a:sym typeface="Gill Sans"/>
                <a:hlinkClick r:id="rId3"/>
              </a:rPr>
              <a:t>Audrey.Gasteier@state.ma.us</a:t>
            </a:r>
            <a:endParaRPr kumimoji="0" lang="en-US" sz="1600" b="0" i="0" u="none" strike="noStrike" kern="1200" cap="none" spc="0" normalizeH="0" baseline="0" noProof="0" dirty="0">
              <a:ln>
                <a:noFill/>
              </a:ln>
              <a:solidFill>
                <a:srgbClr val="5C5A5A"/>
              </a:solidFill>
              <a:effectLst/>
              <a:uLnTx/>
              <a:uFillTx/>
              <a:latin typeface="ITC Franklin Gothic Std Book"/>
              <a:sym typeface="Gill San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5C5A5A"/>
              </a:solidFill>
              <a:effectLst/>
              <a:uLnTx/>
              <a:uFillTx/>
              <a:latin typeface="ITC Franklin Gothic Std Book"/>
              <a:sym typeface="Gill San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5C5A5A"/>
                </a:solidFill>
                <a:effectLst/>
                <a:uLnTx/>
                <a:uFillTx/>
                <a:latin typeface="ITC Franklin Gothic Std Book"/>
                <a:sym typeface="Gill Sans"/>
              </a:rPr>
              <a:t>Marissa </a:t>
            </a:r>
            <a:r>
              <a:rPr kumimoji="0" lang="en-US" sz="1600" b="0" i="0" u="none" strike="noStrike" kern="1200" cap="none" spc="0" normalizeH="0" baseline="0" noProof="0" dirty="0" err="1">
                <a:ln>
                  <a:noFill/>
                </a:ln>
                <a:solidFill>
                  <a:srgbClr val="5C5A5A"/>
                </a:solidFill>
                <a:effectLst/>
                <a:uLnTx/>
                <a:uFillTx/>
                <a:latin typeface="ITC Franklin Gothic Std Book"/>
                <a:sym typeface="Gill Sans"/>
              </a:rPr>
              <a:t>Woltmann</a:t>
            </a:r>
            <a:r>
              <a:rPr kumimoji="0" lang="en-US" sz="1600" b="0" i="0" u="none" strike="noStrike" kern="1200" cap="none" spc="0" normalizeH="0" baseline="0" noProof="0" dirty="0">
                <a:ln>
                  <a:noFill/>
                </a:ln>
                <a:solidFill>
                  <a:srgbClr val="5C5A5A"/>
                </a:solidFill>
                <a:effectLst/>
                <a:uLnTx/>
                <a:uFillTx/>
                <a:latin typeface="ITC Franklin Gothic Std Book"/>
                <a:sym typeface="Gill Sans"/>
              </a:rPr>
              <a:t/>
            </a:r>
            <a:br>
              <a:rPr kumimoji="0" lang="en-US" sz="1600" b="0" i="0" u="none" strike="noStrike" kern="1200" cap="none" spc="0" normalizeH="0" baseline="0" noProof="0" dirty="0">
                <a:ln>
                  <a:noFill/>
                </a:ln>
                <a:solidFill>
                  <a:srgbClr val="5C5A5A"/>
                </a:solidFill>
                <a:effectLst/>
                <a:uLnTx/>
                <a:uFillTx/>
                <a:latin typeface="ITC Franklin Gothic Std Book"/>
                <a:sym typeface="Gill Sans"/>
              </a:rPr>
            </a:br>
            <a:r>
              <a:rPr kumimoji="0" lang="en-US" sz="1600" b="0" i="0" u="none" strike="noStrike" kern="1200" cap="none" spc="0" normalizeH="0" baseline="0" noProof="0" dirty="0">
                <a:ln>
                  <a:noFill/>
                </a:ln>
                <a:solidFill>
                  <a:srgbClr val="5C5A5A"/>
                </a:solidFill>
                <a:effectLst/>
                <a:uLnTx/>
                <a:uFillTx/>
                <a:latin typeface="ITC Franklin Gothic Std Book"/>
                <a:sym typeface="Gill Sans"/>
                <a:hlinkClick r:id="rId4"/>
              </a:rPr>
              <a:t>Marissa.Woltmann@state.ma.us</a:t>
            </a:r>
            <a:endParaRPr kumimoji="0" lang="en-US" sz="1600" b="0" i="0" u="none" strike="noStrike" kern="1200" cap="none" spc="0" normalizeH="0" baseline="0" noProof="0" dirty="0">
              <a:ln>
                <a:noFill/>
              </a:ln>
              <a:solidFill>
                <a:srgbClr val="5C5A5A"/>
              </a:solidFill>
              <a:effectLst/>
              <a:uLnTx/>
              <a:uFillTx/>
              <a:latin typeface="ITC Franklin Gothic Std Book"/>
              <a:sym typeface="Gill San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5C5A5A"/>
              </a:solidFill>
              <a:effectLst/>
              <a:uLnTx/>
              <a:uFillTx/>
              <a:latin typeface="Gill Sans"/>
              <a:sym typeface="Gill San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5C5A5A"/>
              </a:solidFill>
              <a:effectLst/>
              <a:uLnTx/>
              <a:uFillTx/>
              <a:latin typeface="Gill Sans"/>
              <a:sym typeface="Gill San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DC8E28"/>
                </a:solidFill>
                <a:effectLst/>
                <a:uLnTx/>
                <a:uFillTx/>
                <a:latin typeface="Rockwell"/>
                <a:ea typeface="MS PGothic" pitchFamily="34" charset="-128"/>
                <a:cs typeface="Rockwell" pitchFamily="18" charset="0"/>
                <a:sym typeface="Gill Sans"/>
              </a:rPr>
              <a:t>Reports and data: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5C5A5A"/>
                </a:solidFill>
                <a:effectLst/>
                <a:uLnTx/>
                <a:uFillTx/>
                <a:latin typeface="ITC Franklin Gothic Std Book"/>
                <a:sym typeface="Gill Sans"/>
              </a:rPr>
              <a:t>The Massachusetts Individual Mandate: Design, Administration, and Results: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5C5A5A"/>
                </a:solidFill>
                <a:effectLst/>
                <a:uLnTx/>
                <a:uFillTx/>
                <a:latin typeface="ITC Franklin Gothic Std Book"/>
                <a:sym typeface="Gill Sans"/>
                <a:hlinkClick r:id="rId5"/>
              </a:rPr>
              <a:t>https://www.mahealthconnector.org/wp-content/uploads/Individual-Mandate-Report-Nov2017.pdf</a:t>
            </a:r>
            <a:endParaRPr kumimoji="0" lang="en-US" sz="1600" b="0" i="0" u="none" strike="noStrike" kern="1200" cap="none" spc="0" normalizeH="0" baseline="0" noProof="0" dirty="0">
              <a:ln>
                <a:noFill/>
              </a:ln>
              <a:solidFill>
                <a:srgbClr val="5C5A5A"/>
              </a:solidFill>
              <a:effectLst/>
              <a:uLnTx/>
              <a:uFillTx/>
              <a:latin typeface="ITC Franklin Gothic Std Book"/>
              <a:sym typeface="Gill San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5C5A5A"/>
              </a:solidFill>
              <a:effectLst/>
              <a:uLnTx/>
              <a:uFillTx/>
              <a:latin typeface="ITC Franklin Gothic Std Book"/>
              <a:sym typeface="Gill San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5C5A5A"/>
                </a:solidFill>
                <a:effectLst/>
                <a:uLnTx/>
                <a:uFillTx/>
                <a:latin typeface="ITC Franklin Gothic Std Book"/>
                <a:sym typeface="Gill Sans"/>
              </a:rPr>
              <a:t>More reports and data: </a:t>
            </a:r>
            <a:r>
              <a:rPr kumimoji="0" lang="en-US" sz="1600" b="0" i="0" u="none" strike="noStrike" kern="1200" cap="none" spc="0" normalizeH="0" baseline="0" noProof="0" dirty="0">
                <a:ln>
                  <a:noFill/>
                </a:ln>
                <a:solidFill>
                  <a:srgbClr val="5C5A5A"/>
                </a:solidFill>
                <a:effectLst/>
                <a:uLnTx/>
                <a:uFillTx/>
                <a:latin typeface="ITC Franklin Gothic Std Book"/>
                <a:sym typeface="Gill Sans"/>
                <a:hlinkClick r:id="rId6"/>
              </a:rPr>
              <a:t>https://www.mahealthconnector.org/about/policy-center/reports-publications#individualmandatedata</a:t>
            </a:r>
            <a:r>
              <a:rPr kumimoji="0" lang="en-US" sz="1600" b="0" i="0" u="none" strike="noStrike" kern="1200" cap="none" spc="0" normalizeH="0" baseline="0" noProof="0" dirty="0">
                <a:ln>
                  <a:noFill/>
                </a:ln>
                <a:solidFill>
                  <a:srgbClr val="5C5A5A"/>
                </a:solidFill>
                <a:effectLst/>
                <a:uLnTx/>
                <a:uFillTx/>
                <a:latin typeface="ITC Franklin Gothic Std Book"/>
                <a:sym typeface="Gill San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5C5A5A"/>
              </a:solidFill>
              <a:effectLst/>
              <a:uLnTx/>
              <a:uFillTx/>
              <a:latin typeface="Gill Sans"/>
              <a:sym typeface="Gill Sans"/>
            </a:endParaRPr>
          </a:p>
        </p:txBody>
      </p:sp>
    </p:spTree>
    <p:extLst>
      <p:ext uri="{BB962C8B-B14F-4D97-AF65-F5344CB8AC3E}">
        <p14:creationId xmlns:p14="http://schemas.microsoft.com/office/powerpoint/2010/main" val="11240114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Appendix</a:t>
            </a:r>
          </a:p>
        </p:txBody>
      </p:sp>
      <p:sp>
        <p:nvSpPr>
          <p:cNvPr id="3" name="Slide Number Placeholder 2"/>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200" b="0" i="0" u="none" strike="noStrike" kern="1200" cap="none" spc="0" normalizeH="0" baseline="0" noProof="0" smtClean="0">
                <a:ln>
                  <a:noFill/>
                </a:ln>
                <a:solidFill>
                  <a:srgbClr val="B2B1B1"/>
                </a:solidFill>
                <a:effectLst/>
                <a:uLnTx/>
                <a:uFillTx/>
                <a:latin typeface="Rockwell" pitchFamily="18"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B2B1B1"/>
              </a:solidFill>
              <a:effectLst/>
              <a:uLnTx/>
              <a:uFillTx/>
              <a:latin typeface="Rockwell" pitchFamily="18" charset="0"/>
              <a:ea typeface="MS PGothic" pitchFamily="34" charset="-128"/>
              <a:sym typeface="Rockwell" pitchFamily="18" charset="0"/>
            </a:endParaRPr>
          </a:p>
        </p:txBody>
      </p:sp>
    </p:spTree>
    <p:extLst>
      <p:ext uri="{BB962C8B-B14F-4D97-AF65-F5344CB8AC3E}">
        <p14:creationId xmlns:p14="http://schemas.microsoft.com/office/powerpoint/2010/main" val="312511611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Standards</a:t>
            </a:r>
            <a:endParaRPr lang="en-US" dirty="0">
              <a:solidFill>
                <a:schemeClr val="accent6">
                  <a:lumMod val="50000"/>
                </a:schemeClr>
              </a:solidFill>
            </a:endParaRPr>
          </a:p>
        </p:txBody>
      </p:sp>
      <p:sp>
        <p:nvSpPr>
          <p:cNvPr id="3" name="Content Placeholder 2"/>
          <p:cNvSpPr>
            <a:spLocks noGrp="1"/>
          </p:cNvSpPr>
          <p:nvPr>
            <p:ph idx="1"/>
          </p:nvPr>
        </p:nvSpPr>
        <p:spPr>
          <a:xfrm>
            <a:off x="304800" y="1371600"/>
            <a:ext cx="8382000" cy="4707573"/>
          </a:xfrm>
        </p:spPr>
        <p:txBody>
          <a:bodyPr/>
          <a:lstStyle/>
          <a:p>
            <a:pPr marL="0" lvl="1" indent="0">
              <a:lnSpc>
                <a:spcPts val="2000"/>
              </a:lnSpc>
              <a:spcBef>
                <a:spcPct val="0"/>
              </a:spcBef>
              <a:spcAft>
                <a:spcPts val="900"/>
              </a:spcAft>
              <a:buNone/>
            </a:pPr>
            <a:r>
              <a:rPr lang="en-US" b="1" i="1" kern="1200" dirty="0">
                <a:solidFill>
                  <a:srgbClr val="DC8E28"/>
                </a:solidFill>
                <a:latin typeface="Rockwell"/>
                <a:ea typeface="MS PGothic" pitchFamily="34" charset="-128"/>
                <a:sym typeface="Gill Sans"/>
              </a:rPr>
              <a:t>Plans deemed categorically compliant with MCC, per statute: </a:t>
            </a:r>
          </a:p>
          <a:p>
            <a:pPr marL="577850" lvl="2" indent="-230188">
              <a:lnSpc>
                <a:spcPts val="2000"/>
              </a:lnSpc>
              <a:spcBef>
                <a:spcPct val="0"/>
              </a:spcBef>
              <a:spcAft>
                <a:spcPts val="600"/>
              </a:spcAft>
              <a:buSzPct val="110000"/>
            </a:pPr>
            <a:r>
              <a:rPr lang="en-US" kern="1200" dirty="0">
                <a:latin typeface="Franklin Gothic Book" pitchFamily="34" charset="0"/>
                <a:ea typeface="MS PGothic" pitchFamily="34" charset="-128"/>
                <a:cs typeface="FranklinGothicURWBoo" pitchFamily="2" charset="0"/>
                <a:sym typeface="Gill Sans"/>
              </a:rPr>
              <a:t>Medicaid (</a:t>
            </a:r>
            <a:r>
              <a:rPr lang="en-US" kern="1200" dirty="0" err="1">
                <a:latin typeface="Franklin Gothic Book" pitchFamily="34" charset="0"/>
                <a:ea typeface="MS PGothic" pitchFamily="34" charset="-128"/>
                <a:cs typeface="FranklinGothicURWBoo" pitchFamily="2" charset="0"/>
                <a:sym typeface="Gill Sans"/>
              </a:rPr>
              <a:t>MassHealth</a:t>
            </a:r>
            <a:r>
              <a:rPr lang="en-US" kern="1200" dirty="0">
                <a:latin typeface="Franklin Gothic Book" pitchFamily="34" charset="0"/>
                <a:ea typeface="MS PGothic" pitchFamily="34" charset="-128"/>
                <a:cs typeface="FranklinGothicURWBoo" pitchFamily="2" charset="0"/>
                <a:sym typeface="Gill Sans"/>
              </a:rPr>
              <a:t>) </a:t>
            </a:r>
          </a:p>
          <a:p>
            <a:pPr marL="577850" lvl="2" indent="-230188">
              <a:lnSpc>
                <a:spcPts val="2000"/>
              </a:lnSpc>
              <a:spcBef>
                <a:spcPct val="0"/>
              </a:spcBef>
              <a:spcAft>
                <a:spcPts val="600"/>
              </a:spcAft>
              <a:buSzPct val="110000"/>
            </a:pPr>
            <a:r>
              <a:rPr lang="en-US" kern="1200" dirty="0">
                <a:latin typeface="Franklin Gothic Book" pitchFamily="34" charset="0"/>
                <a:ea typeface="MS PGothic" pitchFamily="34" charset="-128"/>
                <a:cs typeface="FranklinGothicURWBoo" pitchFamily="2" charset="0"/>
                <a:sym typeface="Gill Sans"/>
              </a:rPr>
              <a:t>Medicare</a:t>
            </a:r>
          </a:p>
          <a:p>
            <a:pPr marL="577850" lvl="2" indent="-230188">
              <a:lnSpc>
                <a:spcPts val="2000"/>
              </a:lnSpc>
              <a:spcBef>
                <a:spcPct val="0"/>
              </a:spcBef>
              <a:spcAft>
                <a:spcPts val="600"/>
              </a:spcAft>
              <a:buSzPct val="110000"/>
            </a:pPr>
            <a:r>
              <a:rPr lang="en-US" kern="1200" dirty="0">
                <a:latin typeface="Franklin Gothic Book" pitchFamily="34" charset="0"/>
                <a:ea typeface="MS PGothic" pitchFamily="34" charset="-128"/>
                <a:cs typeface="FranklinGothicURWBoo" pitchFamily="2" charset="0"/>
                <a:sym typeface="Gill Sans"/>
              </a:rPr>
              <a:t>Qualified Health Plans, as certified for sale by the Health Connector </a:t>
            </a:r>
          </a:p>
          <a:p>
            <a:pPr marL="577850" lvl="2" indent="-230188">
              <a:lnSpc>
                <a:spcPts val="2000"/>
              </a:lnSpc>
              <a:spcBef>
                <a:spcPct val="0"/>
              </a:spcBef>
              <a:spcAft>
                <a:spcPts val="600"/>
              </a:spcAft>
              <a:buSzPct val="110000"/>
            </a:pPr>
            <a:r>
              <a:rPr lang="en-US" kern="1200" dirty="0">
                <a:latin typeface="Franklin Gothic Book" pitchFamily="34" charset="0"/>
                <a:ea typeface="MS PGothic" pitchFamily="34" charset="-128"/>
                <a:cs typeface="FranklinGothicURWBoo" pitchFamily="2" charset="0"/>
                <a:sym typeface="Gill Sans"/>
              </a:rPr>
              <a:t>Military and veterans’ coverage </a:t>
            </a:r>
          </a:p>
          <a:p>
            <a:pPr marL="577850" lvl="2" indent="-230188">
              <a:lnSpc>
                <a:spcPts val="2000"/>
              </a:lnSpc>
              <a:spcBef>
                <a:spcPct val="0"/>
              </a:spcBef>
              <a:spcAft>
                <a:spcPts val="600"/>
              </a:spcAft>
              <a:buSzPct val="110000"/>
            </a:pPr>
            <a:r>
              <a:rPr lang="en-US" kern="1200" dirty="0">
                <a:latin typeface="Franklin Gothic Book" pitchFamily="34" charset="0"/>
                <a:ea typeface="MS PGothic" pitchFamily="34" charset="-128"/>
                <a:cs typeface="FranklinGothicURWBoo" pitchFamily="2" charset="0"/>
                <a:sym typeface="Gill Sans"/>
              </a:rPr>
              <a:t>Federal employee health plans </a:t>
            </a:r>
          </a:p>
          <a:p>
            <a:pPr marL="577850" lvl="2" indent="-230188">
              <a:lnSpc>
                <a:spcPts val="2000"/>
              </a:lnSpc>
              <a:spcBef>
                <a:spcPct val="0"/>
              </a:spcBef>
              <a:spcAft>
                <a:spcPts val="600"/>
              </a:spcAft>
              <a:buSzPct val="110000"/>
            </a:pPr>
            <a:r>
              <a:rPr lang="en-US" kern="1200" dirty="0">
                <a:latin typeface="Franklin Gothic Book" pitchFamily="34" charset="0"/>
                <a:ea typeface="MS PGothic" pitchFamily="34" charset="-128"/>
                <a:cs typeface="FranklinGothicURWBoo" pitchFamily="2" charset="0"/>
                <a:sym typeface="Gill Sans"/>
              </a:rPr>
              <a:t>Peace Corps, VISTA, AmeriCorps, and National Civilian Community Corps Coverage </a:t>
            </a:r>
          </a:p>
          <a:p>
            <a:pPr marL="577850" lvl="2" indent="-230188">
              <a:lnSpc>
                <a:spcPts val="2000"/>
              </a:lnSpc>
              <a:spcBef>
                <a:spcPct val="0"/>
              </a:spcBef>
              <a:spcAft>
                <a:spcPts val="600"/>
              </a:spcAft>
              <a:buSzPct val="110000"/>
            </a:pPr>
            <a:r>
              <a:rPr lang="en-US" kern="1200" dirty="0">
                <a:latin typeface="Franklin Gothic Book" pitchFamily="34" charset="0"/>
                <a:ea typeface="MS PGothic" pitchFamily="34" charset="-128"/>
                <a:cs typeface="FranklinGothicURWBoo" pitchFamily="2" charset="0"/>
                <a:sym typeface="Gill Sans"/>
              </a:rPr>
              <a:t>Federally qualified high deductible health plans (HDHPs) provided they are coupled with a health savings account or health reimbursement account</a:t>
            </a:r>
          </a:p>
          <a:p>
            <a:pPr marL="577850" lvl="2" indent="-230188">
              <a:lnSpc>
                <a:spcPts val="2000"/>
              </a:lnSpc>
              <a:spcBef>
                <a:spcPct val="0"/>
              </a:spcBef>
              <a:spcAft>
                <a:spcPts val="600"/>
              </a:spcAft>
              <a:buSzPct val="110000"/>
            </a:pPr>
            <a:r>
              <a:rPr lang="en-US" kern="1200" dirty="0">
                <a:latin typeface="Franklin Gothic Book" pitchFamily="34" charset="0"/>
                <a:ea typeface="MS PGothic" pitchFamily="34" charset="-128"/>
                <a:cs typeface="FranklinGothicURWBoo" pitchFamily="2" charset="0"/>
                <a:sym typeface="Gill Sans"/>
              </a:rPr>
              <a:t>Student health plans </a:t>
            </a:r>
          </a:p>
          <a:p>
            <a:pPr marL="577850" lvl="2" indent="-230188">
              <a:lnSpc>
                <a:spcPts val="2000"/>
              </a:lnSpc>
              <a:spcBef>
                <a:spcPct val="0"/>
              </a:spcBef>
              <a:spcAft>
                <a:spcPts val="600"/>
              </a:spcAft>
              <a:buSzPct val="110000"/>
            </a:pPr>
            <a:r>
              <a:rPr lang="en-US" kern="1200" dirty="0">
                <a:latin typeface="Franklin Gothic Book" pitchFamily="34" charset="0"/>
                <a:ea typeface="MS PGothic" pitchFamily="34" charset="-128"/>
                <a:cs typeface="FranklinGothicURWBoo" pitchFamily="2" charset="0"/>
                <a:sym typeface="Gill Sans"/>
              </a:rPr>
              <a:t>Tribal or Indian Health Service plans </a:t>
            </a:r>
          </a:p>
          <a:p>
            <a:pPr marL="577850" lvl="2" indent="-230188">
              <a:lnSpc>
                <a:spcPts val="2000"/>
              </a:lnSpc>
              <a:spcBef>
                <a:spcPct val="0"/>
              </a:spcBef>
              <a:spcAft>
                <a:spcPts val="600"/>
              </a:spcAft>
              <a:buSzPct val="110000"/>
            </a:pPr>
            <a:r>
              <a:rPr lang="en-US" kern="1200" dirty="0">
                <a:latin typeface="Franklin Gothic Book" pitchFamily="34" charset="0"/>
                <a:ea typeface="MS PGothic" pitchFamily="34" charset="-128"/>
                <a:cs typeface="FranklinGothicURWBoo" pitchFamily="2" charset="0"/>
                <a:sym typeface="Gill Sans"/>
              </a:rPr>
              <a:t>Health Care Sharing Ministries</a:t>
            </a:r>
          </a:p>
          <a:p>
            <a:pPr marL="512763" lvl="1" indent="-285750">
              <a:buFont typeface="Arial"/>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Tree>
    <p:extLst>
      <p:ext uri="{BB962C8B-B14F-4D97-AF65-F5344CB8AC3E}">
        <p14:creationId xmlns:p14="http://schemas.microsoft.com/office/powerpoint/2010/main" val="39512071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Standards (Cont’d)</a:t>
            </a:r>
            <a:endParaRPr lang="en-US" dirty="0">
              <a:solidFill>
                <a:schemeClr val="accent6">
                  <a:lumMod val="50000"/>
                </a:schemeClr>
              </a:solidFill>
            </a:endParaRPr>
          </a:p>
        </p:txBody>
      </p:sp>
      <p:sp>
        <p:nvSpPr>
          <p:cNvPr id="3" name="Content Placeholder 2"/>
          <p:cNvSpPr>
            <a:spLocks noGrp="1"/>
          </p:cNvSpPr>
          <p:nvPr>
            <p:ph idx="1"/>
          </p:nvPr>
        </p:nvSpPr>
        <p:spPr>
          <a:xfrm>
            <a:off x="304800" y="1371600"/>
            <a:ext cx="8382000" cy="4707573"/>
          </a:xfrm>
        </p:spPr>
        <p:txBody>
          <a:bodyPr/>
          <a:lstStyle/>
          <a:p>
            <a:pPr>
              <a:lnSpc>
                <a:spcPts val="2400"/>
              </a:lnSpc>
              <a:spcBef>
                <a:spcPts val="0"/>
              </a:spcBef>
              <a:spcAft>
                <a:spcPts val="900"/>
              </a:spcAft>
            </a:pPr>
            <a:r>
              <a:rPr lang="en-US" sz="2000" b="1" i="1" kern="1200" dirty="0">
                <a:solidFill>
                  <a:srgbClr val="DC8E28"/>
                </a:solidFill>
                <a:latin typeface="Rockwell"/>
                <a:ea typeface="MS PGothic" pitchFamily="34" charset="-128"/>
                <a:cs typeface="Rockwell" pitchFamily="18" charset="0"/>
                <a:sym typeface="Gill Sans"/>
              </a:rPr>
              <a:t>For plans that are not defined as categorically compliant, standards set in MCC regulations related to </a:t>
            </a:r>
            <a:r>
              <a:rPr lang="en-US" sz="2000" b="1" i="1" u="sng" kern="1200" dirty="0">
                <a:solidFill>
                  <a:srgbClr val="DC8E28"/>
                </a:solidFill>
                <a:latin typeface="Rockwell"/>
                <a:ea typeface="MS PGothic" pitchFamily="34" charset="-128"/>
                <a:cs typeface="Rockwell" pitchFamily="18" charset="0"/>
                <a:sym typeface="Gill Sans"/>
              </a:rPr>
              <a:t>covered benefits</a:t>
            </a:r>
            <a:r>
              <a:rPr lang="en-US" sz="2000" b="1" i="1" kern="1200" dirty="0">
                <a:solidFill>
                  <a:srgbClr val="DC8E28"/>
                </a:solidFill>
                <a:latin typeface="Rockwell"/>
                <a:ea typeface="MS PGothic" pitchFamily="34" charset="-128"/>
                <a:cs typeface="Rockwell" pitchFamily="18" charset="0"/>
                <a:sym typeface="Gill Sans"/>
              </a:rPr>
              <a:t> must be met in order to be considered compliant.</a:t>
            </a:r>
            <a:endParaRPr lang="en-US" sz="2200" dirty="0"/>
          </a:p>
          <a:p>
            <a:pPr marL="228600" lvl="1" indent="-228600">
              <a:lnSpc>
                <a:spcPts val="2000"/>
              </a:lnSpc>
              <a:spcBef>
                <a:spcPct val="0"/>
              </a:spcBef>
              <a:spcAft>
                <a:spcPts val="900"/>
              </a:spcAft>
              <a:buFont typeface="Symbol" pitchFamily="18" charset="2"/>
              <a:buChar char="·"/>
            </a:pPr>
            <a:r>
              <a:rPr lang="en-US" kern="1200" dirty="0">
                <a:latin typeface="Franklin Gothic Book" pitchFamily="34" charset="0"/>
                <a:ea typeface="MS PGothic" pitchFamily="34" charset="-128"/>
                <a:cs typeface="FranklinGothicURWBoo" pitchFamily="2" charset="0"/>
                <a:sym typeface="Gill Sans"/>
              </a:rPr>
              <a:t>Ambulatory services, including outpatient, day surgery and related anesthesia </a:t>
            </a:r>
          </a:p>
          <a:p>
            <a:pPr marL="228600" lvl="1" indent="-228600">
              <a:lnSpc>
                <a:spcPts val="2000"/>
              </a:lnSpc>
              <a:spcBef>
                <a:spcPct val="0"/>
              </a:spcBef>
              <a:spcAft>
                <a:spcPts val="900"/>
              </a:spcAft>
              <a:buFont typeface="Symbol" pitchFamily="18" charset="2"/>
              <a:buChar char="·"/>
            </a:pPr>
            <a:r>
              <a:rPr lang="en-US" kern="1200" dirty="0">
                <a:latin typeface="Franklin Gothic Book" pitchFamily="34" charset="0"/>
                <a:ea typeface="MS PGothic" pitchFamily="34" charset="-128"/>
                <a:cs typeface="FranklinGothicURWBoo" pitchFamily="2" charset="0"/>
                <a:sym typeface="Gill Sans"/>
              </a:rPr>
              <a:t>Diagnostic imaging and screening procedures, including x-rays </a:t>
            </a:r>
          </a:p>
          <a:p>
            <a:pPr marL="228600" lvl="1" indent="-228600">
              <a:lnSpc>
                <a:spcPts val="2000"/>
              </a:lnSpc>
              <a:spcBef>
                <a:spcPct val="0"/>
              </a:spcBef>
              <a:spcAft>
                <a:spcPts val="900"/>
              </a:spcAft>
              <a:buFont typeface="Symbol" pitchFamily="18" charset="2"/>
              <a:buChar char="·"/>
            </a:pPr>
            <a:r>
              <a:rPr lang="en-US" kern="1200" dirty="0">
                <a:latin typeface="Franklin Gothic Book" pitchFamily="34" charset="0"/>
                <a:ea typeface="MS PGothic" pitchFamily="34" charset="-128"/>
                <a:cs typeface="FranklinGothicURWBoo" pitchFamily="2" charset="0"/>
                <a:sym typeface="Gill Sans"/>
              </a:rPr>
              <a:t>Emergency services </a:t>
            </a:r>
          </a:p>
          <a:p>
            <a:pPr marL="228600" lvl="1" indent="-228600">
              <a:lnSpc>
                <a:spcPts val="2000"/>
              </a:lnSpc>
              <a:spcBef>
                <a:spcPct val="0"/>
              </a:spcBef>
              <a:spcAft>
                <a:spcPts val="900"/>
              </a:spcAft>
              <a:buFont typeface="Symbol" pitchFamily="18" charset="2"/>
              <a:buChar char="·"/>
            </a:pPr>
            <a:r>
              <a:rPr lang="en-US" kern="1200" dirty="0">
                <a:latin typeface="Franklin Gothic Book" pitchFamily="34" charset="0"/>
                <a:ea typeface="MS PGothic" pitchFamily="34" charset="-128"/>
                <a:cs typeface="FranklinGothicURWBoo" pitchFamily="2" charset="0"/>
                <a:sym typeface="Gill Sans"/>
              </a:rPr>
              <a:t>Hospitalization </a:t>
            </a:r>
          </a:p>
          <a:p>
            <a:pPr marL="228600" lvl="1" indent="-228600">
              <a:lnSpc>
                <a:spcPts val="2000"/>
              </a:lnSpc>
              <a:spcBef>
                <a:spcPct val="0"/>
              </a:spcBef>
              <a:spcAft>
                <a:spcPts val="900"/>
              </a:spcAft>
              <a:buFont typeface="Symbol" pitchFamily="18" charset="2"/>
              <a:buChar char="·"/>
            </a:pPr>
            <a:r>
              <a:rPr lang="en-US" kern="1200" dirty="0">
                <a:latin typeface="Franklin Gothic Book" pitchFamily="34" charset="0"/>
                <a:ea typeface="MS PGothic" pitchFamily="34" charset="-128"/>
                <a:cs typeface="FranklinGothicURWBoo" pitchFamily="2" charset="0"/>
                <a:sym typeface="Gill Sans"/>
              </a:rPr>
              <a:t>Maternity and newborn care, including pre- and post-natal care </a:t>
            </a:r>
          </a:p>
          <a:p>
            <a:pPr marL="228600" lvl="1" indent="-228600">
              <a:lnSpc>
                <a:spcPts val="2000"/>
              </a:lnSpc>
              <a:spcBef>
                <a:spcPct val="0"/>
              </a:spcBef>
              <a:spcAft>
                <a:spcPts val="900"/>
              </a:spcAft>
              <a:buFont typeface="Symbol" pitchFamily="18" charset="2"/>
              <a:buChar char="·"/>
            </a:pPr>
            <a:r>
              <a:rPr lang="en-US" kern="1200" dirty="0">
                <a:latin typeface="Franklin Gothic Book" pitchFamily="34" charset="0"/>
                <a:ea typeface="MS PGothic" pitchFamily="34" charset="-128"/>
                <a:cs typeface="FranklinGothicURWBoo" pitchFamily="2" charset="0"/>
                <a:sym typeface="Gill Sans"/>
              </a:rPr>
              <a:t>Medical/surgical care, including preventive and primary care </a:t>
            </a:r>
          </a:p>
          <a:p>
            <a:pPr marL="228600" lvl="1" indent="-228600">
              <a:lnSpc>
                <a:spcPts val="2000"/>
              </a:lnSpc>
              <a:spcBef>
                <a:spcPct val="0"/>
              </a:spcBef>
              <a:spcAft>
                <a:spcPts val="900"/>
              </a:spcAft>
              <a:buFont typeface="Symbol" pitchFamily="18" charset="2"/>
              <a:buChar char="·"/>
            </a:pPr>
            <a:r>
              <a:rPr lang="en-US" kern="1200" dirty="0">
                <a:latin typeface="Franklin Gothic Book" pitchFamily="34" charset="0"/>
                <a:ea typeface="MS PGothic" pitchFamily="34" charset="-128"/>
                <a:cs typeface="FranklinGothicURWBoo" pitchFamily="2" charset="0"/>
                <a:sym typeface="Gill Sans"/>
              </a:rPr>
              <a:t>Mental health and substance abuse services </a:t>
            </a:r>
          </a:p>
          <a:p>
            <a:pPr marL="228600" lvl="1" indent="-228600">
              <a:lnSpc>
                <a:spcPts val="2000"/>
              </a:lnSpc>
              <a:spcBef>
                <a:spcPct val="0"/>
              </a:spcBef>
              <a:spcAft>
                <a:spcPts val="900"/>
              </a:spcAft>
              <a:buFont typeface="Symbol" pitchFamily="18" charset="2"/>
              <a:buChar char="·"/>
            </a:pPr>
            <a:r>
              <a:rPr lang="en-US" kern="1200" dirty="0">
                <a:latin typeface="Franklin Gothic Book" pitchFamily="34" charset="0"/>
                <a:ea typeface="MS PGothic" pitchFamily="34" charset="-128"/>
                <a:cs typeface="FranklinGothicURWBoo" pitchFamily="2" charset="0"/>
                <a:sym typeface="Gill Sans"/>
              </a:rPr>
              <a:t>Prescription drugs </a:t>
            </a:r>
          </a:p>
          <a:p>
            <a:pPr marL="228600" lvl="1" indent="-228600">
              <a:lnSpc>
                <a:spcPts val="2000"/>
              </a:lnSpc>
              <a:spcBef>
                <a:spcPct val="0"/>
              </a:spcBef>
              <a:spcAft>
                <a:spcPts val="900"/>
              </a:spcAft>
              <a:buFont typeface="Symbol" pitchFamily="18" charset="2"/>
              <a:buChar char="·"/>
            </a:pPr>
            <a:r>
              <a:rPr lang="en-US" kern="1200" dirty="0">
                <a:latin typeface="Franklin Gothic Book" pitchFamily="34" charset="0"/>
                <a:ea typeface="MS PGothic" pitchFamily="34" charset="-128"/>
                <a:cs typeface="FranklinGothicURWBoo" pitchFamily="2" charset="0"/>
                <a:sym typeface="Gill Sans"/>
              </a:rPr>
              <a:t>Radiation therapy and chemotherapy </a:t>
            </a:r>
          </a:p>
          <a:p>
            <a:pPr marL="512763" lvl="1" indent="-285750">
              <a:buFont typeface="Arial"/>
              <a:buChar char="•"/>
            </a:pPr>
            <a:endParaRPr lang="en-US" sz="2200"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
        <p:nvSpPr>
          <p:cNvPr id="5" name="TextBox 4"/>
          <p:cNvSpPr txBox="1"/>
          <p:nvPr/>
        </p:nvSpPr>
        <p:spPr>
          <a:xfrm>
            <a:off x="381000" y="6019800"/>
            <a:ext cx="8382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5C5A5A"/>
                </a:solidFill>
                <a:effectLst/>
                <a:uLnTx/>
                <a:uFillTx/>
                <a:latin typeface="Franklin Gothic Book" panose="020B0503020102020204" pitchFamily="34" charset="0"/>
                <a:sym typeface="Gill Sans"/>
              </a:rPr>
              <a:t>Note: Differences from EHB are de </a:t>
            </a:r>
            <a:r>
              <a:rPr kumimoji="0" lang="en-US" sz="1400" b="0" i="0" u="none" strike="noStrike" kern="1200" cap="none" spc="0" normalizeH="0" baseline="0" noProof="0" dirty="0" err="1">
                <a:ln>
                  <a:noFill/>
                </a:ln>
                <a:solidFill>
                  <a:srgbClr val="5C5A5A"/>
                </a:solidFill>
                <a:effectLst/>
                <a:uLnTx/>
                <a:uFillTx/>
                <a:latin typeface="Franklin Gothic Book" panose="020B0503020102020204" pitchFamily="34" charset="0"/>
                <a:sym typeface="Gill Sans"/>
              </a:rPr>
              <a:t>minimus</a:t>
            </a:r>
            <a:r>
              <a:rPr kumimoji="0" lang="en-US" sz="1400" b="0" i="0" u="none" strike="noStrike" kern="1200" cap="none" spc="0" normalizeH="0" baseline="0" noProof="0" dirty="0">
                <a:ln>
                  <a:noFill/>
                </a:ln>
                <a:solidFill>
                  <a:srgbClr val="5C5A5A"/>
                </a:solidFill>
                <a:effectLst/>
                <a:uLnTx/>
                <a:uFillTx/>
                <a:latin typeface="Franklin Gothic Book" panose="020B0503020102020204" pitchFamily="34" charset="0"/>
                <a:sym typeface="Gill Sans"/>
              </a:rPr>
              <a:t> – on benefits covered, they specifically relate to </a:t>
            </a:r>
            <a:r>
              <a:rPr kumimoji="0" lang="en-US" sz="1400" b="0" i="0" u="none" strike="noStrike" kern="1200" cap="none" spc="0" normalizeH="0" baseline="0" noProof="0" dirty="0" err="1">
                <a:ln>
                  <a:noFill/>
                </a:ln>
                <a:solidFill>
                  <a:srgbClr val="5C5A5A"/>
                </a:solidFill>
                <a:effectLst/>
                <a:uLnTx/>
                <a:uFillTx/>
                <a:latin typeface="Franklin Gothic Book" panose="020B0503020102020204" pitchFamily="34" charset="0"/>
                <a:sym typeface="Gill Sans"/>
              </a:rPr>
              <a:t>habilitative</a:t>
            </a:r>
            <a:r>
              <a:rPr kumimoji="0" lang="en-US" sz="1400" b="0" i="0" u="none" strike="noStrike" kern="1200" cap="none" spc="0" normalizeH="0" baseline="0" noProof="0" dirty="0">
                <a:ln>
                  <a:noFill/>
                </a:ln>
                <a:solidFill>
                  <a:srgbClr val="5C5A5A"/>
                </a:solidFill>
                <a:effectLst/>
                <a:uLnTx/>
                <a:uFillTx/>
                <a:latin typeface="Franklin Gothic Book" panose="020B0503020102020204" pitchFamily="34" charset="0"/>
                <a:sym typeface="Gill Sans"/>
              </a:rPr>
              <a:t> services. </a:t>
            </a:r>
          </a:p>
        </p:txBody>
      </p:sp>
    </p:spTree>
    <p:extLst>
      <p:ext uri="{BB962C8B-B14F-4D97-AF65-F5344CB8AC3E}">
        <p14:creationId xmlns:p14="http://schemas.microsoft.com/office/powerpoint/2010/main" val="148004697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Standards (Cont’d)</a:t>
            </a:r>
            <a:endParaRPr lang="en-US" dirty="0">
              <a:solidFill>
                <a:schemeClr val="accent6">
                  <a:lumMod val="50000"/>
                </a:schemeClr>
              </a:solidFill>
            </a:endParaRPr>
          </a:p>
        </p:txBody>
      </p:sp>
      <p:sp>
        <p:nvSpPr>
          <p:cNvPr id="3" name="Content Placeholder 2"/>
          <p:cNvSpPr>
            <a:spLocks noGrp="1"/>
          </p:cNvSpPr>
          <p:nvPr>
            <p:ph idx="1"/>
          </p:nvPr>
        </p:nvSpPr>
        <p:spPr>
          <a:xfrm>
            <a:off x="304800" y="1371600"/>
            <a:ext cx="8382000" cy="4707573"/>
          </a:xfrm>
        </p:spPr>
        <p:txBody>
          <a:bodyPr/>
          <a:lstStyle/>
          <a:p>
            <a:pPr>
              <a:lnSpc>
                <a:spcPct val="113000"/>
              </a:lnSpc>
              <a:spcBef>
                <a:spcPts val="600"/>
              </a:spcBef>
              <a:spcAft>
                <a:spcPts val="600"/>
              </a:spcAft>
            </a:pPr>
            <a:r>
              <a:rPr lang="en-US" sz="1800" b="1" i="1" kern="1200" dirty="0">
                <a:solidFill>
                  <a:srgbClr val="DC8E28"/>
                </a:solidFill>
                <a:latin typeface="Rockwell"/>
                <a:ea typeface="MS PGothic" pitchFamily="34" charset="-128"/>
                <a:cs typeface="Rockwell" pitchFamily="18" charset="0"/>
                <a:sym typeface="Gill Sans"/>
              </a:rPr>
              <a:t>For plans that are not defined as categorically compliant, standards set in MCC regulations related to </a:t>
            </a:r>
            <a:r>
              <a:rPr lang="en-US" sz="1800" b="1" i="1" u="sng" kern="1200" dirty="0">
                <a:solidFill>
                  <a:srgbClr val="DC8E28"/>
                </a:solidFill>
                <a:latin typeface="Rockwell"/>
                <a:ea typeface="MS PGothic" pitchFamily="34" charset="-128"/>
                <a:cs typeface="Rockwell" pitchFamily="18" charset="0"/>
                <a:sym typeface="Gill Sans"/>
              </a:rPr>
              <a:t>cost sharing</a:t>
            </a:r>
            <a:r>
              <a:rPr lang="en-US" sz="1800" b="1" i="1" kern="1200" dirty="0">
                <a:solidFill>
                  <a:srgbClr val="DC8E28"/>
                </a:solidFill>
                <a:latin typeface="Rockwell"/>
                <a:ea typeface="MS PGothic" pitchFamily="34" charset="-128"/>
                <a:cs typeface="Rockwell" pitchFamily="18" charset="0"/>
                <a:sym typeface="Gill Sans"/>
              </a:rPr>
              <a:t> must be met in order to be considered compliant.</a:t>
            </a:r>
            <a:endParaRPr lang="en-US" sz="1800" dirty="0"/>
          </a:p>
          <a:p>
            <a:pPr marL="228600" lvl="1" indent="-228600">
              <a:lnSpc>
                <a:spcPts val="2000"/>
              </a:lnSpc>
              <a:spcBef>
                <a:spcPct val="0"/>
              </a:spcBef>
              <a:spcAft>
                <a:spcPts val="900"/>
              </a:spcAft>
              <a:buFont typeface="Symbol" pitchFamily="18" charset="2"/>
              <a:buChar char="·"/>
            </a:pPr>
            <a:r>
              <a:rPr lang="en-US" kern="1200" dirty="0">
                <a:latin typeface="Franklin Gothic Book" pitchFamily="34" charset="0"/>
                <a:ea typeface="MS PGothic" pitchFamily="34" charset="-128"/>
                <a:cs typeface="FranklinGothicURWBoo" pitchFamily="2" charset="0"/>
                <a:sym typeface="Gill Sans"/>
              </a:rPr>
              <a:t>MCC-compliant plans must encompass a broad range of services, and they apply to all members covered by the plan.  </a:t>
            </a:r>
          </a:p>
          <a:p>
            <a:pPr marL="228600" lvl="1" indent="-228600">
              <a:lnSpc>
                <a:spcPts val="2000"/>
              </a:lnSpc>
              <a:spcBef>
                <a:spcPct val="0"/>
              </a:spcBef>
              <a:spcAft>
                <a:spcPts val="900"/>
              </a:spcAft>
              <a:buFont typeface="Symbol" pitchFamily="18" charset="2"/>
              <a:buChar char="·"/>
            </a:pPr>
            <a:r>
              <a:rPr lang="en-US" kern="1200" dirty="0">
                <a:latin typeface="Franklin Gothic Book" pitchFamily="34" charset="0"/>
                <a:ea typeface="MS PGothic" pitchFamily="34" charset="-128"/>
                <a:cs typeface="FranklinGothicURWBoo" pitchFamily="2" charset="0"/>
                <a:sym typeface="Gill Sans"/>
              </a:rPr>
              <a:t>Further, MCC regulations prohibit annual benefit limits on core services and set out parameters for out of pocket spending. </a:t>
            </a:r>
          </a:p>
          <a:p>
            <a:pPr marL="228600" lvl="1" indent="-228600">
              <a:lnSpc>
                <a:spcPts val="2000"/>
              </a:lnSpc>
              <a:spcBef>
                <a:spcPct val="0"/>
              </a:spcBef>
              <a:spcAft>
                <a:spcPts val="900"/>
              </a:spcAft>
              <a:buFont typeface="Symbol" pitchFamily="18" charset="2"/>
              <a:buChar char="·"/>
            </a:pPr>
            <a:r>
              <a:rPr lang="en-US" kern="1200" dirty="0">
                <a:latin typeface="Franklin Gothic Book" pitchFamily="34" charset="0"/>
                <a:ea typeface="MS PGothic" pitchFamily="34" charset="-128"/>
                <a:cs typeface="FranklinGothicURWBoo" pitchFamily="2" charset="0"/>
                <a:sym typeface="Gill Sans"/>
              </a:rPr>
              <a:t>Compliant plans must cap deductibles at $2,000 for individual coverage and $4,000 for family coverage, with separate prescription drug deductibles capped at $250 for individual coverage and $500 for family coverage. </a:t>
            </a:r>
          </a:p>
          <a:p>
            <a:pPr marL="228600" lvl="1" indent="-228600">
              <a:lnSpc>
                <a:spcPts val="2000"/>
              </a:lnSpc>
              <a:spcBef>
                <a:spcPct val="0"/>
              </a:spcBef>
              <a:spcAft>
                <a:spcPts val="900"/>
              </a:spcAft>
              <a:buFont typeface="Symbol" pitchFamily="18" charset="2"/>
              <a:buChar char="·"/>
            </a:pPr>
            <a:r>
              <a:rPr lang="en-US" kern="1200" dirty="0">
                <a:latin typeface="Franklin Gothic Book" pitchFamily="34" charset="0"/>
                <a:ea typeface="MS PGothic" pitchFamily="34" charset="-128"/>
                <a:cs typeface="FranklinGothicURWBoo" pitchFamily="2" charset="0"/>
                <a:sym typeface="Gill Sans"/>
              </a:rPr>
              <a:t>The maximum out of pocket amount for a compliant plan may not exceed the maximum defined by the U.S. Department of Health and Human Services each year. (In 2018, this is $7,350 for an individual, and $14,700 for a family.)</a:t>
            </a:r>
          </a:p>
          <a:p>
            <a:pPr marL="512763" lvl="1" indent="-285750">
              <a:buFont typeface="Arial"/>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Tree>
    <p:extLst>
      <p:ext uri="{BB962C8B-B14F-4D97-AF65-F5344CB8AC3E}">
        <p14:creationId xmlns:p14="http://schemas.microsoft.com/office/powerpoint/2010/main" val="9474799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Standards (Cont’d)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200" b="0" i="0" u="none" strike="noStrike" kern="1200" cap="none" spc="0" normalizeH="0" baseline="0" noProof="0" smtClean="0">
                <a:ln>
                  <a:noFill/>
                </a:ln>
                <a:solidFill>
                  <a:srgbClr val="B2B1B1"/>
                </a:solidFill>
                <a:effectLst/>
                <a:uLnTx/>
                <a:uFillTx/>
                <a:latin typeface="Rockwell"/>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srgbClr val="B2B1B1"/>
              </a:solidFill>
              <a:effectLst/>
              <a:uLnTx/>
              <a:uFillTx/>
              <a:latin typeface="Rockwell"/>
              <a:ea typeface="MS PGothic" pitchFamily="34" charset="-128"/>
              <a:sym typeface="Rockwell" pitchFamily="18" charset="0"/>
            </a:endParaRPr>
          </a:p>
        </p:txBody>
      </p:sp>
      <p:sp>
        <p:nvSpPr>
          <p:cNvPr id="5" name="TextBox 4"/>
          <p:cNvSpPr txBox="1"/>
          <p:nvPr/>
        </p:nvSpPr>
        <p:spPr>
          <a:xfrm>
            <a:off x="228600" y="1447800"/>
            <a:ext cx="8585994" cy="646331"/>
          </a:xfrm>
          <a:prstGeom prst="rect">
            <a:avLst/>
          </a:prstGeom>
          <a:noFill/>
        </p:spPr>
        <p:txBody>
          <a:bodyPr wrap="square" rtlCol="0">
            <a:spAutoFit/>
          </a:bodyPr>
          <a:lstStyle/>
          <a:p>
            <a:pPr marL="0" marR="0" lvl="1" indent="0" algn="l" defTabSz="914400" rtl="0" eaLnBrk="1" fontAlgn="base" latinLnBrk="0" hangingPunct="1">
              <a:lnSpc>
                <a:spcPts val="2200"/>
              </a:lnSpc>
              <a:spcBef>
                <a:spcPct val="0"/>
              </a:spcBef>
              <a:spcAft>
                <a:spcPts val="600"/>
              </a:spcAft>
              <a:buClrTx/>
              <a:buSzTx/>
              <a:buFontTx/>
              <a:buNone/>
              <a:tabLst/>
              <a:defRPr/>
            </a:pPr>
            <a:r>
              <a:rPr kumimoji="0" lang="en-US" sz="1800" b="1" i="1" u="none" strike="noStrike" kern="1200" cap="none" spc="0" normalizeH="0" baseline="0" noProof="0" dirty="0">
                <a:ln>
                  <a:noFill/>
                </a:ln>
                <a:solidFill>
                  <a:srgbClr val="DC8E28"/>
                </a:solidFill>
                <a:effectLst/>
                <a:uLnTx/>
                <a:uFillTx/>
                <a:latin typeface="Rockwell"/>
                <a:ea typeface="MS PGothic" pitchFamily="34" charset="-128"/>
                <a:cs typeface="Rockwell" pitchFamily="18" charset="0"/>
                <a:sym typeface="Gill Sans"/>
              </a:rPr>
              <a:t>Plans that do not meet the exact MCC standards prescribed in regulation can still pursue and be deemed compliant, if approved by the Health Connector.</a:t>
            </a:r>
          </a:p>
        </p:txBody>
      </p:sp>
      <p:sp>
        <p:nvSpPr>
          <p:cNvPr id="6" name="TextBox 5"/>
          <p:cNvSpPr txBox="1"/>
          <p:nvPr/>
        </p:nvSpPr>
        <p:spPr>
          <a:xfrm>
            <a:off x="247650" y="2133600"/>
            <a:ext cx="8229600" cy="3113288"/>
          </a:xfrm>
          <a:prstGeom prst="rect">
            <a:avLst/>
          </a:prstGeom>
          <a:noFill/>
        </p:spPr>
        <p:txBody>
          <a:bodyPr wrap="square" rtlCol="0">
            <a:spAutoFit/>
          </a:bodyPr>
          <a:lstStyle/>
          <a:p>
            <a:pPr marL="228600" marR="0" lvl="0" indent="-228600" algn="l" defTabSz="914400" rtl="0" eaLnBrk="1" fontAlgn="base" latinLnBrk="0" hangingPunct="1">
              <a:lnSpc>
                <a:spcPts val="2000"/>
              </a:lnSpc>
              <a:spcBef>
                <a:spcPct val="0"/>
              </a:spcBef>
              <a:spcAft>
                <a:spcPts val="900"/>
              </a:spcAft>
              <a:buClr>
                <a:srgbClr val="5C5A5A"/>
              </a:buClr>
              <a:buSzPct val="100000"/>
              <a:buFont typeface="Symbol" pitchFamily="18" charset="2"/>
              <a:buChar char="·"/>
              <a:tabLst/>
              <a:defRPr/>
            </a:pPr>
            <a:r>
              <a:rPr kumimoji="0" lang="en-US" sz="18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If a plan does not precisely meet certain standards outlined in regulation but still provides robust coverage overall, the Health Connector has a process by which a plan sponsor can apply for and receive designation as an MCC-compliant plan. </a:t>
            </a:r>
          </a:p>
          <a:p>
            <a:pPr marL="228600" marR="0" lvl="0" indent="-228600" algn="l" defTabSz="914400" rtl="0" eaLnBrk="1" fontAlgn="base" latinLnBrk="0" hangingPunct="1">
              <a:lnSpc>
                <a:spcPts val="2000"/>
              </a:lnSpc>
              <a:spcBef>
                <a:spcPct val="0"/>
              </a:spcBef>
              <a:spcAft>
                <a:spcPts val="900"/>
              </a:spcAft>
              <a:buClr>
                <a:srgbClr val="5C5A5A"/>
              </a:buClr>
              <a:buSzPct val="100000"/>
              <a:buFont typeface="Symbol" pitchFamily="18" charset="2"/>
              <a:buChar char="·"/>
              <a:tabLst/>
              <a:defRPr/>
            </a:pPr>
            <a:r>
              <a:rPr kumimoji="0" lang="en-US" sz="18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Certain deviations from regulatory requirements will not – as a policy matter -- be considered, such as failure to provide a broad range of services, imposition of lifetime limits, or failure to provide services (such as maternity care) to all dependents. </a:t>
            </a:r>
          </a:p>
          <a:p>
            <a:pPr marL="228600" marR="0" lvl="0" indent="-228600" algn="l" defTabSz="914400" rtl="0" eaLnBrk="1" fontAlgn="base" latinLnBrk="0" hangingPunct="1">
              <a:lnSpc>
                <a:spcPts val="2000"/>
              </a:lnSpc>
              <a:spcBef>
                <a:spcPct val="0"/>
              </a:spcBef>
              <a:spcAft>
                <a:spcPts val="900"/>
              </a:spcAft>
              <a:buClr>
                <a:srgbClr val="5C5A5A"/>
              </a:buClr>
              <a:buSzPct val="100000"/>
              <a:buFont typeface="Symbol" pitchFamily="18" charset="2"/>
              <a:buChar char="·"/>
              <a:tabLst/>
              <a:defRPr/>
            </a:pPr>
            <a:r>
              <a:rPr kumimoji="0" lang="en-US" sz="18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The Health Connector generally receives several hundred such applications per year. </a:t>
            </a:r>
          </a:p>
          <a:p>
            <a:pPr marL="347663" marR="0" lvl="1" indent="-347663" algn="l" defTabSz="914400" rtl="0" eaLnBrk="0" fontAlgn="base" latinLnBrk="0" hangingPunct="0">
              <a:lnSpc>
                <a:spcPct val="114000"/>
              </a:lnSpc>
              <a:spcBef>
                <a:spcPts val="600"/>
              </a:spcBef>
              <a:spcAft>
                <a:spcPts val="600"/>
              </a:spcAft>
              <a:buClr>
                <a:srgbClr val="5C5A5A"/>
              </a:buClr>
              <a:buSzPct val="100000"/>
              <a:buFont typeface="Symbol" pitchFamily="18" charset="2"/>
              <a:buChar char="·"/>
              <a:tabLst/>
              <a:defRPr/>
            </a:pPr>
            <a:endParaRPr kumimoji="0" lang="en-US" sz="1800" b="0" i="0" u="none" strike="noStrike" kern="1200" cap="none" spc="0" normalizeH="0" baseline="0" noProof="0" dirty="0">
              <a:ln>
                <a:noFill/>
              </a:ln>
              <a:solidFill>
                <a:srgbClr val="5C5A5A"/>
              </a:solidFill>
              <a:effectLst/>
              <a:uLnTx/>
              <a:uFillTx/>
              <a:latin typeface="ITC Franklin Gothic Std Book"/>
              <a:ea typeface="MS PGothic" pitchFamily="34" charset="-128"/>
              <a:cs typeface="FranklinGothicURWBoo" pitchFamily="2" charset="0"/>
              <a:sym typeface="Rockwell" pitchFamily="18" charset="0"/>
            </a:endParaRPr>
          </a:p>
        </p:txBody>
      </p:sp>
    </p:spTree>
    <p:extLst>
      <p:ext uri="{BB962C8B-B14F-4D97-AF65-F5344CB8AC3E}">
        <p14:creationId xmlns:p14="http://schemas.microsoft.com/office/powerpoint/2010/main" val="31949805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Today’s Experts</a:t>
            </a:r>
            <a:endParaRPr lang="en-US" dirty="0"/>
          </a:p>
        </p:txBody>
      </p:sp>
      <p:sp>
        <p:nvSpPr>
          <p:cNvPr id="4" name="Slide Number Placeholder 3"/>
          <p:cNvSpPr>
            <a:spLocks noGrp="1"/>
          </p:cNvSpPr>
          <p:nvPr>
            <p:ph type="sldNum" sz="quarter" idx="4"/>
          </p:nvPr>
        </p:nvSpPr>
        <p:spPr/>
        <p:txBody>
          <a:bodyPr/>
          <a:lstStyle/>
          <a:p>
            <a:fld id="{151E29E6-52D5-D84F-9BEC-984295002582}" type="slidenum">
              <a:rPr lang="en-US" smtClean="0"/>
              <a:pPr/>
              <a:t>2</a:t>
            </a:fld>
            <a:endParaRPr lang="en-US" dirty="0"/>
          </a:p>
        </p:txBody>
      </p:sp>
      <p:sp>
        <p:nvSpPr>
          <p:cNvPr id="6" name="Rectangle 5"/>
          <p:cNvSpPr/>
          <p:nvPr/>
        </p:nvSpPr>
        <p:spPr>
          <a:xfrm>
            <a:off x="299545" y="1395444"/>
            <a:ext cx="8534171" cy="4870564"/>
          </a:xfrm>
          <a:prstGeom prst="rect">
            <a:avLst/>
          </a:prstGeom>
        </p:spPr>
        <p:txBody>
          <a:bodyPr wrap="square">
            <a:spAutoFit/>
          </a:bodyPr>
          <a:lstStyle/>
          <a:p>
            <a:r>
              <a:rPr lang="en-US" sz="1200" b="1" dirty="0"/>
              <a:t>Audrey Morse </a:t>
            </a:r>
            <a:r>
              <a:rPr lang="en-US" sz="1200" b="1" dirty="0" smtClean="0"/>
              <a:t>Gasteier, </a:t>
            </a:r>
            <a:r>
              <a:rPr lang="en-US" sz="1200" i="1" dirty="0" smtClean="0"/>
              <a:t>Chief </a:t>
            </a:r>
            <a:r>
              <a:rPr lang="en-US" sz="1200" i="1" dirty="0"/>
              <a:t>of Policy and </a:t>
            </a:r>
            <a:r>
              <a:rPr lang="en-US" sz="1200" i="1" dirty="0" smtClean="0"/>
              <a:t>Strategy, Massachusetts </a:t>
            </a:r>
            <a:r>
              <a:rPr lang="en-US" sz="1200" i="1" dirty="0"/>
              <a:t>Health </a:t>
            </a:r>
            <a:r>
              <a:rPr lang="en-US" sz="1200" i="1" dirty="0" smtClean="0"/>
              <a:t>Connector </a:t>
            </a:r>
          </a:p>
          <a:p>
            <a:r>
              <a:rPr lang="en-US" sz="1200" dirty="0" smtClean="0"/>
              <a:t>Audrey </a:t>
            </a:r>
            <a:r>
              <a:rPr lang="en-US" sz="1200" dirty="0"/>
              <a:t>leads policy development and strategy related to the Health Connector’s role as a state based health exchange, program and product design, policy research, government affairs, and outreach and communication efforts aimed at engagement with consumers and employers. Prior to joining the Health </a:t>
            </a:r>
            <a:r>
              <a:rPr lang="en-US" sz="1200" dirty="0" smtClean="0"/>
              <a:t>Connector, </a:t>
            </a:r>
            <a:r>
              <a:rPr lang="en-US" sz="1200" dirty="0"/>
              <a:t>she served as Director of Health Systems Policy at the Massachusetts Division of Health Care Finance and </a:t>
            </a:r>
            <a:r>
              <a:rPr lang="en-US" sz="1200" dirty="0" smtClean="0"/>
              <a:t>Policy. </a:t>
            </a:r>
          </a:p>
          <a:p>
            <a:endParaRPr lang="en-US" sz="1200" dirty="0"/>
          </a:p>
          <a:p>
            <a:r>
              <a:rPr lang="en-US" sz="1200" b="1" dirty="0"/>
              <a:t>Stan Dorn</a:t>
            </a:r>
            <a:r>
              <a:rPr lang="en-US" sz="1200" dirty="0"/>
              <a:t>, </a:t>
            </a:r>
            <a:r>
              <a:rPr lang="en-US" sz="1200" i="1" dirty="0"/>
              <a:t>Senior Fellow, Families USA</a:t>
            </a:r>
            <a:endParaRPr lang="en-US" sz="1200" dirty="0"/>
          </a:p>
          <a:p>
            <a:r>
              <a:rPr lang="en-US" sz="1200" dirty="0"/>
              <a:t>Stan is a leading national expert on Medicaid, CHIP, and the Basic Health Program; the individual insurance market; innovative strategies for enrollment and retention; state options for coverage expansion and delivery-system reform; and the intersection of tax and health coverage systems. He has worked at both the state and federal levels for more than 30 years on health care issues, typically focusing on low-income and other vulnerable populations.</a:t>
            </a:r>
          </a:p>
          <a:p>
            <a:endParaRPr lang="en-US" sz="1200" b="1" dirty="0" smtClean="0"/>
          </a:p>
          <a:p>
            <a:r>
              <a:rPr lang="en-US" sz="1200" b="1" dirty="0" smtClean="0"/>
              <a:t>Jason Levitis, </a:t>
            </a:r>
            <a:r>
              <a:rPr lang="en-US" sz="1200" i="1" dirty="0" smtClean="0"/>
              <a:t>Senior </a:t>
            </a:r>
            <a:r>
              <a:rPr lang="en-US" sz="1200" i="1" dirty="0"/>
              <a:t>Fellow at the Yale Law School's Solomon Center for Health Law &amp; </a:t>
            </a:r>
            <a:r>
              <a:rPr lang="en-US" sz="1200" i="1" dirty="0" smtClean="0"/>
              <a:t>Policy</a:t>
            </a:r>
            <a:r>
              <a:rPr lang="en-US" sz="1200" i="1" dirty="0"/>
              <a:t>;</a:t>
            </a:r>
            <a:r>
              <a:rPr lang="en-US" sz="1200" i="1" dirty="0" smtClean="0"/>
              <a:t> Nonresident Fellow, Brookings Institution</a:t>
            </a:r>
            <a:r>
              <a:rPr lang="en-US" sz="1200" i="1" dirty="0"/>
              <a:t>;</a:t>
            </a:r>
            <a:r>
              <a:rPr lang="en-US" sz="1200" i="1" dirty="0" smtClean="0"/>
              <a:t> Principal, Levitis </a:t>
            </a:r>
            <a:r>
              <a:rPr lang="en-US" sz="1200" i="1" dirty="0"/>
              <a:t>Strategies LLC.</a:t>
            </a:r>
            <a:r>
              <a:rPr lang="en-US" sz="1200" b="1" dirty="0"/>
              <a:t> </a:t>
            </a:r>
            <a:r>
              <a:rPr lang="en-US" sz="1200" dirty="0"/>
              <a:t> </a:t>
            </a:r>
            <a:endParaRPr lang="en-US" sz="1200" dirty="0" smtClean="0"/>
          </a:p>
          <a:p>
            <a:r>
              <a:rPr lang="en-US" sz="1200" dirty="0" smtClean="0"/>
              <a:t>Until </a:t>
            </a:r>
            <a:r>
              <a:rPr lang="en-US" sz="1200" dirty="0"/>
              <a:t>January of 2017 </a:t>
            </a:r>
            <a:r>
              <a:rPr lang="en-US" sz="1200" dirty="0" smtClean="0"/>
              <a:t>Jason </a:t>
            </a:r>
            <a:r>
              <a:rPr lang="en-US" sz="1200" dirty="0"/>
              <a:t>was Counselor and ACA Implementation Lead at the U.S Treasury Department.  He is an expert on the Affordable Care Act's tax provisions and state innovation waivers. </a:t>
            </a:r>
          </a:p>
          <a:p>
            <a:endParaRPr lang="en-US" sz="1200" b="1" dirty="0" smtClean="0">
              <a:latin typeface="+mj-lt"/>
              <a:ea typeface="Times New Roman" panose="02020603050405020304" pitchFamily="18" charset="0"/>
            </a:endParaRPr>
          </a:p>
          <a:p>
            <a:r>
              <a:rPr lang="en-US" sz="1200" b="1" dirty="0" smtClean="0">
                <a:latin typeface="+mj-lt"/>
                <a:ea typeface="Times New Roman" panose="02020603050405020304" pitchFamily="18" charset="0"/>
              </a:rPr>
              <a:t>Edward DeAngelo, </a:t>
            </a:r>
            <a:r>
              <a:rPr lang="en-US" sz="1200" i="1" dirty="0" smtClean="0">
                <a:latin typeface="+mj-lt"/>
                <a:ea typeface="Times New Roman" panose="02020603050405020304" pitchFamily="18" charset="0"/>
              </a:rPr>
              <a:t>General Counsel, Massachusetts </a:t>
            </a:r>
            <a:r>
              <a:rPr lang="en-US" sz="1200" i="1" dirty="0">
                <a:latin typeface="+mj-lt"/>
                <a:ea typeface="Times New Roman" panose="02020603050405020304" pitchFamily="18" charset="0"/>
              </a:rPr>
              <a:t>Health </a:t>
            </a:r>
            <a:r>
              <a:rPr lang="en-US" sz="1200" i="1" dirty="0" smtClean="0">
                <a:latin typeface="+mj-lt"/>
                <a:ea typeface="Times New Roman" panose="02020603050405020304" pitchFamily="18" charset="0"/>
              </a:rPr>
              <a:t>Connector</a:t>
            </a:r>
          </a:p>
          <a:p>
            <a:r>
              <a:rPr lang="en-US" sz="1200" dirty="0" smtClean="0">
                <a:latin typeface="+mj-lt"/>
                <a:ea typeface="Times New Roman" panose="02020603050405020304" pitchFamily="18" charset="0"/>
              </a:rPr>
              <a:t>Ed </a:t>
            </a:r>
            <a:r>
              <a:rPr lang="en-US" sz="1200" dirty="0">
                <a:latin typeface="+mj-lt"/>
                <a:ea typeface="Times New Roman" panose="02020603050405020304" pitchFamily="18" charset="0"/>
              </a:rPr>
              <a:t>has extensive experience in public service, most recently at the Massachusetts Attorney General’s office where he represented the Commonwealth in litigation involving health care, insurance, and other regulated industries.  Previously, he practiced at Goodwin Procter, where he concentrated in litigation and administrative </a:t>
            </a:r>
            <a:r>
              <a:rPr lang="en-US" sz="1200" dirty="0" smtClean="0">
                <a:latin typeface="+mj-lt"/>
                <a:ea typeface="Times New Roman" panose="02020603050405020304" pitchFamily="18" charset="0"/>
              </a:rPr>
              <a:t>law.</a:t>
            </a:r>
          </a:p>
          <a:p>
            <a:endParaRPr lang="en-US" sz="1200" dirty="0">
              <a:latin typeface="+mj-lt"/>
              <a:ea typeface="Times New Roman" panose="02020603050405020304" pitchFamily="18" charset="0"/>
            </a:endParaRPr>
          </a:p>
          <a:p>
            <a:r>
              <a:rPr lang="en-US" sz="1200" b="1" dirty="0" smtClean="0">
                <a:latin typeface="+mj-lt"/>
              </a:rPr>
              <a:t>Marissa Woltmann, </a:t>
            </a:r>
            <a:r>
              <a:rPr lang="en-US" sz="1200" i="1" dirty="0" smtClean="0">
                <a:latin typeface="+mj-lt"/>
              </a:rPr>
              <a:t>Director of Policy and Applied Research, Massachusetts Health Connector </a:t>
            </a:r>
          </a:p>
          <a:p>
            <a:r>
              <a:rPr lang="en-US" sz="1200" dirty="0" smtClean="0">
                <a:latin typeface="+mj-lt"/>
              </a:rPr>
              <a:t>Marissa is responsible for a broad variety of policy initiatives to support implementation of both Massachusetts and federal health care reform. In particular, her work focuses on implementation of state and federal policies related to the individual mandate, as well as outreach to the uninsured and individuals’ eligibility for benefits through ACA Marketplaces.</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29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7848600" cy="1014412"/>
          </a:xfrm>
        </p:spPr>
        <p:txBody>
          <a:bodyPr/>
          <a:lstStyle/>
          <a:p>
            <a:r>
              <a:rPr lang="en-US" dirty="0"/>
              <a:t>Reporting and Administration</a:t>
            </a:r>
          </a:p>
        </p:txBody>
      </p:sp>
      <p:sp>
        <p:nvSpPr>
          <p:cNvPr id="3" name="Content Placeholder 2"/>
          <p:cNvSpPr>
            <a:spLocks noGrp="1"/>
          </p:cNvSpPr>
          <p:nvPr>
            <p:ph idx="1"/>
          </p:nvPr>
        </p:nvSpPr>
        <p:spPr>
          <a:xfrm>
            <a:off x="457200" y="1447800"/>
            <a:ext cx="8534400" cy="4800600"/>
          </a:xfrm>
        </p:spPr>
        <p:txBody>
          <a:bodyPr/>
          <a:lstStyle/>
          <a:p>
            <a:pPr marL="285750" indent="-285750">
              <a:buFont typeface="Arial"/>
              <a:buChar char="•"/>
            </a:pPr>
            <a:endParaRPr lang="en-US" sz="1400" dirty="0">
              <a:solidFill>
                <a:srgbClr val="5C5A5A"/>
              </a:solidFill>
              <a:latin typeface="Franklin Gothic Book"/>
              <a:cs typeface="Franklin Gothic Book"/>
            </a:endParaRPr>
          </a:p>
          <a:p>
            <a:pPr marL="285750" indent="-285750">
              <a:buFont typeface="Arial"/>
              <a:buChar char="•"/>
            </a:pP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
        <p:nvSpPr>
          <p:cNvPr id="5" name="TextBox 4"/>
          <p:cNvSpPr txBox="1"/>
          <p:nvPr/>
        </p:nvSpPr>
        <p:spPr>
          <a:xfrm>
            <a:off x="381000" y="1374775"/>
            <a:ext cx="8305800" cy="921855"/>
          </a:xfrm>
          <a:prstGeom prst="rect">
            <a:avLst/>
          </a:prstGeom>
          <a:noFill/>
        </p:spPr>
        <p:txBody>
          <a:bodyPr wrap="square" rtlCol="0">
            <a:spAutoFit/>
          </a:bodyPr>
          <a:lstStyle/>
          <a:p>
            <a:pPr marL="0" marR="0" lvl="0" indent="0" algn="l" defTabSz="914400" rtl="0" eaLnBrk="1" fontAlgn="base" latinLnBrk="0" hangingPunct="1">
              <a:lnSpc>
                <a:spcPts val="2160"/>
              </a:lnSpc>
              <a:spcBef>
                <a:spcPct val="0"/>
              </a:spcBef>
              <a:spcAft>
                <a:spcPts val="900"/>
              </a:spcAft>
              <a:buClrTx/>
              <a:buSzTx/>
              <a:buFontTx/>
              <a:buNone/>
              <a:tabLst/>
              <a:defRPr/>
            </a:pPr>
            <a:r>
              <a:rPr kumimoji="0" lang="en-US" sz="1800" b="1" i="1" u="none" strike="noStrike" kern="1200" cap="none" spc="0" normalizeH="0" baseline="0" noProof="0" dirty="0">
                <a:ln>
                  <a:noFill/>
                </a:ln>
                <a:solidFill>
                  <a:srgbClr val="DC8E28"/>
                </a:solidFill>
                <a:effectLst/>
                <a:uLnTx/>
                <a:uFillTx/>
                <a:latin typeface="Rockwell"/>
                <a:ea typeface="MS PGothic" pitchFamily="34" charset="-128"/>
                <a:cs typeface="Rockwell" pitchFamily="18" charset="0"/>
                <a:sym typeface="Gill Sans"/>
              </a:rPr>
              <a:t>Coverage reporting to operationalize and enforce the mandate requires activity on the part of plan sponsors/employers, health plans, and residents.</a:t>
            </a:r>
            <a:endParaRPr kumimoji="0" lang="en-US" sz="1800" b="1" i="0" u="none" strike="noStrike" kern="1200" cap="none" spc="0" normalizeH="0" baseline="0" noProof="0" dirty="0">
              <a:ln>
                <a:noFill/>
              </a:ln>
              <a:solidFill>
                <a:srgbClr val="000000"/>
              </a:solidFill>
              <a:effectLst/>
              <a:uLnTx/>
              <a:uFillTx/>
              <a:latin typeface="Gill Sans"/>
              <a:sym typeface="Gill Sans"/>
            </a:endParaRPr>
          </a:p>
        </p:txBody>
      </p:sp>
      <p:pic>
        <p:nvPicPr>
          <p:cNvPr id="6" name="Picture 5"/>
          <p:cNvPicPr>
            <a:picLocks noChangeAspect="1"/>
          </p:cNvPicPr>
          <p:nvPr/>
        </p:nvPicPr>
        <p:blipFill>
          <a:blip r:embed="rId2"/>
          <a:stretch>
            <a:fillRect/>
          </a:stretch>
        </p:blipFill>
        <p:spPr>
          <a:xfrm>
            <a:off x="4800600" y="2387943"/>
            <a:ext cx="4191000" cy="2756011"/>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298704" y="2293661"/>
            <a:ext cx="4425696" cy="3362459"/>
          </a:xfrm>
          <a:prstGeom prst="rect">
            <a:avLst/>
          </a:prstGeom>
          <a:noFill/>
        </p:spPr>
        <p:txBody>
          <a:bodyPr wrap="square" rtlCol="0">
            <a:spAutoFit/>
          </a:bodyPr>
          <a:lstStyle/>
          <a:p>
            <a:pPr marL="228600" marR="0" lvl="0" indent="-228600" algn="l" defTabSz="914400" rtl="0" eaLnBrk="1" fontAlgn="base" latinLnBrk="0" hangingPunct="1">
              <a:lnSpc>
                <a:spcPts val="2000"/>
              </a:lnSpc>
              <a:spcBef>
                <a:spcPct val="0"/>
              </a:spcBef>
              <a:spcAft>
                <a:spcPts val="900"/>
              </a:spcAft>
              <a:buClr>
                <a:srgbClr val="5C5A5A"/>
              </a:buClr>
              <a:buSzPct val="100000"/>
              <a:buFont typeface="Symbol" pitchFamily="18" charset="2"/>
              <a:buChar char="·"/>
              <a:tabLst/>
              <a:defRPr/>
            </a:pPr>
            <a:r>
              <a:rPr kumimoji="0" lang="en-US" sz="18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Plan sponsors (employers) or health plans must send enrollees evidence of each month during the calendar year in which they were enrolled in MCC for at least 15 days.  </a:t>
            </a:r>
          </a:p>
          <a:p>
            <a:pPr marL="577850" marR="0" lvl="1" indent="-230188" algn="l" defTabSz="914400" rtl="0" eaLnBrk="1" fontAlgn="base" latinLnBrk="0" hangingPunct="1">
              <a:lnSpc>
                <a:spcPts val="2000"/>
              </a:lnSpc>
              <a:spcBef>
                <a:spcPct val="0"/>
              </a:spcBef>
              <a:spcAft>
                <a:spcPts val="600"/>
              </a:spcAft>
              <a:buClr>
                <a:srgbClr val="5C5A5A"/>
              </a:buClr>
              <a:buSzPct val="110000"/>
              <a:buFont typeface="Arial" pitchFamily="34" charset="0"/>
              <a:buChar char="−"/>
              <a:tabLst/>
              <a:defRPr/>
            </a:pPr>
            <a:r>
              <a:rPr kumimoji="0" lang="en-US" sz="16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This report is known as the 1099-HC and is sent in January for individuals to use when filing their state income tax returns</a:t>
            </a:r>
          </a:p>
          <a:p>
            <a:pPr marL="228600" marR="0" lvl="0" indent="-228600" algn="l" defTabSz="914400" rtl="0" eaLnBrk="1" fontAlgn="base" latinLnBrk="0" hangingPunct="1">
              <a:lnSpc>
                <a:spcPts val="2000"/>
              </a:lnSpc>
              <a:spcBef>
                <a:spcPct val="0"/>
              </a:spcBef>
              <a:spcAft>
                <a:spcPts val="900"/>
              </a:spcAft>
              <a:buClr>
                <a:srgbClr val="5C5A5A"/>
              </a:buClr>
              <a:buSzPct val="100000"/>
              <a:buFont typeface="Symbol" pitchFamily="18" charset="2"/>
              <a:buChar char="·"/>
              <a:tabLst/>
              <a:defRPr/>
            </a:pPr>
            <a:r>
              <a:rPr kumimoji="0" lang="en-US" sz="18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As a practical matter, 1099s are usually sent by health plans (or third party administrators of self-insured plans) rather than the employer</a:t>
            </a:r>
            <a:r>
              <a:rPr kumimoji="0" lang="en-US" sz="1600" b="0" i="0" u="none" strike="noStrike" kern="1200" cap="none" spc="0" normalizeH="0" baseline="0" noProof="0" dirty="0">
                <a:ln>
                  <a:noFill/>
                </a:ln>
                <a:solidFill>
                  <a:srgbClr val="5C5A5A"/>
                </a:solidFill>
                <a:effectLst/>
                <a:uLnTx/>
                <a:uFillTx/>
                <a:latin typeface="Franklin Gothic Book" panose="020B0503020102020204" pitchFamily="34" charset="0"/>
                <a:sym typeface="Gill Sans"/>
              </a:rPr>
              <a:t>.  </a:t>
            </a:r>
          </a:p>
        </p:txBody>
      </p:sp>
    </p:spTree>
    <p:extLst>
      <p:ext uri="{BB962C8B-B14F-4D97-AF65-F5344CB8AC3E}">
        <p14:creationId xmlns:p14="http://schemas.microsoft.com/office/powerpoint/2010/main" val="2746935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Taxpayer Process</a:t>
            </a:r>
          </a:p>
        </p:txBody>
      </p:sp>
      <p:sp>
        <p:nvSpPr>
          <p:cNvPr id="3" name="Content Placeholder 2"/>
          <p:cNvSpPr>
            <a:spLocks noGrp="1"/>
          </p:cNvSpPr>
          <p:nvPr>
            <p:ph idx="1"/>
          </p:nvPr>
        </p:nvSpPr>
        <p:spPr/>
        <p:txBody>
          <a:bodyPr/>
          <a:lstStyle/>
          <a:p>
            <a:pPr>
              <a:lnSpc>
                <a:spcPts val="2200"/>
              </a:lnSpc>
              <a:spcBef>
                <a:spcPts val="0"/>
              </a:spcBef>
              <a:spcAft>
                <a:spcPts val="900"/>
              </a:spcAft>
            </a:pPr>
            <a:r>
              <a:rPr lang="en-US" sz="1800" b="1" i="1" kern="1200" dirty="0">
                <a:solidFill>
                  <a:srgbClr val="DC8E28"/>
                </a:solidFill>
                <a:latin typeface="Rockwell"/>
                <a:ea typeface="MS PGothic" pitchFamily="34" charset="-128"/>
                <a:cs typeface="Rockwell" pitchFamily="18" charset="0"/>
                <a:sym typeface="Gill Sans"/>
              </a:rPr>
              <a:t>The state income tax return includes a “Schedule HC” that helps taxpayers report coverage, determine penalties that may apply to gaps in coverage, and request an appeal of any penalty owed.</a:t>
            </a:r>
          </a:p>
          <a:p>
            <a:pPr marL="228600" indent="-228600">
              <a:lnSpc>
                <a:spcPts val="2000"/>
              </a:lnSpc>
              <a:spcBef>
                <a:spcPct val="0"/>
              </a:spcBef>
              <a:spcAft>
                <a:spcPts val="900"/>
              </a:spcAft>
              <a:buFont typeface="Symbol" pitchFamily="18" charset="2"/>
              <a:buChar char="·"/>
            </a:pPr>
            <a:r>
              <a:rPr lang="en-US" sz="1800" kern="1200" dirty="0">
                <a:latin typeface="Franklin Gothic Book" pitchFamily="34" charset="0"/>
                <a:ea typeface="MS PGothic" pitchFamily="34" charset="-128"/>
                <a:cs typeface="FranklinGothicURWBoo" pitchFamily="2" charset="0"/>
                <a:sym typeface="Gill Sans"/>
              </a:rPr>
              <a:t>On the Schedule HC, uninsured taxpayers determine whether affordable coverage was available to them through an employer, through the subsidized </a:t>
            </a:r>
            <a:r>
              <a:rPr lang="en-US" sz="1800" kern="1200" dirty="0" err="1">
                <a:latin typeface="Franklin Gothic Book" pitchFamily="34" charset="0"/>
                <a:ea typeface="MS PGothic" pitchFamily="34" charset="-128"/>
                <a:cs typeface="FranklinGothicURWBoo" pitchFamily="2" charset="0"/>
                <a:sym typeface="Gill Sans"/>
              </a:rPr>
              <a:t>ConnectorCare</a:t>
            </a:r>
            <a:r>
              <a:rPr lang="en-US" sz="1800" kern="1200" dirty="0">
                <a:latin typeface="Franklin Gothic Book" pitchFamily="34" charset="0"/>
                <a:ea typeface="MS PGothic" pitchFamily="34" charset="-128"/>
                <a:cs typeface="FranklinGothicURWBoo" pitchFamily="2" charset="0"/>
                <a:sym typeface="Gill Sans"/>
              </a:rPr>
              <a:t> program, or on the unsubsidized non-group market</a:t>
            </a:r>
          </a:p>
          <a:p>
            <a:pPr marL="228600" indent="-228600">
              <a:lnSpc>
                <a:spcPts val="2000"/>
              </a:lnSpc>
              <a:spcBef>
                <a:spcPct val="0"/>
              </a:spcBef>
              <a:spcAft>
                <a:spcPts val="900"/>
              </a:spcAft>
              <a:buFont typeface="Symbol" pitchFamily="18" charset="2"/>
              <a:buChar char="·"/>
            </a:pPr>
            <a:r>
              <a:rPr lang="en-US" sz="1800" kern="1200" dirty="0">
                <a:latin typeface="Franklin Gothic Book" pitchFamily="34" charset="0"/>
                <a:ea typeface="MS PGothic" pitchFamily="34" charset="-128"/>
                <a:cs typeface="FranklinGothicURWBoo" pitchFamily="2" charset="0"/>
                <a:sym typeface="Gill Sans"/>
              </a:rPr>
              <a:t>Worksheets are provided to answer affordability questions and to calculate the penalty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pic>
        <p:nvPicPr>
          <p:cNvPr id="5" name="Picture 4"/>
          <p:cNvPicPr>
            <a:picLocks noChangeAspect="1"/>
          </p:cNvPicPr>
          <p:nvPr/>
        </p:nvPicPr>
        <p:blipFill>
          <a:blip r:embed="rId2"/>
          <a:stretch>
            <a:fillRect/>
          </a:stretch>
        </p:blipFill>
        <p:spPr>
          <a:xfrm>
            <a:off x="1143000" y="4047390"/>
            <a:ext cx="5973762" cy="26624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674098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7848600" cy="1014412"/>
          </a:xfrm>
        </p:spPr>
        <p:txBody>
          <a:bodyPr/>
          <a:lstStyle/>
          <a:p>
            <a:r>
              <a:rPr lang="en-US" dirty="0"/>
              <a:t>Appeals and Hardship Waivers</a:t>
            </a:r>
          </a:p>
        </p:txBody>
      </p:sp>
      <p:sp>
        <p:nvSpPr>
          <p:cNvPr id="3" name="Content Placeholder 2"/>
          <p:cNvSpPr>
            <a:spLocks noGrp="1"/>
          </p:cNvSpPr>
          <p:nvPr>
            <p:ph idx="1"/>
          </p:nvPr>
        </p:nvSpPr>
        <p:spPr>
          <a:xfrm>
            <a:off x="457200" y="1371600"/>
            <a:ext cx="8534400" cy="4800600"/>
          </a:xfrm>
        </p:spPr>
        <p:txBody>
          <a:bodyPr/>
          <a:lstStyle/>
          <a:p>
            <a:pPr>
              <a:lnSpc>
                <a:spcPts val="2200"/>
              </a:lnSpc>
              <a:spcBef>
                <a:spcPts val="0"/>
              </a:spcBef>
              <a:spcAft>
                <a:spcPts val="900"/>
              </a:spcAft>
            </a:pPr>
            <a:r>
              <a:rPr lang="en-US" sz="1800" b="1" i="1" kern="1200" dirty="0">
                <a:solidFill>
                  <a:srgbClr val="DC8E28"/>
                </a:solidFill>
                <a:latin typeface="Rockwell"/>
                <a:ea typeface="MS PGothic" pitchFamily="34" charset="-128"/>
                <a:cs typeface="Rockwell"/>
                <a:sym typeface="Gill Sans"/>
              </a:rPr>
              <a:t>The Health Connector administers and sets rules for hardship waivers and appeals. </a:t>
            </a:r>
            <a:endParaRPr lang="en-US" sz="1800" kern="1200" dirty="0">
              <a:latin typeface="Franklin Gothic Book" pitchFamily="34" charset="0"/>
              <a:ea typeface="MS PGothic" pitchFamily="34" charset="-128"/>
              <a:cs typeface="FranklinGothicURWBoo" pitchFamily="2" charset="0"/>
              <a:sym typeface="Gill Sans"/>
            </a:endParaRPr>
          </a:p>
          <a:p>
            <a:pPr marL="228600" indent="-228600">
              <a:lnSpc>
                <a:spcPts val="2000"/>
              </a:lnSpc>
              <a:spcBef>
                <a:spcPct val="0"/>
              </a:spcBef>
              <a:spcAft>
                <a:spcPts val="900"/>
              </a:spcAft>
              <a:buFont typeface="Symbol" pitchFamily="18" charset="2"/>
              <a:buChar char="·"/>
            </a:pPr>
            <a:r>
              <a:rPr lang="en-US" sz="1800" kern="1200" dirty="0">
                <a:latin typeface="Franklin Gothic Book" pitchFamily="34" charset="0"/>
                <a:ea typeface="MS PGothic" pitchFamily="34" charset="-128"/>
                <a:cs typeface="FranklinGothicURWBoo" pitchFamily="2" charset="0"/>
                <a:sym typeface="Gill Sans"/>
              </a:rPr>
              <a:t>Short coverage gaps of up to three months are allowed without penalty.</a:t>
            </a:r>
          </a:p>
          <a:p>
            <a:pPr marL="228600" indent="-228600">
              <a:lnSpc>
                <a:spcPts val="2000"/>
              </a:lnSpc>
              <a:spcBef>
                <a:spcPct val="0"/>
              </a:spcBef>
              <a:spcAft>
                <a:spcPts val="900"/>
              </a:spcAft>
              <a:buFont typeface="Symbol" pitchFamily="18" charset="2"/>
              <a:buChar char="·"/>
            </a:pPr>
            <a:r>
              <a:rPr lang="en-US" sz="1800" kern="1200" dirty="0">
                <a:latin typeface="Franklin Gothic Book" pitchFamily="34" charset="0"/>
                <a:ea typeface="MS PGothic" pitchFamily="34" charset="-128"/>
                <a:cs typeface="FranklinGothicURWBoo" pitchFamily="2" charset="0"/>
                <a:sym typeface="Gill Sans"/>
              </a:rPr>
              <a:t>Exemptions from the mandate are available for individuals who claim a sincerely held religious belief as the reason for remaining uninsured. </a:t>
            </a:r>
          </a:p>
          <a:p>
            <a:pPr marL="228600" indent="-228600">
              <a:lnSpc>
                <a:spcPts val="2000"/>
              </a:lnSpc>
              <a:spcBef>
                <a:spcPct val="0"/>
              </a:spcBef>
              <a:spcAft>
                <a:spcPts val="900"/>
              </a:spcAft>
              <a:buFont typeface="Symbol" pitchFamily="18" charset="2"/>
              <a:buChar char="·"/>
            </a:pPr>
            <a:r>
              <a:rPr lang="en-US" sz="1800" kern="1200" dirty="0">
                <a:latin typeface="Franklin Gothic Book" pitchFamily="34" charset="0"/>
                <a:ea typeface="MS PGothic" pitchFamily="34" charset="-128"/>
                <a:cs typeface="FranklinGothicURWBoo" pitchFamily="2" charset="0"/>
                <a:sym typeface="Gill Sans"/>
              </a:rPr>
              <a:t>Additionally, the Health Connector can waive the penalty if the individual appeals claiming a “financial hardship.”  A hardship includes circumstances such as eviction or foreclosure, shutoff of utilities, or sudden increase in expenses due to disaster, death in the family, domestic violence or unanticipated family care.</a:t>
            </a:r>
          </a:p>
          <a:p>
            <a:pPr marL="228600" indent="-228600">
              <a:lnSpc>
                <a:spcPts val="2000"/>
              </a:lnSpc>
              <a:spcBef>
                <a:spcPct val="0"/>
              </a:spcBef>
              <a:spcAft>
                <a:spcPts val="900"/>
              </a:spcAft>
              <a:buFont typeface="Symbol" pitchFamily="18" charset="2"/>
              <a:buChar char="·"/>
            </a:pPr>
            <a:r>
              <a:rPr lang="en-US" sz="1800" kern="1200" dirty="0">
                <a:latin typeface="Franklin Gothic Book" pitchFamily="34" charset="0"/>
                <a:ea typeface="MS PGothic" pitchFamily="34" charset="-128"/>
                <a:cs typeface="FranklinGothicURWBoo" pitchFamily="2" charset="0"/>
                <a:sym typeface="Gill Sans"/>
              </a:rPr>
              <a:t>Appeals are heard by independent hearing officers engaged by the Health Connector. On average, the Health Connector has reviewed ~2,400 hardship appeals each year since 2007</a:t>
            </a:r>
          </a:p>
          <a:p>
            <a:pPr marL="577850" lvl="1" indent="-230188">
              <a:lnSpc>
                <a:spcPts val="2000"/>
              </a:lnSpc>
              <a:spcBef>
                <a:spcPct val="0"/>
              </a:spcBef>
              <a:spcAft>
                <a:spcPts val="600"/>
              </a:spcAft>
              <a:buSzPct val="110000"/>
              <a:buFont typeface="Arial" pitchFamily="34" charset="0"/>
              <a:buChar char="−"/>
            </a:pPr>
            <a:r>
              <a:rPr lang="en-US" sz="1600" kern="1200" dirty="0">
                <a:latin typeface="Franklin Gothic Book" pitchFamily="34" charset="0"/>
                <a:ea typeface="MS PGothic" pitchFamily="34" charset="-128"/>
                <a:cs typeface="FranklinGothicURWBoo" pitchFamily="2" charset="0"/>
                <a:sym typeface="Gill Sans"/>
              </a:rPr>
              <a:t>The numbers have declined in recent years, to an average of approximately 1,300, probably because persons subject to the federal credit could offset their state penalty, if any, thus reducing the number of people who were subject to a state penalty.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Tree>
    <p:extLst>
      <p:ext uri="{BB962C8B-B14F-4D97-AF65-F5344CB8AC3E}">
        <p14:creationId xmlns:p14="http://schemas.microsoft.com/office/powerpoint/2010/main" val="36970646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7848600" cy="1014412"/>
          </a:xfrm>
        </p:spPr>
        <p:txBody>
          <a:bodyPr/>
          <a:lstStyle/>
          <a:p>
            <a:r>
              <a:rPr lang="en-US" dirty="0"/>
              <a:t>Market Support and Public </a:t>
            </a:r>
            <a:br>
              <a:rPr lang="en-US" dirty="0"/>
            </a:br>
            <a:r>
              <a:rPr lang="en-US" dirty="0"/>
              <a:t>Perceptions</a:t>
            </a:r>
          </a:p>
        </p:txBody>
      </p:sp>
      <p:sp>
        <p:nvSpPr>
          <p:cNvPr id="3" name="Content Placeholder 2"/>
          <p:cNvSpPr>
            <a:spLocks noGrp="1"/>
          </p:cNvSpPr>
          <p:nvPr>
            <p:ph idx="1"/>
          </p:nvPr>
        </p:nvSpPr>
        <p:spPr>
          <a:xfrm>
            <a:off x="457200" y="1447800"/>
            <a:ext cx="8534400" cy="3810000"/>
          </a:xfrm>
        </p:spPr>
        <p:txBody>
          <a:bodyPr/>
          <a:lstStyle/>
          <a:p>
            <a:pPr marL="285750" indent="-285750">
              <a:buFont typeface="Arial"/>
              <a:buChar char="•"/>
            </a:pPr>
            <a:endParaRPr lang="en-US" sz="1400" dirty="0">
              <a:solidFill>
                <a:srgbClr val="5C5A5A"/>
              </a:solidFill>
              <a:latin typeface="Franklin Gothic Book"/>
              <a:cs typeface="Franklin Gothic Book"/>
            </a:endParaRPr>
          </a:p>
          <a:p>
            <a:pPr marL="285750" indent="-285750">
              <a:buFont typeface="Arial"/>
              <a:buChar char="•"/>
            </a:pP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
        <p:nvSpPr>
          <p:cNvPr id="5" name="Rectangle 4"/>
          <p:cNvSpPr/>
          <p:nvPr/>
        </p:nvSpPr>
        <p:spPr>
          <a:xfrm>
            <a:off x="381000" y="1413064"/>
            <a:ext cx="8153400" cy="2490425"/>
          </a:xfrm>
          <a:prstGeom prst="rect">
            <a:avLst/>
          </a:prstGeom>
        </p:spPr>
        <p:txBody>
          <a:bodyPr wrap="square">
            <a:spAutoFit/>
          </a:bodyPr>
          <a:lstStyle/>
          <a:p>
            <a:pPr marL="0" marR="0" lvl="0" indent="0" algn="l" defTabSz="914400" rtl="0" eaLnBrk="1" fontAlgn="base" latinLnBrk="0" hangingPunct="1">
              <a:lnSpc>
                <a:spcPts val="2160"/>
              </a:lnSpc>
              <a:spcBef>
                <a:spcPct val="0"/>
              </a:spcBef>
              <a:spcAft>
                <a:spcPts val="900"/>
              </a:spcAft>
              <a:buClrTx/>
              <a:buSzTx/>
              <a:buFontTx/>
              <a:buNone/>
              <a:tabLst/>
              <a:defRPr/>
            </a:pPr>
            <a:r>
              <a:rPr kumimoji="0" lang="en-US" sz="1800" b="1" i="1" u="none" strike="noStrike" kern="1200" cap="none" spc="0" normalizeH="0" baseline="0" noProof="0" dirty="0">
                <a:ln>
                  <a:noFill/>
                </a:ln>
                <a:solidFill>
                  <a:srgbClr val="DC8E28"/>
                </a:solidFill>
                <a:effectLst/>
                <a:uLnTx/>
                <a:uFillTx/>
                <a:latin typeface="Rockwell"/>
                <a:ea typeface="MS PGothic" pitchFamily="34" charset="-128"/>
                <a:cs typeface="Rockwell" pitchFamily="18" charset="0"/>
                <a:sym typeface="Gill Sans"/>
              </a:rPr>
              <a:t>The Massachusetts carrier market is broadly supportive of the mandate, and the mandate has not proven to be particularly controversial among the Massachusetts  public.</a:t>
            </a:r>
            <a:endParaRPr kumimoji="0" lang="en-US" sz="2000" b="1" i="1" u="none" strike="noStrike" kern="1200" cap="none" spc="0" normalizeH="0" baseline="0" noProof="0" dirty="0">
              <a:ln>
                <a:noFill/>
              </a:ln>
              <a:solidFill>
                <a:srgbClr val="DC8E28"/>
              </a:solidFill>
              <a:effectLst/>
              <a:uLnTx/>
              <a:uFillTx/>
              <a:latin typeface="Franklin Gothic Book" panose="020B0503020102020204" pitchFamily="34" charset="0"/>
              <a:ea typeface="MS PGothic" pitchFamily="34" charset="-128"/>
              <a:cs typeface="Rockwell" pitchFamily="18" charset="0"/>
              <a:sym typeface="Gill Sans"/>
            </a:endParaRPr>
          </a:p>
          <a:p>
            <a:pPr marL="285750" marR="0" lvl="0" indent="-285750" algn="l" defTabSz="914400" rtl="0" eaLnBrk="1" fontAlgn="base" latinLnBrk="0" hangingPunct="1">
              <a:lnSpc>
                <a:spcPts val="1680"/>
              </a:lnSpc>
              <a:spcBef>
                <a:spcPct val="0"/>
              </a:spcBef>
              <a:spcAft>
                <a:spcPts val="900"/>
              </a:spcAft>
              <a:buClrTx/>
              <a:buSzTx/>
              <a:buFont typeface="Arial"/>
              <a:buChar char="•"/>
              <a:tabLst/>
              <a:defRPr/>
            </a:pPr>
            <a:r>
              <a:rPr kumimoji="0" lang="en-US" sz="1400" b="0" i="0" u="none" strike="noStrike" kern="1200" cap="none" spc="0" normalizeH="0" baseline="0" noProof="0" dirty="0">
                <a:ln>
                  <a:noFill/>
                </a:ln>
                <a:solidFill>
                  <a:srgbClr val="5C5A5A"/>
                </a:solidFill>
                <a:effectLst/>
                <a:uLnTx/>
                <a:uFillTx/>
                <a:latin typeface="Franklin Gothic Book" panose="020B0503020102020204" pitchFamily="34" charset="0"/>
                <a:sym typeface="Gill Sans"/>
              </a:rPr>
              <a:t>The Massachusetts individual mandate was introduced in 2007 with relatively little commotion</a:t>
            </a:r>
          </a:p>
          <a:p>
            <a:pPr marL="285750" marR="0" lvl="0" indent="-285750" algn="l" defTabSz="914400" rtl="0" eaLnBrk="1" fontAlgn="base" latinLnBrk="0" hangingPunct="1">
              <a:lnSpc>
                <a:spcPts val="1680"/>
              </a:lnSpc>
              <a:spcBef>
                <a:spcPct val="0"/>
              </a:spcBef>
              <a:spcAft>
                <a:spcPts val="900"/>
              </a:spcAft>
              <a:buClrTx/>
              <a:buSzTx/>
              <a:buFont typeface="Arial"/>
              <a:buChar char="•"/>
              <a:tabLst/>
              <a:defRPr/>
            </a:pPr>
            <a:r>
              <a:rPr kumimoji="0" lang="en-US" sz="1400" b="0" i="0" u="none" strike="noStrike" kern="1200" cap="none" spc="0" normalizeH="0" baseline="0" noProof="0" dirty="0">
                <a:ln>
                  <a:noFill/>
                </a:ln>
                <a:solidFill>
                  <a:srgbClr val="5C5A5A"/>
                </a:solidFill>
                <a:effectLst/>
                <a:uLnTx/>
                <a:uFillTx/>
                <a:latin typeface="Franklin Gothic Book" panose="020B0503020102020204" pitchFamily="34" charset="0"/>
                <a:sym typeface="Gill Sans"/>
              </a:rPr>
              <a:t>It has become seamlessly woven into the fabric of our health care landscape</a:t>
            </a:r>
          </a:p>
          <a:p>
            <a:pPr marL="285750" marR="0" lvl="0" indent="-285750" algn="l" defTabSz="914400" rtl="0" eaLnBrk="1" fontAlgn="base" latinLnBrk="0" hangingPunct="1">
              <a:lnSpc>
                <a:spcPts val="1680"/>
              </a:lnSpc>
              <a:spcBef>
                <a:spcPct val="0"/>
              </a:spcBef>
              <a:spcAft>
                <a:spcPts val="900"/>
              </a:spcAft>
              <a:buClrTx/>
              <a:buSzTx/>
              <a:buFont typeface="Arial"/>
              <a:buChar char="•"/>
              <a:tabLst/>
              <a:defRPr/>
            </a:pPr>
            <a:r>
              <a:rPr kumimoji="0" lang="en-US" sz="1400" b="0" i="0" u="none" strike="noStrike" kern="1200" cap="none" spc="0" normalizeH="0" baseline="0" noProof="0" dirty="0">
                <a:ln>
                  <a:noFill/>
                </a:ln>
                <a:solidFill>
                  <a:srgbClr val="5C5A5A"/>
                </a:solidFill>
                <a:effectLst/>
                <a:uLnTx/>
                <a:uFillTx/>
                <a:latin typeface="Franklin Gothic Book" panose="020B0503020102020204" pitchFamily="34" charset="0"/>
                <a:sym typeface="Gill Sans"/>
              </a:rPr>
              <a:t>Support for MA health reform as an overall construct has remained high</a:t>
            </a:r>
          </a:p>
          <a:p>
            <a:pPr marL="285750" marR="0" lvl="0" indent="-285750" algn="l" defTabSz="914400" rtl="0" eaLnBrk="1" fontAlgn="base" latinLnBrk="0" hangingPunct="1">
              <a:lnSpc>
                <a:spcPts val="1680"/>
              </a:lnSpc>
              <a:spcBef>
                <a:spcPct val="0"/>
              </a:spcBef>
              <a:spcAft>
                <a:spcPts val="900"/>
              </a:spcAft>
              <a:buClrTx/>
              <a:buSzTx/>
              <a:buFont typeface="Arial"/>
              <a:buChar char="•"/>
              <a:tabLst/>
              <a:defRPr/>
            </a:pPr>
            <a:r>
              <a:rPr kumimoji="0" lang="en-US" sz="1400" b="0" i="0" u="none" strike="noStrike" kern="1200" cap="none" spc="0" normalizeH="0" baseline="0" noProof="0" dirty="0">
                <a:ln>
                  <a:noFill/>
                </a:ln>
                <a:solidFill>
                  <a:srgbClr val="5C5A5A"/>
                </a:solidFill>
                <a:effectLst/>
                <a:uLnTx/>
                <a:uFillTx/>
                <a:latin typeface="Franklin Gothic Book" panose="020B0503020102020204" pitchFamily="34" charset="0"/>
                <a:sym typeface="Gill Sans"/>
              </a:rPr>
              <a:t>We receive minimal public comments when we adjust policy features of the mandate, and rarely encounter complaints on the mandate as a concept</a:t>
            </a:r>
          </a:p>
        </p:txBody>
      </p:sp>
      <p:sp>
        <p:nvSpPr>
          <p:cNvPr id="10" name="TextBox 9"/>
          <p:cNvSpPr txBox="1"/>
          <p:nvPr/>
        </p:nvSpPr>
        <p:spPr>
          <a:xfrm>
            <a:off x="457200" y="6117095"/>
            <a:ext cx="8534400"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5C5A5A"/>
                </a:solidFill>
                <a:effectLst/>
                <a:uLnTx/>
                <a:uFillTx/>
                <a:latin typeface="ITC Franklin Gothic Std Book"/>
                <a:sym typeface="Gill Sans"/>
              </a:rPr>
              <a:t>Source: Boston Globe/Harvard School of Public Health, PUBLIC PERCEPTIONS OF THE MASSACHUSETTS HEALTH INSURANCE LAW,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5C5A5A"/>
                </a:solidFill>
                <a:effectLst/>
                <a:uLnTx/>
                <a:uFillTx/>
                <a:latin typeface="ITC Franklin Gothic Std Book"/>
                <a:sym typeface="Gill Sans"/>
              </a:rPr>
              <a:t>May 27 – June 2, 2014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Gill Sans"/>
              <a:sym typeface="Gill Sans"/>
            </a:endParaRPr>
          </a:p>
        </p:txBody>
      </p:sp>
      <p:graphicFrame>
        <p:nvGraphicFramePr>
          <p:cNvPr id="6" name="Chart 5"/>
          <p:cNvGraphicFramePr/>
          <p:nvPr>
            <p:extLst/>
          </p:nvPr>
        </p:nvGraphicFramePr>
        <p:xfrm>
          <a:off x="609600" y="4038600"/>
          <a:ext cx="3810000" cy="203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nvPr>
        </p:nvGraphicFramePr>
        <p:xfrm>
          <a:off x="4572000" y="4038600"/>
          <a:ext cx="3657600"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066800" y="4114800"/>
            <a:ext cx="2438400" cy="400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5C5A5A"/>
                </a:solidFill>
                <a:effectLst/>
                <a:uLnTx/>
                <a:uFillTx/>
                <a:latin typeface="ITC Franklin Gothic Std Book"/>
                <a:sym typeface="Gill Sans"/>
              </a:rPr>
              <a:t>Mass. Public Opinion: Individual Mandate </a:t>
            </a:r>
          </a:p>
        </p:txBody>
      </p:sp>
    </p:spTree>
    <p:extLst>
      <p:ext uri="{BB962C8B-B14F-4D97-AF65-F5344CB8AC3E}">
        <p14:creationId xmlns:p14="http://schemas.microsoft.com/office/powerpoint/2010/main" val="22459769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226B27AE-E1A2-0C46-9938-FE4FEC5DA3CD}"/>
              </a:ext>
            </a:extLst>
          </p:cNvPr>
          <p:cNvSpPr>
            <a:spLocks noGrp="1"/>
          </p:cNvSpPr>
          <p:nvPr>
            <p:ph type="body" sz="quarter" idx="10"/>
          </p:nvPr>
        </p:nvSpPr>
        <p:spPr>
          <a:xfrm>
            <a:off x="1385888" y="2657476"/>
            <a:ext cx="6372225" cy="1365002"/>
          </a:xfrm>
        </p:spPr>
        <p:txBody>
          <a:bodyPr>
            <a:normAutofit fontScale="85000" lnSpcReduction="20000"/>
          </a:bodyPr>
          <a:lstStyle/>
          <a:p>
            <a:r>
              <a:rPr lang="en-US" sz="2400" dirty="0" smtClean="0"/>
              <a:t>A Maryland Proposal: Replacing Mandate Penalties with Health Insurance Down Payments</a:t>
            </a:r>
          </a:p>
          <a:p>
            <a:endParaRPr lang="en-US" dirty="0" smtClean="0"/>
          </a:p>
          <a:p>
            <a:r>
              <a:rPr lang="en-US" dirty="0" smtClean="0"/>
              <a:t>Stan Dorn, Families USA Senior Fellow</a:t>
            </a:r>
          </a:p>
          <a:p>
            <a:r>
              <a:rPr lang="en-US" dirty="0" smtClean="0"/>
              <a:t>NASHP webinar</a:t>
            </a:r>
          </a:p>
          <a:p>
            <a:r>
              <a:rPr lang="en-US" dirty="0" smtClean="0"/>
              <a:t>February 7, 2018</a:t>
            </a:r>
            <a:endParaRPr lang="en-US" dirty="0"/>
          </a:p>
        </p:txBody>
      </p:sp>
    </p:spTree>
    <p:extLst>
      <p:ext uri="{BB962C8B-B14F-4D97-AF65-F5344CB8AC3E}">
        <p14:creationId xmlns:p14="http://schemas.microsoft.com/office/powerpoint/2010/main" val="4225942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3A3E27-B169-7E48-B9A7-DA0971A2AA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smtClean="0"/>
              <a:t>Goals</a:t>
            </a:r>
            <a:endParaRPr lang="en-US" dirty="0"/>
          </a:p>
        </p:txBody>
      </p:sp>
      <p:sp>
        <p:nvSpPr>
          <p:cNvPr id="6" name="Content Placeholder 5"/>
          <p:cNvSpPr>
            <a:spLocks noGrp="1"/>
          </p:cNvSpPr>
          <p:nvPr>
            <p:ph sz="quarter" idx="13"/>
          </p:nvPr>
        </p:nvSpPr>
        <p:spPr>
          <a:xfrm>
            <a:off x="485775" y="1298224"/>
            <a:ext cx="8184091" cy="5216876"/>
          </a:xfrm>
        </p:spPr>
        <p:txBody>
          <a:bodyPr>
            <a:normAutofit fontScale="85000" lnSpcReduction="20000"/>
          </a:bodyPr>
          <a:lstStyle/>
          <a:p>
            <a:pPr marL="457200" indent="-457200">
              <a:buFont typeface="+mj-lt"/>
              <a:buAutoNum type="arabicPeriod"/>
            </a:pPr>
            <a:r>
              <a:rPr lang="en-US" b="1" dirty="0" smtClean="0"/>
              <a:t>By increasing enrollment of young and healthy consumers, limit premium increases in the individual market while reducing the number of uninsured</a:t>
            </a:r>
          </a:p>
          <a:p>
            <a:pPr marL="457200" indent="-457200">
              <a:buFont typeface="+mj-lt"/>
              <a:buAutoNum type="arabicPeriod"/>
            </a:pPr>
            <a:r>
              <a:rPr lang="en-US" b="1" dirty="0" smtClean="0"/>
              <a:t>Protect the individual and small-group markets from the potentially disruptive effects of Association Health Plans (AHPs)</a:t>
            </a:r>
          </a:p>
          <a:p>
            <a:pPr lvl="1"/>
            <a:r>
              <a:rPr lang="en-US" dirty="0" smtClean="0"/>
              <a:t>Proposed federal rule could greatly expand the range of ERISA-protected AHPs exempt from Affordable Care Act (ACA) requirements and most state regulation. Risks:</a:t>
            </a:r>
          </a:p>
          <a:p>
            <a:pPr lvl="2"/>
            <a:r>
              <a:rPr lang="en-US" dirty="0" smtClean="0"/>
              <a:t>AHPs could attract young and healthy people out of current individual and small-group markets, raising premiums on those who remain</a:t>
            </a:r>
          </a:p>
          <a:p>
            <a:pPr lvl="2"/>
            <a:r>
              <a:rPr lang="en-US" dirty="0" smtClean="0"/>
              <a:t>AHP enrollees who develop health problems may not get the coverage they expect</a:t>
            </a:r>
          </a:p>
          <a:p>
            <a:pPr lvl="2"/>
            <a:r>
              <a:rPr lang="en-US" dirty="0" smtClean="0"/>
              <a:t>States with premium taxes may lose revenue as consumers leave fully-insured plans</a:t>
            </a:r>
          </a:p>
          <a:p>
            <a:pPr lvl="1"/>
            <a:r>
              <a:rPr lang="en-US" dirty="0" smtClean="0"/>
              <a:t>Mandate enforcement could be the only state strategy that fully protects consumers, markets, and revenue. Except for minimum-reserve requirements, the Administration may rule that ERISA bars most direct state regulation of self-insured AHPs.</a:t>
            </a:r>
          </a:p>
          <a:p>
            <a:pPr marL="457200" indent="-457200">
              <a:buFont typeface="+mj-lt"/>
              <a:buAutoNum type="arabicPeriod"/>
            </a:pPr>
            <a:r>
              <a:rPr lang="en-US" b="1" dirty="0" smtClean="0"/>
              <a:t>Authorize revenue and health agencies to collaborate in identifying and enrolling the eligible uninsured</a:t>
            </a:r>
          </a:p>
          <a:p>
            <a:pPr marL="0" indent="0">
              <a:buNone/>
            </a:pPr>
            <a:r>
              <a:rPr lang="en-US" sz="2400" b="1" dirty="0" smtClean="0">
                <a:solidFill>
                  <a:srgbClr val="FF0000"/>
                </a:solidFill>
              </a:rPr>
              <a:t>Legislation </a:t>
            </a:r>
            <a:r>
              <a:rPr lang="en-US" sz="2400" b="1" dirty="0">
                <a:solidFill>
                  <a:srgbClr val="FF0000"/>
                </a:solidFill>
              </a:rPr>
              <a:t>is in process, not yet </a:t>
            </a:r>
            <a:r>
              <a:rPr lang="en-US" sz="2400" b="1" dirty="0" smtClean="0">
                <a:solidFill>
                  <a:srgbClr val="FF0000"/>
                </a:solidFill>
              </a:rPr>
              <a:t>fully reflecting the last two goals</a:t>
            </a:r>
            <a:endParaRPr lang="en-US" sz="2400" b="1" dirty="0">
              <a:solidFill>
                <a:srgbClr val="FF0000"/>
              </a:solidFill>
            </a:endParaRPr>
          </a:p>
          <a:p>
            <a:endParaRPr lang="en-US" dirty="0" smtClean="0"/>
          </a:p>
          <a:p>
            <a:endParaRPr lang="en-US" dirty="0"/>
          </a:p>
        </p:txBody>
      </p:sp>
    </p:spTree>
    <p:extLst>
      <p:ext uri="{BB962C8B-B14F-4D97-AF65-F5344CB8AC3E}">
        <p14:creationId xmlns:p14="http://schemas.microsoft.com/office/powerpoint/2010/main" val="638570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 name="Title 20"/>
          <p:cNvSpPr>
            <a:spLocks noGrp="1"/>
          </p:cNvSpPr>
          <p:nvPr>
            <p:ph type="title"/>
          </p:nvPr>
        </p:nvSpPr>
        <p:spPr/>
        <p:txBody>
          <a:bodyPr/>
          <a:lstStyle/>
          <a:p>
            <a:r>
              <a:rPr lang="en-US" dirty="0" smtClean="0"/>
              <a:t>Core concept that distinguishes the Maryland approach to replacing the federal mandate with a state mandate</a:t>
            </a:r>
            <a:endParaRPr lang="en-US" dirty="0"/>
          </a:p>
        </p:txBody>
      </p:sp>
      <p:sp>
        <p:nvSpPr>
          <p:cNvPr id="23" name="TextBox 22"/>
          <p:cNvSpPr txBox="1"/>
          <p:nvPr/>
        </p:nvSpPr>
        <p:spPr>
          <a:xfrm>
            <a:off x="700087" y="2185988"/>
            <a:ext cx="3843337"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Whenever possible, help uninsured consumers use required payments to buy coverage, rather than simply impose penalties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OR: Squeeze as much coverage as possible out of those required payments!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Image result for orange juice squeez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166" b="37676"/>
          <a:stretch/>
        </p:blipFill>
        <p:spPr bwMode="auto">
          <a:xfrm>
            <a:off x="4807744" y="1435775"/>
            <a:ext cx="3851521" cy="388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854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p:cNvSpPr>
            <a:spLocks noGrp="1"/>
          </p:cNvSpPr>
          <p:nvPr>
            <p:ph type="title"/>
          </p:nvPr>
        </p:nvSpPr>
        <p:spPr/>
        <p:txBody>
          <a:bodyPr/>
          <a:lstStyle/>
          <a:p>
            <a:r>
              <a:rPr lang="en-US" dirty="0" smtClean="0"/>
              <a:t>Four intervention points</a:t>
            </a:r>
            <a:endParaRPr lang="en-US" dirty="0"/>
          </a:p>
        </p:txBody>
      </p:sp>
      <p:graphicFrame>
        <p:nvGraphicFramePr>
          <p:cNvPr id="10" name="Content Placeholder 9"/>
          <p:cNvGraphicFramePr>
            <a:graphicFrameLocks noGrp="1"/>
          </p:cNvGraphicFramePr>
          <p:nvPr>
            <p:ph sz="quarter" idx="13"/>
            <p:extLst/>
          </p:nvPr>
        </p:nvGraphicFramePr>
        <p:xfrm>
          <a:off x="285750" y="1151466"/>
          <a:ext cx="8586788" cy="4706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28650" y="5400675"/>
            <a:ext cx="75152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These are modular interventions, to a significant degree. A state could implement just #1 and #4, for example.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799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smtClean="0"/>
              <a:t>Intervention #1: Prepayment</a:t>
            </a:r>
            <a:endParaRPr lang="en-US" dirty="0"/>
          </a:p>
        </p:txBody>
      </p:sp>
      <p:sp>
        <p:nvSpPr>
          <p:cNvPr id="4" name="Content Placeholder 3"/>
          <p:cNvSpPr>
            <a:spLocks noGrp="1"/>
          </p:cNvSpPr>
          <p:nvPr>
            <p:ph sz="quarter" idx="13"/>
          </p:nvPr>
        </p:nvSpPr>
        <p:spPr>
          <a:xfrm>
            <a:off x="485775" y="1298223"/>
            <a:ext cx="8184091" cy="5202589"/>
          </a:xfrm>
        </p:spPr>
        <p:txBody>
          <a:bodyPr>
            <a:normAutofit/>
          </a:bodyPr>
          <a:lstStyle/>
          <a:p>
            <a:r>
              <a:rPr lang="en-US" dirty="0" smtClean="0"/>
              <a:t>The open enrollment period (OEP) has begun</a:t>
            </a:r>
          </a:p>
          <a:p>
            <a:r>
              <a:rPr lang="en-US" dirty="0" smtClean="0"/>
              <a:t>Fred has been uninsured this year and thinks he will owe a penalty</a:t>
            </a:r>
          </a:p>
          <a:p>
            <a:r>
              <a:rPr lang="en-US" dirty="0" smtClean="0"/>
              <a:t>The Exchange web site has a calculator letting Fred estimate his penalty</a:t>
            </a:r>
          </a:p>
          <a:p>
            <a:r>
              <a:rPr lang="en-US" dirty="0" smtClean="0"/>
              <a:t>Fred figures out that he will probably owe $700</a:t>
            </a:r>
          </a:p>
          <a:p>
            <a:r>
              <a:rPr lang="en-US" dirty="0" smtClean="0"/>
              <a:t>If he prepays that $700 in a lump sum to buy Exchange coverage, he will owe nothing on his tax return</a:t>
            </a:r>
          </a:p>
          <a:p>
            <a:pPr lvl="1"/>
            <a:r>
              <a:rPr lang="en-US" dirty="0" smtClean="0"/>
              <a:t>Prepayments are subtracted from penalties on state tax returns</a:t>
            </a:r>
          </a:p>
          <a:p>
            <a:r>
              <a:rPr lang="en-US" b="1" dirty="0" smtClean="0"/>
              <a:t>An FFM state might use this approach, developing arrangements for carriers to accept and account for lump-sum payments</a:t>
            </a:r>
          </a:p>
          <a:p>
            <a:pPr lvl="1"/>
            <a:r>
              <a:rPr lang="en-US" dirty="0" smtClean="0"/>
              <a:t>Consider combining with intervention #4, which structures insurance payments to encourage continuous enrollment</a:t>
            </a:r>
          </a:p>
          <a:p>
            <a:pPr lvl="1"/>
            <a:endParaRPr lang="en-US" dirty="0"/>
          </a:p>
        </p:txBody>
      </p:sp>
    </p:spTree>
    <p:extLst>
      <p:ext uri="{BB962C8B-B14F-4D97-AF65-F5344CB8AC3E}">
        <p14:creationId xmlns:p14="http://schemas.microsoft.com/office/powerpoint/2010/main" val="151573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smtClean="0"/>
              <a:t>Intended impact on consumer perspectives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927686"/>
            <a:ext cx="2957513" cy="4447388"/>
          </a:xfrm>
          <a:prstGeom prst="rect">
            <a:avLst/>
          </a:prstGeom>
        </p:spPr>
      </p:pic>
      <p:sp>
        <p:nvSpPr>
          <p:cNvPr id="6" name="TextBox 5"/>
          <p:cNvSpPr txBox="1"/>
          <p:nvPr/>
        </p:nvSpPr>
        <p:spPr>
          <a:xfrm>
            <a:off x="1400175" y="2368913"/>
            <a:ext cx="201747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“Why pay $1,000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premiums to avoid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 $700 penalty?”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239562" y="1077911"/>
            <a:ext cx="363811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Today’s OEP</a:t>
            </a:r>
            <a:endPar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endParaRPr>
          </a:p>
        </p:txBody>
      </p:sp>
      <p:pic>
        <p:nvPicPr>
          <p:cNvPr id="2050" name="Picture 2" descr="Quote clipart conversation bubble #4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039" y="2860350"/>
            <a:ext cx="3522123" cy="35147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17650" y="1076003"/>
            <a:ext cx="5969238" cy="175432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OEP with prepayment</a:t>
            </a:r>
            <a:endParaRPr kumimoji="0" lang="en-US"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endParaRPr>
          </a:p>
        </p:txBody>
      </p:sp>
      <p:sp>
        <p:nvSpPr>
          <p:cNvPr id="9" name="TextBox 8"/>
          <p:cNvSpPr txBox="1"/>
          <p:nvPr/>
        </p:nvSpPr>
        <p:spPr>
          <a:xfrm>
            <a:off x="5143500" y="3212636"/>
            <a:ext cx="2960811"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 have to pay $700 anyway.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For just $25 more a month,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 can get health insurance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my whole family!”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345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p:cNvSpPr>
          <p:nvPr/>
        </p:nvSpPr>
        <p:spPr bwMode="auto">
          <a:xfrm>
            <a:off x="685800" y="3048000"/>
            <a:ext cx="76962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800" b="1" i="0" u="none" strike="noStrike" kern="1200" cap="none" spc="0" normalizeH="0" baseline="0" noProof="0" dirty="0">
                <a:ln>
                  <a:noFill/>
                </a:ln>
                <a:solidFill>
                  <a:srgbClr val="006595"/>
                </a:solidFill>
                <a:effectLst/>
                <a:uLnTx/>
                <a:uFillTx/>
                <a:latin typeface="Rockwell" pitchFamily="18" charset="0"/>
                <a:ea typeface="MS PGothic" pitchFamily="34" charset="-128"/>
                <a:sym typeface="Rockwell" pitchFamily="18" charset="0"/>
              </a:rPr>
              <a:t>Massachusetts’s Experience with a State Individual Mandate</a:t>
            </a:r>
            <a:endParaRPr kumimoji="0" lang="en-US" sz="28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endParaRPr>
          </a:p>
          <a:p>
            <a:pPr marL="0" marR="0" lvl="0" indent="0" algn="l" defTabSz="914400" rtl="0" eaLnBrk="1" fontAlgn="base"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rPr>
              <a:t>ED DEANGELO</a:t>
            </a:r>
            <a:br>
              <a:rPr kumimoji="0" lang="en-US" sz="12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rPr>
            </a:br>
            <a:r>
              <a:rPr kumimoji="0" lang="en-US" sz="12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rPr>
              <a:t>General Counsel</a:t>
            </a:r>
          </a:p>
          <a:p>
            <a:pPr marL="0" marR="0" lvl="0" indent="0" algn="l" defTabSz="914400" rtl="0" eaLnBrk="1" fontAlgn="base" latinLnBrk="0" hangingPunct="1">
              <a:lnSpc>
                <a:spcPct val="114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endParaRPr>
          </a:p>
          <a:p>
            <a:pPr marL="0" marR="0" lvl="0" indent="0" algn="l" defTabSz="914400" rtl="0" eaLnBrk="1" fontAlgn="base"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rPr>
              <a:t>AUDREY MORSE GASTEIER</a:t>
            </a:r>
          </a:p>
          <a:p>
            <a:pPr marL="0" marR="0" lvl="0" indent="0" algn="l" defTabSz="914400" rtl="0" eaLnBrk="1" fontAlgn="base"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rPr>
              <a:t>Chief of Policy and Strategy</a:t>
            </a:r>
          </a:p>
          <a:p>
            <a:pPr marL="0" marR="0" lvl="0" indent="0" algn="l" defTabSz="914400" rtl="0" eaLnBrk="1" fontAlgn="base" latinLnBrk="0" hangingPunct="1">
              <a:lnSpc>
                <a:spcPct val="114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endParaRPr>
          </a:p>
          <a:p>
            <a:pPr marL="0" marR="0" lvl="0" indent="0" algn="l" defTabSz="914400" rtl="0" eaLnBrk="1" fontAlgn="base"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rPr>
              <a:t>MARISSA WOLTMANN</a:t>
            </a:r>
            <a:br>
              <a:rPr kumimoji="0" lang="en-US" sz="12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rPr>
            </a:br>
            <a:r>
              <a:rPr kumimoji="0" lang="en-US" sz="12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rPr>
              <a:t>Director of Policy and Applied Research</a:t>
            </a:r>
            <a:br>
              <a:rPr kumimoji="0" lang="en-US" sz="12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rPr>
            </a:br>
            <a:endParaRPr kumimoji="0" lang="en-US" sz="12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endParaRPr>
          </a:p>
          <a:p>
            <a:pPr marL="0" marR="0" lvl="0" indent="0" algn="l" defTabSz="914400" rtl="0" eaLnBrk="1" fontAlgn="base" latinLnBrk="0" hangingPunct="1">
              <a:lnSpc>
                <a:spcPct val="114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endParaRPr>
          </a:p>
          <a:p>
            <a:pPr marL="0" marR="0" lvl="0" indent="0" algn="l" defTabSz="914400" rtl="0" eaLnBrk="1" fontAlgn="base" latinLnBrk="0" hangingPunct="1">
              <a:lnSpc>
                <a:spcPct val="114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rPr>
              <a:t>Webinar for NASHP</a:t>
            </a:r>
            <a:br>
              <a:rPr kumimoji="0" lang="en-US" sz="1100" b="0" i="1"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rPr>
            </a:br>
            <a:r>
              <a:rPr kumimoji="0" lang="en-US" sz="1100" b="0" i="1" u="none" strike="noStrike" kern="1200" cap="none" spc="0" normalizeH="0" baseline="0" noProof="0" dirty="0">
                <a:ln>
                  <a:noFill/>
                </a:ln>
                <a:solidFill>
                  <a:srgbClr val="5C5A5A"/>
                </a:solidFill>
                <a:effectLst/>
                <a:uLnTx/>
                <a:uFillTx/>
                <a:latin typeface="Franklin Gothic Book" pitchFamily="34" charset="0"/>
                <a:ea typeface="MS PGothic" pitchFamily="34" charset="-128"/>
                <a:sym typeface="Franklin Gothic Book" pitchFamily="34" charset="0"/>
              </a:rPr>
              <a:t>Wednesday, February 7, 2018</a:t>
            </a:r>
          </a:p>
        </p:txBody>
      </p:sp>
    </p:spTree>
    <p:extLst>
      <p:ext uri="{BB962C8B-B14F-4D97-AF65-F5344CB8AC3E}">
        <p14:creationId xmlns:p14="http://schemas.microsoft.com/office/powerpoint/2010/main" val="154288044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smtClean="0"/>
              <a:t>Intervention #2: Tax time down payment </a:t>
            </a:r>
            <a:endParaRPr lang="en-US" dirty="0"/>
          </a:p>
        </p:txBody>
      </p:sp>
      <p:sp>
        <p:nvSpPr>
          <p:cNvPr id="4" name="Content Placeholder 3"/>
          <p:cNvSpPr>
            <a:spLocks noGrp="1"/>
          </p:cNvSpPr>
          <p:nvPr>
            <p:ph sz="quarter" idx="13"/>
          </p:nvPr>
        </p:nvSpPr>
        <p:spPr>
          <a:xfrm>
            <a:off x="385742" y="1241071"/>
            <a:ext cx="8329624" cy="5566131"/>
          </a:xfrm>
        </p:spPr>
        <p:txBody>
          <a:bodyPr>
            <a:normAutofit fontScale="85000" lnSpcReduction="20000"/>
          </a:bodyPr>
          <a:lstStyle/>
          <a:p>
            <a:r>
              <a:rPr lang="en-US" dirty="0" smtClean="0"/>
              <a:t>On tax form</a:t>
            </a:r>
          </a:p>
          <a:p>
            <a:pPr lvl="1"/>
            <a:r>
              <a:rPr lang="en-US" dirty="0" smtClean="0"/>
              <a:t>“Are you uninsured now?”</a:t>
            </a:r>
          </a:p>
          <a:p>
            <a:pPr lvl="1"/>
            <a:r>
              <a:rPr lang="en-US" dirty="0" smtClean="0"/>
              <a:t>“If so, do you want us to share your information with the Exchange to see if you can get low-cost or zero-cost insurance?”</a:t>
            </a:r>
          </a:p>
          <a:p>
            <a:pPr lvl="1"/>
            <a:r>
              <a:rPr lang="en-US" dirty="0" smtClean="0"/>
              <a:t>If money is owed: “Check here if you want to make a payment and receive nothing in return. If you don’t check the box, we’ll take that to mean you want your money to be used as a down payment to help you get insurance.”</a:t>
            </a:r>
          </a:p>
          <a:p>
            <a:r>
              <a:rPr lang="en-US" dirty="0" smtClean="0"/>
              <a:t>Exchange completes eligibility determination for Medicaid, CHIP, premium tax credits (PTCs)</a:t>
            </a:r>
          </a:p>
          <a:p>
            <a:r>
              <a:rPr lang="en-US" dirty="0" smtClean="0"/>
              <a:t>If eligible for Medicaid or CHIP, enrolled</a:t>
            </a:r>
          </a:p>
          <a:p>
            <a:pPr lvl="1"/>
            <a:r>
              <a:rPr lang="en-US" dirty="0" smtClean="0"/>
              <a:t>Surprisingly many Medicaid-eligible uninsured file tax returns</a:t>
            </a:r>
          </a:p>
          <a:p>
            <a:r>
              <a:rPr lang="en-US" dirty="0" smtClean="0"/>
              <a:t>If PTC eligible, enrolled if a plan is available at “zero additional premium cost” </a:t>
            </a:r>
          </a:p>
          <a:p>
            <a:pPr lvl="1"/>
            <a:r>
              <a:rPr lang="en-US" dirty="0" smtClean="0"/>
              <a:t>Premium does not exceed required consumer payment plus PTCs</a:t>
            </a:r>
          </a:p>
          <a:p>
            <a:pPr lvl="1"/>
            <a:r>
              <a:rPr lang="en-US" dirty="0" smtClean="0"/>
              <a:t>Carefully defined special enrollment period may be needed</a:t>
            </a:r>
          </a:p>
          <a:p>
            <a:r>
              <a:rPr lang="en-US" dirty="0" smtClean="0"/>
              <a:t>Why limit coverage options so severely at tax time? </a:t>
            </a:r>
          </a:p>
          <a:p>
            <a:pPr lvl="1"/>
            <a:r>
              <a:rPr lang="en-US" dirty="0" smtClean="0"/>
              <a:t>Preserves incentives for healthy people to sign up during OEP, rather than wait and see if health problems develop by tax time</a:t>
            </a:r>
          </a:p>
          <a:p>
            <a:pPr lvl="1"/>
            <a:r>
              <a:rPr lang="en-US" dirty="0" smtClean="0"/>
              <a:t>Alternative approaches are possible. For example:</a:t>
            </a:r>
          </a:p>
          <a:p>
            <a:pPr lvl="2"/>
            <a:r>
              <a:rPr lang="en-US" dirty="0" smtClean="0"/>
              <a:t>Open up all coverage options at tax time, but </a:t>
            </a:r>
          </a:p>
          <a:p>
            <a:pPr lvl="2"/>
            <a:r>
              <a:rPr lang="en-US" dirty="0" smtClean="0"/>
              <a:t>Let consumers use only half of their required payments to buy insurance at tax time</a:t>
            </a:r>
          </a:p>
          <a:p>
            <a:pPr lvl="1"/>
            <a:endParaRPr lang="en-US" dirty="0"/>
          </a:p>
        </p:txBody>
      </p:sp>
    </p:spTree>
    <p:extLst>
      <p:ext uri="{BB962C8B-B14F-4D97-AF65-F5344CB8AC3E}">
        <p14:creationId xmlns:p14="http://schemas.microsoft.com/office/powerpoint/2010/main" val="1361432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smtClean="0"/>
              <a:t>Examples of uninsured taxpayers with zero-additional-premium-cost options</a:t>
            </a:r>
            <a:endParaRPr lang="en-US" dirty="0"/>
          </a:p>
        </p:txBody>
      </p:sp>
      <p:graphicFrame>
        <p:nvGraphicFramePr>
          <p:cNvPr id="6" name="Content Placeholder 5"/>
          <p:cNvGraphicFramePr>
            <a:graphicFrameLocks noGrp="1"/>
          </p:cNvGraphicFramePr>
          <p:nvPr>
            <p:ph sz="quarter" idx="13"/>
            <p:extLst/>
          </p:nvPr>
        </p:nvGraphicFramePr>
        <p:xfrm>
          <a:off x="485775" y="1298575"/>
          <a:ext cx="8183563" cy="4391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13981" y="5519872"/>
            <a:ext cx="771560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More than 60,000 uninsured Maryland residents have access to such “zero-additional-premium-cost” plans, based on 2016 census data</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694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smtClean="0"/>
              <a:t>Intervention #3: Taking down payments out of escrow, after tax time </a:t>
            </a:r>
            <a:endParaRPr lang="en-US" dirty="0"/>
          </a:p>
        </p:txBody>
      </p:sp>
      <p:sp>
        <p:nvSpPr>
          <p:cNvPr id="4" name="Content Placeholder 3"/>
          <p:cNvSpPr>
            <a:spLocks noGrp="1"/>
          </p:cNvSpPr>
          <p:nvPr>
            <p:ph sz="quarter" idx="13"/>
          </p:nvPr>
        </p:nvSpPr>
        <p:spPr>
          <a:xfrm>
            <a:off x="408339" y="1390119"/>
            <a:ext cx="8464199" cy="4966232"/>
          </a:xfrm>
        </p:spPr>
        <p:txBody>
          <a:bodyPr>
            <a:normAutofit fontScale="92500" lnSpcReduction="10000"/>
          </a:bodyPr>
          <a:lstStyle/>
          <a:p>
            <a:r>
              <a:rPr lang="en-US" dirty="0" smtClean="0"/>
              <a:t>Suppose no “zero-additional-premium-cost” plan is available at tax time</a:t>
            </a:r>
          </a:p>
          <a:p>
            <a:r>
              <a:rPr lang="en-US" dirty="0" smtClean="0"/>
              <a:t>Unless taxpayer affirmatively opted to pay a penalty, the penalty amount is reserved as a health insurance down payment</a:t>
            </a:r>
          </a:p>
          <a:p>
            <a:pPr lvl="1"/>
            <a:r>
              <a:rPr lang="en-US" dirty="0" smtClean="0"/>
              <a:t>Saved in an “escrow account” maintained by the revenue agency</a:t>
            </a:r>
          </a:p>
          <a:p>
            <a:r>
              <a:rPr lang="en-US" dirty="0" smtClean="0"/>
              <a:t>Before the next OEP begins, the consumer is notified that:</a:t>
            </a:r>
          </a:p>
          <a:p>
            <a:pPr lvl="1"/>
            <a:r>
              <a:rPr lang="en-US" dirty="0" smtClean="0"/>
              <a:t>Their down payment is being held</a:t>
            </a:r>
          </a:p>
          <a:p>
            <a:pPr lvl="1"/>
            <a:r>
              <a:rPr lang="en-US" dirty="0" smtClean="0"/>
              <a:t>If they don’t use it during open enrollment to buy insurance, they will forfeit the money, and it goes back to the state</a:t>
            </a:r>
          </a:p>
          <a:p>
            <a:pPr>
              <a:spcBef>
                <a:spcPts val="12000"/>
              </a:spcBef>
            </a:pPr>
            <a:r>
              <a:rPr lang="en-US" dirty="0" smtClean="0"/>
              <a:t>If the consumer doesn’t enroll by the end of the OEP, Exchange makes one final attempt to see if default enrollment into a “zero-additional-premium- cost” plan is possible</a:t>
            </a:r>
            <a:endParaRPr lang="en-US" dirty="0"/>
          </a:p>
        </p:txBody>
      </p:sp>
      <p:pic>
        <p:nvPicPr>
          <p:cNvPr id="2052" name="Picture 4" descr="http://midwayfamilydentistry.com/wp-content/uploads/2012/10/dental-insurance-end-of-year-2011.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854507" y="3869244"/>
            <a:ext cx="3046237" cy="1304584"/>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195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266" t="1152" r="937" b="1"/>
          <a:stretch/>
        </p:blipFill>
        <p:spPr bwMode="auto">
          <a:xfrm>
            <a:off x="3519067" y="2657476"/>
            <a:ext cx="4696246" cy="40889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smtClean="0"/>
              <a:t>Intervention #4: Incentives for continuous coverage</a:t>
            </a:r>
            <a:endParaRPr lang="en-US" dirty="0"/>
          </a:p>
        </p:txBody>
      </p:sp>
      <p:sp>
        <p:nvSpPr>
          <p:cNvPr id="4" name="Content Placeholder 3"/>
          <p:cNvSpPr>
            <a:spLocks noGrp="1"/>
          </p:cNvSpPr>
          <p:nvPr>
            <p:ph sz="quarter" idx="13"/>
          </p:nvPr>
        </p:nvSpPr>
        <p:spPr/>
        <p:txBody>
          <a:bodyPr/>
          <a:lstStyle/>
          <a:p>
            <a:r>
              <a:rPr lang="en-US" dirty="0" smtClean="0"/>
              <a:t>With interventions 1 and 3, consumers make lump-sum payments to carriers for year-long coverage</a:t>
            </a:r>
          </a:p>
          <a:p>
            <a:r>
              <a:rPr lang="en-US" dirty="0" smtClean="0"/>
              <a:t>This intervention: dole out payments in 12 equal increments, paid each month as long as consumer remains enrolled</a:t>
            </a:r>
          </a:p>
          <a:p>
            <a:r>
              <a:rPr lang="en-US" dirty="0" smtClean="0"/>
              <a:t>Why? </a:t>
            </a:r>
            <a:endParaRPr lang="en-US" dirty="0"/>
          </a:p>
        </p:txBody>
      </p:sp>
      <p:pic>
        <p:nvPicPr>
          <p:cNvPr id="1032" name="Picture 8" descr="Beware the sunk cost fallacy"/>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8810" t="22511" r="33119" b="3699"/>
          <a:stretch/>
        </p:blipFill>
        <p:spPr bwMode="auto">
          <a:xfrm>
            <a:off x="414995" y="3760074"/>
            <a:ext cx="2907817" cy="19266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71913" y="2914645"/>
            <a:ext cx="17002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“It’s March. Maybe I should drop my insurance?”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6354719" y="2943221"/>
            <a:ext cx="18605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“But that would throw away money I already spent!”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1201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smtClean="0"/>
              <a:t>Limitations</a:t>
            </a:r>
            <a:endParaRPr lang="en-US" dirty="0"/>
          </a:p>
        </p:txBody>
      </p:sp>
      <p:sp>
        <p:nvSpPr>
          <p:cNvPr id="4" name="Content Placeholder 3"/>
          <p:cNvSpPr>
            <a:spLocks noGrp="1"/>
          </p:cNvSpPr>
          <p:nvPr>
            <p:ph sz="quarter" idx="13"/>
          </p:nvPr>
        </p:nvSpPr>
        <p:spPr>
          <a:xfrm>
            <a:off x="485775" y="1298224"/>
            <a:ext cx="8184091" cy="4888264"/>
          </a:xfrm>
        </p:spPr>
        <p:txBody>
          <a:bodyPr>
            <a:normAutofit fontScale="92500" lnSpcReduction="10000"/>
          </a:bodyPr>
          <a:lstStyle/>
          <a:p>
            <a:r>
              <a:rPr lang="en-US" dirty="0" smtClean="0"/>
              <a:t>Many people will make payments without receiving coverage</a:t>
            </a:r>
          </a:p>
          <a:p>
            <a:pPr lvl="1"/>
            <a:r>
              <a:rPr lang="en-US" dirty="0" smtClean="0"/>
              <a:t>Examples:</a:t>
            </a:r>
          </a:p>
          <a:p>
            <a:pPr lvl="2"/>
            <a:r>
              <a:rPr lang="en-US" dirty="0" smtClean="0"/>
              <a:t>People who gain insurance before filing tax returns</a:t>
            </a:r>
          </a:p>
          <a:p>
            <a:pPr lvl="2"/>
            <a:r>
              <a:rPr lang="en-US" dirty="0" smtClean="0"/>
              <a:t>People who never agree to share tax return information with state health agencies</a:t>
            </a:r>
          </a:p>
          <a:p>
            <a:pPr lvl="2"/>
            <a:r>
              <a:rPr lang="en-US" dirty="0" smtClean="0"/>
              <a:t>People who don’t complete the Exchange’s application process for Medicaid, CHIP, and PTCs</a:t>
            </a:r>
          </a:p>
          <a:p>
            <a:pPr lvl="2"/>
            <a:r>
              <a:rPr lang="en-US" dirty="0" smtClean="0"/>
              <a:t>People who drop coverage mid-year, before all of their lump-sum payment has gone to the carrier</a:t>
            </a:r>
          </a:p>
          <a:p>
            <a:pPr lvl="1"/>
            <a:r>
              <a:rPr lang="en-US" dirty="0" smtClean="0"/>
              <a:t>Silver lining: these payments can cover administrative costs</a:t>
            </a:r>
          </a:p>
          <a:p>
            <a:pPr lvl="2"/>
            <a:r>
              <a:rPr lang="en-US" dirty="0" smtClean="0"/>
              <a:t>Can also fund other market-stabilization efforts</a:t>
            </a:r>
          </a:p>
          <a:p>
            <a:r>
              <a:rPr lang="en-US" dirty="0" smtClean="0"/>
              <a:t>People who enroll by default into zero-additional-premium-cost plans will often receive high-deductible coverage that provides relatively limited short-term value</a:t>
            </a:r>
          </a:p>
          <a:p>
            <a:r>
              <a:rPr lang="en-US" dirty="0" smtClean="0"/>
              <a:t>Administrative costs </a:t>
            </a:r>
          </a:p>
          <a:p>
            <a:pPr lvl="1"/>
            <a:r>
              <a:rPr lang="en-US" dirty="0" smtClean="0"/>
              <a:t>Can lower through careful allocation and definition of roles</a:t>
            </a:r>
            <a:endParaRPr lang="en-US" dirty="0"/>
          </a:p>
        </p:txBody>
      </p:sp>
    </p:spTree>
    <p:extLst>
      <p:ext uri="{BB962C8B-B14F-4D97-AF65-F5344CB8AC3E}">
        <p14:creationId xmlns:p14="http://schemas.microsoft.com/office/powerpoint/2010/main" val="3142122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19B77-9796-D34E-8D5A-4054B4AFF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sz="quarter" idx="13"/>
          </p:nvPr>
        </p:nvSpPr>
        <p:spPr/>
        <p:txBody>
          <a:bodyPr/>
          <a:lstStyle/>
          <a:p>
            <a:r>
              <a:rPr lang="en-US" dirty="0" smtClean="0"/>
              <a:t>Considerable appeal to helping the uninsured receive coverage whenever possible, rather than imposing unavoidable tax penalties </a:t>
            </a:r>
          </a:p>
          <a:p>
            <a:r>
              <a:rPr lang="en-US" dirty="0" smtClean="0"/>
              <a:t>Many young and healthy people will join the risk pool, lowering overall premiums by reducing the number of uninsured. Why? A combination of:</a:t>
            </a:r>
          </a:p>
          <a:p>
            <a:pPr lvl="1"/>
            <a:r>
              <a:rPr lang="en-US" dirty="0" smtClean="0"/>
              <a:t>Continuing, in modified form, the ACA’s incentive to receive coverage and avoid compulsory payments</a:t>
            </a:r>
          </a:p>
          <a:p>
            <a:pPr lvl="1"/>
            <a:r>
              <a:rPr lang="en-US" dirty="0" smtClean="0"/>
              <a:t>Proactive interventions to enroll the uninsured, using</a:t>
            </a:r>
          </a:p>
          <a:p>
            <a:pPr lvl="2"/>
            <a:r>
              <a:rPr lang="en-US" dirty="0" smtClean="0"/>
              <a:t>Behavioral economics principles – aka</a:t>
            </a:r>
          </a:p>
          <a:p>
            <a:pPr lvl="2"/>
            <a:r>
              <a:rPr lang="en-US" dirty="0" smtClean="0"/>
              <a:t>Effective sales strategies</a:t>
            </a:r>
          </a:p>
          <a:p>
            <a:pPr lvl="2"/>
            <a:endParaRPr lang="en-US" dirty="0"/>
          </a:p>
        </p:txBody>
      </p:sp>
    </p:spTree>
    <p:extLst>
      <p:ext uri="{BB962C8B-B14F-4D97-AF65-F5344CB8AC3E}">
        <p14:creationId xmlns:p14="http://schemas.microsoft.com/office/powerpoint/2010/main" val="3860230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A3219-C4C9-A741-B405-08E7FBCA1EEC}"/>
              </a:ext>
            </a:extLst>
          </p:cNvPr>
          <p:cNvSpPr>
            <a:spLocks noGrp="1"/>
          </p:cNvSpPr>
          <p:nvPr>
            <p:ph type="body" sz="quarter" idx="10"/>
          </p:nvPr>
        </p:nvSpPr>
        <p:spPr>
          <a:xfrm>
            <a:off x="1157288" y="2291292"/>
            <a:ext cx="7229475" cy="1952625"/>
          </a:xfrm>
        </p:spPr>
        <p:txBody>
          <a:bodyPr>
            <a:normAutofit/>
          </a:bodyPr>
          <a:lstStyle/>
          <a:p>
            <a:r>
              <a:rPr lang="en-US" sz="3000" dirty="0" smtClean="0"/>
              <a:t>For more information</a:t>
            </a:r>
          </a:p>
          <a:p>
            <a:r>
              <a:rPr lang="en-US" sz="3000" dirty="0" smtClean="0"/>
              <a:t>Visit</a:t>
            </a:r>
            <a:r>
              <a:rPr lang="en-US" dirty="0" smtClean="0"/>
              <a:t>: </a:t>
            </a:r>
            <a:r>
              <a:rPr lang="en-US" dirty="0"/>
              <a:t>http://familiesusa.org/product/health-insurance-down-payments-maryland-plan</a:t>
            </a:r>
          </a:p>
          <a:p>
            <a:r>
              <a:rPr lang="en-US" dirty="0" smtClean="0"/>
              <a:t> </a:t>
            </a:r>
            <a:r>
              <a:rPr lang="en-US" sz="3000" dirty="0" smtClean="0"/>
              <a:t>Contact</a:t>
            </a:r>
            <a:r>
              <a:rPr lang="en-US" dirty="0" smtClean="0"/>
              <a:t>: sdorn@familiesusa.org</a:t>
            </a:r>
            <a:endParaRPr lang="en-US" dirty="0"/>
          </a:p>
        </p:txBody>
      </p:sp>
    </p:spTree>
    <p:extLst>
      <p:ext uri="{BB962C8B-B14F-4D97-AF65-F5344CB8AC3E}">
        <p14:creationId xmlns:p14="http://schemas.microsoft.com/office/powerpoint/2010/main" val="93362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534400" cy="4800600"/>
          </a:xfrm>
        </p:spPr>
        <p:txBody>
          <a:bodyPr/>
          <a:lstStyle/>
          <a:p>
            <a:pPr marL="285750" indent="-285750">
              <a:buFont typeface="Arial"/>
              <a:buChar char="•"/>
            </a:pPr>
            <a:endParaRPr lang="en-US" sz="1400" dirty="0">
              <a:solidFill>
                <a:srgbClr val="5C5A5A"/>
              </a:solidFill>
              <a:latin typeface="Franklin Gothic Book"/>
              <a:cs typeface="Franklin Gothic Book"/>
            </a:endParaRPr>
          </a:p>
          <a:p>
            <a:pPr marL="285750" indent="-285750">
              <a:buFont typeface="Arial"/>
              <a:buChar char="•"/>
            </a:pPr>
            <a:endParaRPr lang="en-US" sz="1400" dirty="0">
              <a:latin typeface="Franklin Gothic Book"/>
              <a:cs typeface="Franklin Gothic Book"/>
            </a:endParaRPr>
          </a:p>
        </p:txBody>
      </p:sp>
      <p:sp>
        <p:nvSpPr>
          <p:cNvPr id="4" name="Slide Number Placeholder 3"/>
          <p:cNvSpPr>
            <a:spLocks noGrp="1"/>
          </p:cNvSpPr>
          <p:nvPr>
            <p:ph type="sldNum" sz="quarter" idx="10"/>
          </p:nvPr>
        </p:nvSpPr>
        <p:spPr>
          <a:xfrm>
            <a:off x="8534400" y="6480175"/>
            <a:ext cx="407988" cy="254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
        <p:nvSpPr>
          <p:cNvPr id="5" name="Rectangle 4"/>
          <p:cNvSpPr/>
          <p:nvPr/>
        </p:nvSpPr>
        <p:spPr>
          <a:xfrm>
            <a:off x="381000" y="3119497"/>
            <a:ext cx="8153400"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6595"/>
                </a:solidFill>
                <a:effectLst/>
                <a:uLnTx/>
                <a:uFillTx/>
                <a:latin typeface="Rockwell" panose="02060603020205020403" pitchFamily="18" charset="0"/>
                <a:ea typeface="+mn-ea"/>
                <a:cs typeface="+mn-cs"/>
              </a:rPr>
              <a:t>Designing a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6595"/>
                </a:solidFill>
                <a:effectLst/>
                <a:uLnTx/>
                <a:uFillTx/>
                <a:latin typeface="Rockwell" panose="02060603020205020403" pitchFamily="18" charset="0"/>
                <a:ea typeface="+mn-ea"/>
                <a:cs typeface="+mn-cs"/>
              </a:rPr>
              <a:t>Individual Mandate</a:t>
            </a:r>
            <a:endParaRPr kumimoji="0" lang="en-US" sz="3600" b="1" i="1" u="none" strike="noStrike" kern="1200" cap="none" spc="0" normalizeH="0" baseline="0" noProof="0" dirty="0">
              <a:ln>
                <a:noFill/>
              </a:ln>
              <a:solidFill>
                <a:srgbClr val="DC8E28"/>
              </a:solidFill>
              <a:effectLst/>
              <a:uLnTx/>
              <a:uFillTx/>
              <a:latin typeface="Rockwell"/>
              <a:ea typeface="MS PGothic" pitchFamily="34" charset="-128"/>
              <a:cs typeface="Rockwell"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rgbClr val="DC8E28"/>
              </a:solidFill>
              <a:effectLst/>
              <a:uLnTx/>
              <a:uFillTx/>
              <a:latin typeface="Rockwell"/>
              <a:ea typeface="MS PGothic" pitchFamily="34" charset="-128"/>
              <a:cs typeface="Rockwell"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rgbClr val="DC8E28"/>
              </a:solidFill>
              <a:effectLst/>
              <a:uLnTx/>
              <a:uFillTx/>
              <a:latin typeface="Rockwell"/>
              <a:ea typeface="MS PGothic" pitchFamily="34" charset="-128"/>
              <a:cs typeface="Rockwell"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Jason Levitis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State Health and Value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9976135D-487D-4CD1-8CD1-4E91B98AFDE9}"/>
              </a:ext>
            </a:extLst>
          </p:cNvPr>
          <p:cNvCxnSpPr>
            <a:cxnSpLocks/>
          </p:cNvCxnSpPr>
          <p:nvPr/>
        </p:nvCxnSpPr>
        <p:spPr>
          <a:xfrm>
            <a:off x="0" y="2514600"/>
            <a:ext cx="9144000" cy="0"/>
          </a:xfrm>
          <a:prstGeom prst="line">
            <a:avLst/>
          </a:prstGeom>
          <a:ln w="63500">
            <a:solidFill>
              <a:srgbClr val="6CB3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23960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534400" cy="4267199"/>
          </a:xfrm>
        </p:spPr>
        <p:txBody>
          <a:bodyPr>
            <a:normAutofit fontScale="92500" lnSpcReduction="20000"/>
          </a:bodyPr>
          <a:lstStyle/>
          <a:p>
            <a:pPr>
              <a:lnSpc>
                <a:spcPct val="113000"/>
              </a:lnSpc>
              <a:spcBef>
                <a:spcPts val="0"/>
              </a:spcBef>
              <a:spcAft>
                <a:spcPts val="600"/>
              </a:spcAft>
            </a:pPr>
            <a:r>
              <a:rPr lang="en-US" sz="2000" b="1" i="1" kern="1200" dirty="0">
                <a:solidFill>
                  <a:srgbClr val="DC8E28"/>
                </a:solidFill>
                <a:latin typeface="Rockwell"/>
                <a:ea typeface="MS PGothic" pitchFamily="34" charset="-128"/>
                <a:cs typeface="Rockwell"/>
                <a:sym typeface="Gill Sans"/>
              </a:rPr>
              <a:t>About Jason Levitis:</a:t>
            </a:r>
            <a:endParaRPr lang="en-US" sz="2000" dirty="0">
              <a:latin typeface="Rockwell"/>
              <a:cs typeface="Rockwell"/>
            </a:endParaRPr>
          </a:p>
          <a:p>
            <a:r>
              <a:rPr lang="en-US" sz="1800" dirty="0">
                <a:latin typeface="Franklin Gothic Book" panose="020B0503020102020204" pitchFamily="34" charset="0"/>
              </a:rPr>
              <a:t>Jason Levitis is a health policy expert focusing on the Affordable Care Act’s (ACA’s) tax provisions and state innovation waivers.  He provides technical assistance to states in partnership with State Health and Value Strategies.  He is also a nonresident fellow at the Brookings Institution and a senior fellow at Yale Law School’s Solomon Center for Health Law and Policy.  Until January 2017 he led ACA implementation at the U.S. Treasury Department.</a:t>
            </a:r>
          </a:p>
          <a:p>
            <a:endParaRPr lang="en-US" sz="1800" b="1" i="1" dirty="0">
              <a:solidFill>
                <a:srgbClr val="DC8E28"/>
              </a:solidFill>
              <a:latin typeface="Rockwell"/>
              <a:ea typeface="MS PGothic" pitchFamily="34" charset="-128"/>
              <a:cs typeface="Rockwell"/>
              <a:sym typeface="Gill Sans"/>
            </a:endParaRPr>
          </a:p>
          <a:p>
            <a:r>
              <a:rPr lang="en-US" sz="2000" b="1" i="1" dirty="0">
                <a:solidFill>
                  <a:srgbClr val="DC8E28"/>
                </a:solidFill>
                <a:latin typeface="Rockwell"/>
                <a:ea typeface="MS PGothic" pitchFamily="34" charset="-128"/>
                <a:cs typeface="Rockwell"/>
                <a:sym typeface="Gill Sans"/>
              </a:rPr>
              <a:t>About State Health and Value Strategies:</a:t>
            </a:r>
            <a:endParaRPr lang="en-US" sz="1800" dirty="0">
              <a:latin typeface="Franklin Gothic Book" panose="020B0503020102020204" pitchFamily="34" charset="0"/>
            </a:endParaRPr>
          </a:p>
          <a:p>
            <a:r>
              <a:rPr lang="en-US" sz="1800" dirty="0">
                <a:latin typeface="Franklin Gothic Book" panose="020B0503020102020204" pitchFamily="34" charset="0"/>
              </a:rPr>
              <a:t>State Health and Value Strategies (SHVS) assists states in their efforts to transform health and health care by providing targeted technical assistance to state officials and agencies. The program is a grantee of the Robert Wood Johnson Foundation, led by staff at Princeton University’s Woodrow Wilson School of Public and International Affairs.  The program connects states with experts and peers to undertake health care transformation initiatives. By engaging state officials, the program provides lessons learned, highlights successful strategies, and brings together states with experts in the field. Learn more at www.statenetwork.org.</a:t>
            </a:r>
          </a:p>
          <a:p>
            <a:endParaRPr lang="en-US" sz="1800" dirty="0">
              <a:latin typeface="Franklin Gothic Book" panose="020B0503020102020204" pitchFamily="34" charset="0"/>
            </a:endParaRPr>
          </a:p>
          <a:p>
            <a:endParaRPr lang="en-US" sz="1800" strike="sngStrike" dirty="0">
              <a:solidFill>
                <a:srgbClr val="FF0000"/>
              </a:solidFill>
              <a:latin typeface="Franklin Gothic Book" panose="020B0503020102020204" pitchFamily="34" charset="0"/>
              <a:cs typeface="ITC Franklin Gothic Standard"/>
            </a:endParaRPr>
          </a:p>
          <a:p>
            <a:endParaRPr lang="en-US" sz="1800" strike="sngStrike" dirty="0">
              <a:solidFill>
                <a:srgbClr val="FF0000"/>
              </a:solidFill>
              <a:latin typeface="Franklin Gothic Book" panose="020B0503020102020204" pitchFamily="34" charset="0"/>
              <a:cs typeface="ITC Franklin Gothic Standard"/>
            </a:endParaRPr>
          </a:p>
        </p:txBody>
      </p:sp>
      <p:sp>
        <p:nvSpPr>
          <p:cNvPr id="4" name="Slide Number Placeholder 3"/>
          <p:cNvSpPr>
            <a:spLocks noGrp="1"/>
          </p:cNvSpPr>
          <p:nvPr>
            <p:ph type="sldNum" sz="quarter" idx="10"/>
          </p:nvPr>
        </p:nvSpPr>
        <p:spPr>
          <a:xfrm>
            <a:off x="8583561" y="6480175"/>
            <a:ext cx="358827" cy="254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cxnSp>
        <p:nvCxnSpPr>
          <p:cNvPr id="10" name="Straight Connector 9">
            <a:extLst>
              <a:ext uri="{FF2B5EF4-FFF2-40B4-BE49-F238E27FC236}">
                <a16:creationId xmlns:a16="http://schemas.microsoft.com/office/drawing/2014/main" id="{3E6C78A9-C963-4A6C-8797-4A57A07DCC02}"/>
              </a:ext>
            </a:extLst>
          </p:cNvPr>
          <p:cNvCxnSpPr>
            <a:cxnSpLocks/>
          </p:cNvCxnSpPr>
          <p:nvPr/>
        </p:nvCxnSpPr>
        <p:spPr>
          <a:xfrm>
            <a:off x="0" y="1219200"/>
            <a:ext cx="9144000" cy="0"/>
          </a:xfrm>
          <a:prstGeom prst="line">
            <a:avLst/>
          </a:prstGeom>
          <a:ln w="63500">
            <a:solidFill>
              <a:srgbClr val="6CB3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60424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534400" cy="4267199"/>
          </a:xfrm>
        </p:spPr>
        <p:txBody>
          <a:bodyPr>
            <a:normAutofit fontScale="92500" lnSpcReduction="10000"/>
          </a:bodyPr>
          <a:lstStyle/>
          <a:p>
            <a:pPr>
              <a:spcBef>
                <a:spcPts val="0"/>
              </a:spcBef>
              <a:spcAft>
                <a:spcPts val="600"/>
              </a:spcAft>
            </a:pPr>
            <a:r>
              <a:rPr lang="en-US" sz="2400" b="1" i="1" dirty="0">
                <a:solidFill>
                  <a:srgbClr val="DC8E28"/>
                </a:solidFill>
                <a:latin typeface="Rockwell"/>
                <a:ea typeface="MS PGothic" pitchFamily="34" charset="-128"/>
                <a:cs typeface="Rockwell"/>
                <a:sym typeface="Gill Sans"/>
              </a:rPr>
              <a:t>Implement through State Income Tax</a:t>
            </a:r>
            <a:endParaRPr lang="en-US" sz="2400" dirty="0">
              <a:latin typeface="Franklin Gothic Book" panose="020B0503020102020204" pitchFamily="34" charset="0"/>
            </a:endParaRPr>
          </a:p>
          <a:p>
            <a:pPr marL="285750" indent="-285750">
              <a:spcBef>
                <a:spcPts val="0"/>
              </a:spcBef>
              <a:spcAft>
                <a:spcPts val="600"/>
              </a:spcAft>
              <a:buFont typeface="Arial"/>
              <a:buChar char="•"/>
            </a:pPr>
            <a:r>
              <a:rPr lang="en-US" sz="2000" dirty="0">
                <a:latin typeface="Franklin Gothic Book" panose="020B0503020102020204" pitchFamily="34" charset="0"/>
              </a:rPr>
              <a:t>Single line on tax return</a:t>
            </a:r>
          </a:p>
          <a:p>
            <a:pPr marL="285750" indent="-285750">
              <a:spcBef>
                <a:spcPts val="0"/>
              </a:spcBef>
              <a:spcAft>
                <a:spcPts val="600"/>
              </a:spcAft>
              <a:buFont typeface="Arial"/>
              <a:buChar char="•"/>
            </a:pPr>
            <a:endParaRPr lang="en-US" sz="2000" dirty="0">
              <a:latin typeface="Franklin Gothic Book" panose="020B0503020102020204" pitchFamily="34" charset="0"/>
            </a:endParaRPr>
          </a:p>
          <a:p>
            <a:pPr>
              <a:spcBef>
                <a:spcPts val="0"/>
              </a:spcBef>
              <a:spcAft>
                <a:spcPts val="600"/>
              </a:spcAft>
            </a:pPr>
            <a:r>
              <a:rPr lang="en-US" sz="2400" b="1" i="1" kern="1200" dirty="0">
                <a:solidFill>
                  <a:srgbClr val="DC8E28"/>
                </a:solidFill>
                <a:latin typeface="Rockwell"/>
                <a:ea typeface="MS PGothic" pitchFamily="34" charset="-128"/>
                <a:cs typeface="Rockwell"/>
                <a:sym typeface="Gill Sans"/>
              </a:rPr>
              <a:t>Use Federal Law as Starting Point</a:t>
            </a:r>
            <a:endParaRPr lang="en-US" sz="2400" dirty="0">
              <a:latin typeface="Rockwell"/>
              <a:cs typeface="Rockwell"/>
            </a:endParaRPr>
          </a:p>
          <a:p>
            <a:pPr marL="285750" indent="-285750">
              <a:spcBef>
                <a:spcPts val="0"/>
              </a:spcBef>
              <a:spcAft>
                <a:spcPts val="600"/>
              </a:spcAft>
              <a:buFont typeface="Arial"/>
              <a:buChar char="•"/>
            </a:pPr>
            <a:r>
              <a:rPr lang="en-US" sz="2000" dirty="0">
                <a:latin typeface="Franklin Gothic Book" panose="020B0503020102020204" pitchFamily="34" charset="0"/>
              </a:rPr>
              <a:t>Maximizes continuity and eases compliance amid short implementation timeline</a:t>
            </a:r>
          </a:p>
          <a:p>
            <a:pPr marL="285750" indent="-285750">
              <a:spcBef>
                <a:spcPts val="0"/>
              </a:spcBef>
              <a:spcAft>
                <a:spcPts val="600"/>
              </a:spcAft>
              <a:buFont typeface="Arial"/>
              <a:buChar char="•"/>
            </a:pPr>
            <a:r>
              <a:rPr lang="en-US" sz="2000" dirty="0">
                <a:latin typeface="Franklin Gothic Book" panose="020B0503020102020204" pitchFamily="34" charset="0"/>
              </a:rPr>
              <a:t>Simplifies legislative drafting and incorporation of Federal guidance</a:t>
            </a:r>
          </a:p>
          <a:p>
            <a:pPr marL="285750" indent="-285750">
              <a:spcBef>
                <a:spcPts val="0"/>
              </a:spcBef>
              <a:spcAft>
                <a:spcPts val="600"/>
              </a:spcAft>
              <a:buFont typeface="Arial"/>
              <a:buChar char="•"/>
            </a:pPr>
            <a:r>
              <a:rPr lang="en-US" sz="2000" dirty="0">
                <a:latin typeface="Franklin Gothic Book" panose="020B0503020102020204" pitchFamily="34" charset="0"/>
              </a:rPr>
              <a:t>Reduces re-litigation and “winners and losers”</a:t>
            </a:r>
          </a:p>
          <a:p>
            <a:pPr>
              <a:spcBef>
                <a:spcPts val="0"/>
              </a:spcBef>
              <a:spcAft>
                <a:spcPts val="600"/>
              </a:spcAft>
            </a:pPr>
            <a:endParaRPr lang="en-US" sz="2400" b="1" i="1" dirty="0">
              <a:solidFill>
                <a:srgbClr val="DC8E28"/>
              </a:solidFill>
              <a:latin typeface="Rockwell"/>
              <a:ea typeface="MS PGothic" pitchFamily="34" charset="-128"/>
              <a:sym typeface="Gill Sans"/>
            </a:endParaRPr>
          </a:p>
          <a:p>
            <a:pPr>
              <a:spcBef>
                <a:spcPts val="0"/>
              </a:spcBef>
              <a:spcAft>
                <a:spcPts val="600"/>
              </a:spcAft>
            </a:pPr>
            <a:r>
              <a:rPr lang="en-US" sz="2400" b="1" i="1" dirty="0">
                <a:solidFill>
                  <a:srgbClr val="DC8E28"/>
                </a:solidFill>
                <a:latin typeface="Rockwell"/>
                <a:ea typeface="MS PGothic" pitchFamily="34" charset="-128"/>
                <a:sym typeface="Gill Sans"/>
              </a:rPr>
              <a:t>Adjust for State Context and Policy Preferences</a:t>
            </a:r>
            <a:endParaRPr lang="en-US" sz="2400" dirty="0">
              <a:latin typeface="Franklin Gothic Book" panose="020B0503020102020204" pitchFamily="34" charset="0"/>
            </a:endParaRPr>
          </a:p>
          <a:p>
            <a:pPr marL="285750" indent="-285750">
              <a:spcBef>
                <a:spcPts val="0"/>
              </a:spcBef>
              <a:spcAft>
                <a:spcPts val="600"/>
              </a:spcAft>
              <a:buFont typeface="Arial"/>
              <a:buChar char="•"/>
            </a:pPr>
            <a:r>
              <a:rPr lang="en-US" sz="2000" dirty="0">
                <a:latin typeface="Franklin Gothic Book" panose="020B0503020102020204" pitchFamily="34" charset="0"/>
              </a:rPr>
              <a:t>Modify for State legal framework and terminology</a:t>
            </a:r>
          </a:p>
          <a:p>
            <a:pPr marL="285750" indent="-285750">
              <a:spcBef>
                <a:spcPts val="0"/>
              </a:spcBef>
              <a:spcAft>
                <a:spcPts val="600"/>
              </a:spcAft>
              <a:buFont typeface="Arial"/>
              <a:buChar char="•"/>
            </a:pPr>
            <a:r>
              <a:rPr lang="en-US" sz="2000" dirty="0">
                <a:latin typeface="Franklin Gothic Book" panose="020B0503020102020204" pitchFamily="34" charset="0"/>
              </a:rPr>
              <a:t>Make specific policy changes as desired</a:t>
            </a:r>
          </a:p>
        </p:txBody>
      </p:sp>
      <p:sp>
        <p:nvSpPr>
          <p:cNvPr id="4" name="Slide Number Placeholder 3"/>
          <p:cNvSpPr>
            <a:spLocks noGrp="1"/>
          </p:cNvSpPr>
          <p:nvPr>
            <p:ph type="sldNum" sz="quarter" idx="10"/>
          </p:nvPr>
        </p:nvSpPr>
        <p:spPr>
          <a:xfrm>
            <a:off x="8583561" y="6480175"/>
            <a:ext cx="358827" cy="254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
        <p:nvSpPr>
          <p:cNvPr id="2" name="Title 1"/>
          <p:cNvSpPr>
            <a:spLocks noGrp="1"/>
          </p:cNvSpPr>
          <p:nvPr>
            <p:ph type="title"/>
          </p:nvPr>
        </p:nvSpPr>
        <p:spPr>
          <a:xfrm>
            <a:off x="457200" y="128588"/>
            <a:ext cx="7848600" cy="1014412"/>
          </a:xfrm>
        </p:spPr>
        <p:txBody>
          <a:bodyPr>
            <a:normAutofit/>
          </a:bodyPr>
          <a:lstStyle/>
          <a:p>
            <a:r>
              <a:rPr lang="en-US" sz="3600" b="1" dirty="0">
                <a:solidFill>
                  <a:srgbClr val="006595"/>
                </a:solidFill>
                <a:latin typeface="Rockwell" panose="02060603020205020403" pitchFamily="18" charset="0"/>
              </a:rPr>
              <a:t>General Approach</a:t>
            </a:r>
          </a:p>
        </p:txBody>
      </p:sp>
      <p:cxnSp>
        <p:nvCxnSpPr>
          <p:cNvPr id="10" name="Straight Connector 9">
            <a:extLst>
              <a:ext uri="{FF2B5EF4-FFF2-40B4-BE49-F238E27FC236}">
                <a16:creationId xmlns:a16="http://schemas.microsoft.com/office/drawing/2014/main" id="{3E6C78A9-C963-4A6C-8797-4A57A07DCC02}"/>
              </a:ext>
            </a:extLst>
          </p:cNvPr>
          <p:cNvCxnSpPr>
            <a:cxnSpLocks/>
          </p:cNvCxnSpPr>
          <p:nvPr/>
        </p:nvCxnSpPr>
        <p:spPr>
          <a:xfrm>
            <a:off x="0" y="1219200"/>
            <a:ext cx="9144000" cy="0"/>
          </a:xfrm>
          <a:prstGeom prst="line">
            <a:avLst/>
          </a:prstGeom>
          <a:ln w="63500">
            <a:solidFill>
              <a:srgbClr val="6CB3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9752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on MA Individual Mandate</a:t>
            </a:r>
          </a:p>
        </p:txBody>
      </p:sp>
      <p:sp>
        <p:nvSpPr>
          <p:cNvPr id="3" name="Content Placeholder 2"/>
          <p:cNvSpPr>
            <a:spLocks noGrp="1"/>
          </p:cNvSpPr>
          <p:nvPr>
            <p:ph idx="1"/>
          </p:nvPr>
        </p:nvSpPr>
        <p:spPr>
          <a:xfrm>
            <a:off x="388620" y="1371600"/>
            <a:ext cx="8229600" cy="4480560"/>
          </a:xfrm>
        </p:spPr>
        <p:txBody>
          <a:bodyPr/>
          <a:lstStyle/>
          <a:p>
            <a:pPr marL="0" lvl="1" indent="-347663" eaLnBrk="0" hangingPunct="0">
              <a:lnSpc>
                <a:spcPct val="114000"/>
              </a:lnSpc>
              <a:spcAft>
                <a:spcPts val="600"/>
              </a:spcAft>
              <a:buNone/>
              <a:defRPr/>
            </a:pPr>
            <a:r>
              <a:rPr lang="en-US" b="1" i="1" dirty="0">
                <a:solidFill>
                  <a:srgbClr val="DC8E28"/>
                </a:solidFill>
                <a:latin typeface="Rockwell"/>
                <a:ea typeface="MS PGothic" pitchFamily="34" charset="-128"/>
                <a:cs typeface="Rockwell" pitchFamily="18" charset="0"/>
              </a:rPr>
              <a:t>Massachusetts has been administering its own individual mandate since July 1, 2007. It was included as a part of Massachusetts’s own health reform law, passed in 2006.</a:t>
            </a:r>
          </a:p>
          <a:p>
            <a:pPr marL="228600" indent="-228600">
              <a:lnSpc>
                <a:spcPts val="2000"/>
              </a:lnSpc>
              <a:spcBef>
                <a:spcPct val="0"/>
              </a:spcBef>
              <a:spcAft>
                <a:spcPts val="900"/>
              </a:spcAft>
              <a:buFont typeface="Symbol" pitchFamily="18" charset="2"/>
              <a:buChar char="·"/>
            </a:pPr>
            <a:r>
              <a:rPr lang="en-US" sz="1800" kern="1200" dirty="0">
                <a:latin typeface="Franklin Gothic Book" pitchFamily="34" charset="0"/>
                <a:ea typeface="MS PGothic" pitchFamily="34" charset="-128"/>
                <a:cs typeface="FranklinGothicURWBoo" pitchFamily="2" charset="0"/>
                <a:sym typeface="Gill Sans"/>
              </a:rPr>
              <a:t>In 2006, Massachusetts enacted a comprehensive package of landmark health care reforms designed to expand health coverage. </a:t>
            </a:r>
          </a:p>
          <a:p>
            <a:pPr marL="228600" indent="-228600">
              <a:lnSpc>
                <a:spcPts val="2000"/>
              </a:lnSpc>
              <a:spcBef>
                <a:spcPct val="0"/>
              </a:spcBef>
              <a:spcAft>
                <a:spcPts val="900"/>
              </a:spcAft>
              <a:buFont typeface="Symbol" pitchFamily="18" charset="2"/>
              <a:buChar char="·"/>
            </a:pPr>
            <a:r>
              <a:rPr lang="en-US" sz="1800" kern="1200" dirty="0">
                <a:latin typeface="Franklin Gothic Book" pitchFamily="34" charset="0"/>
                <a:ea typeface="MS PGothic" pitchFamily="34" charset="-128"/>
                <a:cs typeface="FranklinGothicURWBoo" pitchFamily="2" charset="0"/>
                <a:sym typeface="Gill Sans"/>
              </a:rPr>
              <a:t>Among these reforms was a requirement that adult state residents enroll in affordable health coverage or face a penalty. The Massachusetts Health Connector and the Department of Revenue (DOR) have worked together since then to implement this “individual mandate.” </a:t>
            </a:r>
          </a:p>
          <a:p>
            <a:pPr marL="228600" indent="-228600">
              <a:lnSpc>
                <a:spcPts val="2000"/>
              </a:lnSpc>
              <a:spcBef>
                <a:spcPct val="0"/>
              </a:spcBef>
              <a:spcAft>
                <a:spcPts val="900"/>
              </a:spcAft>
              <a:buFont typeface="Symbol" pitchFamily="18" charset="2"/>
              <a:buChar char="·"/>
            </a:pPr>
            <a:r>
              <a:rPr lang="en-US" sz="1800" kern="1200" dirty="0">
                <a:latin typeface="Franklin Gothic Book" pitchFamily="34" charset="0"/>
                <a:ea typeface="MS PGothic" pitchFamily="34" charset="-128"/>
                <a:cs typeface="FranklinGothicURWBoo" pitchFamily="2" charset="0"/>
                <a:sym typeface="Gill Sans"/>
              </a:rPr>
              <a:t>The individual mandate reflected the guiding principle of shared responsibility that governed the Commonwealth’s first-in-the-nation health reform effort. </a:t>
            </a:r>
          </a:p>
          <a:p>
            <a:pPr marL="228600" indent="-228600">
              <a:lnSpc>
                <a:spcPts val="2000"/>
              </a:lnSpc>
              <a:spcBef>
                <a:spcPct val="0"/>
              </a:spcBef>
              <a:spcAft>
                <a:spcPts val="900"/>
              </a:spcAft>
              <a:buFont typeface="Symbol" pitchFamily="18" charset="2"/>
              <a:buChar char="·"/>
            </a:pPr>
            <a:r>
              <a:rPr lang="en-US" sz="1800" kern="1200" dirty="0">
                <a:latin typeface="Franklin Gothic Book" pitchFamily="34" charset="0"/>
                <a:ea typeface="MS PGothic" pitchFamily="34" charset="-128"/>
                <a:cs typeface="FranklinGothicURWBoo" pitchFamily="2" charset="0"/>
                <a:sym typeface="Gill Sans"/>
              </a:rPr>
              <a:t>The mandate went into effect on July 1, 2007, coupled with a comprehensive public awareness campaign.</a:t>
            </a:r>
          </a:p>
          <a:p>
            <a:pPr marL="228600" indent="-228600">
              <a:lnSpc>
                <a:spcPts val="2000"/>
              </a:lnSpc>
              <a:spcBef>
                <a:spcPct val="0"/>
              </a:spcBef>
              <a:spcAft>
                <a:spcPts val="900"/>
              </a:spcAft>
              <a:buFont typeface="Symbol" pitchFamily="18" charset="2"/>
              <a:buChar char="·"/>
            </a:pPr>
            <a:r>
              <a:rPr lang="en-US" sz="1800" kern="1200" dirty="0">
                <a:latin typeface="Franklin Gothic Book" pitchFamily="34" charset="0"/>
                <a:ea typeface="MS PGothic" pitchFamily="34" charset="-128"/>
                <a:cs typeface="FranklinGothicURWBoo" pitchFamily="2" charset="0"/>
                <a:sym typeface="Gill Sans"/>
              </a:rPr>
              <a:t>In 2015 (the most recent year for which we have tax data), only 3% of adult tax filers reported not carrying coverage that met state standards. </a:t>
            </a:r>
          </a:p>
          <a:p>
            <a:pPr marL="228600" indent="-228600">
              <a:lnSpc>
                <a:spcPts val="2000"/>
              </a:lnSpc>
              <a:spcBef>
                <a:spcPct val="0"/>
              </a:spcBef>
              <a:spcAft>
                <a:spcPts val="900"/>
              </a:spcAft>
              <a:buFont typeface="Symbol" pitchFamily="18" charset="2"/>
              <a:buChar char="·"/>
            </a:pPr>
            <a:r>
              <a:rPr lang="en-US" sz="1800" kern="1200" dirty="0">
                <a:latin typeface="Franklin Gothic Book" pitchFamily="34" charset="0"/>
                <a:ea typeface="MS PGothic" pitchFamily="34" charset="-128"/>
                <a:cs typeface="FranklinGothicURWBoo" pitchFamily="2" charset="0"/>
                <a:sym typeface="Gill Sans"/>
              </a:rPr>
              <a:t>The mandate is comprised of three key policy components: coverage standards, affordability standards, and penalties/exemptions.</a:t>
            </a:r>
          </a:p>
          <a:p>
            <a:r>
              <a:rPr lang="en-US" sz="2000" b="1" dirty="0"/>
              <a:t> </a:t>
            </a: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Tree>
    <p:extLst>
      <p:ext uri="{BB962C8B-B14F-4D97-AF65-F5344CB8AC3E}">
        <p14:creationId xmlns:p14="http://schemas.microsoft.com/office/powerpoint/2010/main" val="206803879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534400" cy="4267199"/>
          </a:xfrm>
        </p:spPr>
        <p:txBody>
          <a:bodyPr>
            <a:normAutofit fontScale="92500" lnSpcReduction="20000"/>
          </a:bodyPr>
          <a:lstStyle/>
          <a:p>
            <a:pPr>
              <a:spcBef>
                <a:spcPts val="600"/>
              </a:spcBef>
              <a:spcAft>
                <a:spcPts val="0"/>
              </a:spcAft>
            </a:pPr>
            <a:r>
              <a:rPr lang="en-US" sz="2200" b="1" i="1" dirty="0">
                <a:solidFill>
                  <a:srgbClr val="DC8E28"/>
                </a:solidFill>
                <a:latin typeface="Rockwell"/>
                <a:ea typeface="MS PGothic" pitchFamily="34" charset="-128"/>
                <a:cs typeface="Rockwell"/>
                <a:sym typeface="Gill Sans"/>
              </a:rPr>
              <a:t>I. Individual Mandate</a:t>
            </a:r>
            <a:endParaRPr lang="en-US" sz="2200" dirty="0">
              <a:latin typeface="Franklin Gothic Book" panose="020B0503020102020204" pitchFamily="34" charset="0"/>
            </a:endParaRPr>
          </a:p>
          <a:p>
            <a:pPr marL="285750" indent="-285750">
              <a:spcBef>
                <a:spcPts val="600"/>
              </a:spcBef>
              <a:spcAft>
                <a:spcPts val="0"/>
              </a:spcAft>
              <a:buFont typeface="Arial"/>
              <a:buChar char="•"/>
            </a:pPr>
            <a:r>
              <a:rPr lang="en-US" sz="1900" dirty="0">
                <a:latin typeface="Franklin Gothic Book" panose="020B0503020102020204" pitchFamily="34" charset="0"/>
              </a:rPr>
              <a:t>Definition of qualifying coverage</a:t>
            </a:r>
          </a:p>
          <a:p>
            <a:pPr marL="285750" indent="-285750">
              <a:spcBef>
                <a:spcPts val="600"/>
              </a:spcBef>
              <a:spcAft>
                <a:spcPts val="0"/>
              </a:spcAft>
              <a:buFont typeface="Arial"/>
              <a:buChar char="•"/>
            </a:pPr>
            <a:r>
              <a:rPr lang="en-US" sz="1900" dirty="0">
                <a:latin typeface="Franklin Gothic Book" panose="020B0503020102020204" pitchFamily="34" charset="0"/>
              </a:rPr>
              <a:t>Exemptions</a:t>
            </a:r>
          </a:p>
          <a:p>
            <a:pPr marL="285750" indent="-285750">
              <a:spcBef>
                <a:spcPts val="600"/>
              </a:spcBef>
              <a:spcAft>
                <a:spcPts val="0"/>
              </a:spcAft>
              <a:buFont typeface="Arial"/>
              <a:buChar char="•"/>
            </a:pPr>
            <a:r>
              <a:rPr lang="en-US" sz="1900" dirty="0">
                <a:latin typeface="Franklin Gothic Book" panose="020B0503020102020204" pitchFamily="34" charset="0"/>
              </a:rPr>
              <a:t>Penalty calculation</a:t>
            </a:r>
          </a:p>
          <a:p>
            <a:pPr marL="285750" indent="-285750">
              <a:spcBef>
                <a:spcPts val="600"/>
              </a:spcBef>
              <a:spcAft>
                <a:spcPts val="0"/>
              </a:spcAft>
              <a:buFont typeface="Arial"/>
              <a:buChar char="•"/>
            </a:pPr>
            <a:endParaRPr lang="en-US" sz="1800" dirty="0">
              <a:latin typeface="Franklin Gothic Book" panose="020B0503020102020204" pitchFamily="34" charset="0"/>
            </a:endParaRPr>
          </a:p>
          <a:p>
            <a:pPr>
              <a:spcBef>
                <a:spcPts val="600"/>
              </a:spcBef>
              <a:spcAft>
                <a:spcPts val="0"/>
              </a:spcAft>
            </a:pPr>
            <a:r>
              <a:rPr lang="en-US" sz="2200" b="1" i="1" dirty="0">
                <a:solidFill>
                  <a:srgbClr val="DC8E28"/>
                </a:solidFill>
                <a:latin typeface="Rockwell"/>
                <a:ea typeface="MS PGothic" pitchFamily="34" charset="-128"/>
                <a:cs typeface="Rockwell"/>
                <a:sym typeface="Gill Sans"/>
              </a:rPr>
              <a:t>II. Reporting Requirement for Certain Coverage Providers</a:t>
            </a:r>
          </a:p>
          <a:p>
            <a:pPr marL="285750" indent="-285750">
              <a:spcBef>
                <a:spcPts val="600"/>
              </a:spcBef>
              <a:spcAft>
                <a:spcPts val="0"/>
              </a:spcAft>
              <a:buFont typeface="Arial"/>
              <a:buChar char="•"/>
            </a:pPr>
            <a:r>
              <a:rPr lang="en-US" sz="1900" dirty="0">
                <a:latin typeface="Franklin Gothic Book" panose="020B0503020102020204" pitchFamily="34" charset="0"/>
              </a:rPr>
              <a:t>Requires only nominal effort on top of Federal reporting</a:t>
            </a:r>
          </a:p>
          <a:p>
            <a:pPr marL="285750" indent="-285750">
              <a:spcBef>
                <a:spcPts val="600"/>
              </a:spcBef>
              <a:spcAft>
                <a:spcPts val="0"/>
              </a:spcAft>
              <a:buFont typeface="Arial"/>
              <a:buChar char="•"/>
            </a:pPr>
            <a:r>
              <a:rPr lang="en-US" sz="1900" dirty="0">
                <a:latin typeface="Franklin Gothic Book" panose="020B0503020102020204" pitchFamily="34" charset="0"/>
              </a:rPr>
              <a:t>Federal programs exempted</a:t>
            </a:r>
          </a:p>
          <a:p>
            <a:pPr marL="285750" indent="-285750">
              <a:spcBef>
                <a:spcPts val="600"/>
              </a:spcBef>
              <a:spcAft>
                <a:spcPts val="0"/>
              </a:spcAft>
              <a:buFont typeface="Arial"/>
              <a:buChar char="•"/>
            </a:pPr>
            <a:endParaRPr lang="en-US" sz="1800" dirty="0">
              <a:latin typeface="Franklin Gothic Book" panose="020B0503020102020204" pitchFamily="34" charset="0"/>
            </a:endParaRPr>
          </a:p>
          <a:p>
            <a:pPr>
              <a:spcBef>
                <a:spcPts val="600"/>
              </a:spcBef>
              <a:spcAft>
                <a:spcPts val="0"/>
              </a:spcAft>
            </a:pPr>
            <a:r>
              <a:rPr lang="en-US" sz="2200" b="1" i="1" dirty="0">
                <a:solidFill>
                  <a:srgbClr val="DC8E28"/>
                </a:solidFill>
                <a:latin typeface="Rockwell"/>
                <a:ea typeface="MS PGothic" pitchFamily="34" charset="-128"/>
                <a:cs typeface="Rockwell"/>
                <a:sym typeface="Gill Sans"/>
              </a:rPr>
              <a:t>III. Procedures for Granting Certain Exemptions</a:t>
            </a:r>
          </a:p>
          <a:p>
            <a:pPr marL="285750" indent="-285750">
              <a:spcBef>
                <a:spcPts val="600"/>
              </a:spcBef>
              <a:spcAft>
                <a:spcPts val="0"/>
              </a:spcAft>
              <a:buFont typeface="Arial"/>
              <a:buChar char="•"/>
            </a:pPr>
            <a:r>
              <a:rPr lang="en-US" sz="1900" dirty="0">
                <a:latin typeface="Franklin Gothic Book" panose="020B0503020102020204" pitchFamily="34" charset="0"/>
              </a:rPr>
              <a:t>Hardship and religious conscience exemptions</a:t>
            </a:r>
          </a:p>
          <a:p>
            <a:pPr marL="285750" indent="-285750">
              <a:spcBef>
                <a:spcPts val="600"/>
              </a:spcBef>
              <a:spcAft>
                <a:spcPts val="0"/>
              </a:spcAft>
              <a:buFont typeface="Arial"/>
              <a:buChar char="•"/>
            </a:pPr>
            <a:endParaRPr lang="en-US" sz="1800" dirty="0">
              <a:latin typeface="Franklin Gothic Book" panose="020B0503020102020204" pitchFamily="34" charset="0"/>
            </a:endParaRPr>
          </a:p>
          <a:p>
            <a:pPr>
              <a:spcBef>
                <a:spcPts val="600"/>
              </a:spcBef>
              <a:spcAft>
                <a:spcPts val="0"/>
              </a:spcAft>
            </a:pPr>
            <a:r>
              <a:rPr lang="en-US" sz="2200" b="1" i="1" dirty="0">
                <a:solidFill>
                  <a:srgbClr val="DC8E28"/>
                </a:solidFill>
                <a:latin typeface="Rockwell"/>
                <a:ea typeface="MS PGothic" pitchFamily="34" charset="-128"/>
                <a:cs typeface="Rockwell"/>
                <a:sym typeface="Gill Sans"/>
              </a:rPr>
              <a:t>IV. Notification of Uninsured about Coverage Options (optional)</a:t>
            </a:r>
          </a:p>
        </p:txBody>
      </p:sp>
      <p:sp>
        <p:nvSpPr>
          <p:cNvPr id="4" name="Slide Number Placeholder 3"/>
          <p:cNvSpPr>
            <a:spLocks noGrp="1"/>
          </p:cNvSpPr>
          <p:nvPr>
            <p:ph type="sldNum" sz="quarter" idx="10"/>
          </p:nvPr>
        </p:nvSpPr>
        <p:spPr>
          <a:xfrm>
            <a:off x="8583561" y="6480175"/>
            <a:ext cx="408039" cy="254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
        <p:nvSpPr>
          <p:cNvPr id="2" name="Title 1"/>
          <p:cNvSpPr>
            <a:spLocks noGrp="1"/>
          </p:cNvSpPr>
          <p:nvPr>
            <p:ph type="title"/>
          </p:nvPr>
        </p:nvSpPr>
        <p:spPr>
          <a:xfrm>
            <a:off x="457200" y="128588"/>
            <a:ext cx="8534400" cy="1014412"/>
          </a:xfrm>
        </p:spPr>
        <p:txBody>
          <a:bodyPr/>
          <a:lstStyle/>
          <a:p>
            <a:r>
              <a:rPr lang="en-US" b="1" dirty="0">
                <a:solidFill>
                  <a:srgbClr val="006595"/>
                </a:solidFill>
                <a:latin typeface="Rockwell" panose="02060603020205020403" pitchFamily="18" charset="0"/>
              </a:rPr>
              <a:t>Key Components</a:t>
            </a:r>
          </a:p>
        </p:txBody>
      </p:sp>
      <p:cxnSp>
        <p:nvCxnSpPr>
          <p:cNvPr id="10" name="Straight Connector 9">
            <a:extLst>
              <a:ext uri="{FF2B5EF4-FFF2-40B4-BE49-F238E27FC236}">
                <a16:creationId xmlns:a16="http://schemas.microsoft.com/office/drawing/2014/main" id="{3E6C78A9-C963-4A6C-8797-4A57A07DCC02}"/>
              </a:ext>
            </a:extLst>
          </p:cNvPr>
          <p:cNvCxnSpPr>
            <a:cxnSpLocks/>
          </p:cNvCxnSpPr>
          <p:nvPr/>
        </p:nvCxnSpPr>
        <p:spPr>
          <a:xfrm>
            <a:off x="0" y="1219200"/>
            <a:ext cx="9144000" cy="0"/>
          </a:xfrm>
          <a:prstGeom prst="line">
            <a:avLst/>
          </a:prstGeom>
          <a:ln w="63500">
            <a:solidFill>
              <a:srgbClr val="6CB3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37930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382000" cy="5129208"/>
          </a:xfrm>
        </p:spPr>
        <p:txBody>
          <a:bodyPr>
            <a:normAutofit/>
          </a:bodyPr>
          <a:lstStyle/>
          <a:p>
            <a:r>
              <a:rPr lang="en-US" sz="2000" b="1" i="1" dirty="0">
                <a:solidFill>
                  <a:srgbClr val="DC8E28"/>
                </a:solidFill>
                <a:latin typeface="Rockwell"/>
                <a:ea typeface="MS PGothic" pitchFamily="34" charset="-128"/>
                <a:cs typeface="Rockwell"/>
                <a:sym typeface="Gill Sans"/>
              </a:rPr>
              <a:t>Addressing Substandard Plans</a:t>
            </a:r>
          </a:p>
          <a:p>
            <a:pPr marL="342900" indent="-342900">
              <a:buFont typeface="Arial" panose="020B0604020202020204" pitchFamily="34" charset="0"/>
              <a:buChar char="•"/>
            </a:pPr>
            <a:r>
              <a:rPr lang="en-US" sz="2000" dirty="0">
                <a:latin typeface="Franklin Gothic Book" panose="020B0503020102020204" pitchFamily="34" charset="0"/>
              </a:rPr>
              <a:t>May require consumer protections (like Mass.) or simply exclude</a:t>
            </a:r>
          </a:p>
          <a:p>
            <a:pPr marL="342900" indent="-342900">
              <a:buFont typeface="Arial" panose="020B0604020202020204" pitchFamily="34" charset="0"/>
              <a:buChar char="•"/>
            </a:pPr>
            <a:r>
              <a:rPr lang="en-US" sz="2000" dirty="0">
                <a:latin typeface="Franklin Gothic Book" panose="020B0503020102020204" pitchFamily="34" charset="0"/>
              </a:rPr>
              <a:t>May include/exclude AHPs, health sharing ministries, grandfathered plans, certain employer coverage</a:t>
            </a:r>
            <a:endParaRPr lang="en-US" sz="2000" b="1" i="1" dirty="0">
              <a:solidFill>
                <a:srgbClr val="DC8E28"/>
              </a:solidFill>
              <a:latin typeface="Rockwell"/>
              <a:ea typeface="MS PGothic" pitchFamily="34" charset="-128"/>
              <a:cs typeface="Rockwell"/>
              <a:sym typeface="Gill Sans"/>
            </a:endParaRPr>
          </a:p>
          <a:p>
            <a:pPr marL="342900" indent="-342900">
              <a:buFont typeface="Arial" panose="020B0604020202020204" pitchFamily="34" charset="0"/>
              <a:buChar char="•"/>
            </a:pPr>
            <a:endParaRPr lang="en-US" sz="2000" b="1" i="1" dirty="0">
              <a:solidFill>
                <a:srgbClr val="DC8E28"/>
              </a:solidFill>
              <a:latin typeface="Rockwell"/>
              <a:ea typeface="MS PGothic" pitchFamily="34" charset="-128"/>
              <a:cs typeface="Rockwell"/>
              <a:sym typeface="Gill Sans"/>
            </a:endParaRPr>
          </a:p>
          <a:p>
            <a:r>
              <a:rPr lang="en-US" sz="2000" b="1" i="1" dirty="0">
                <a:solidFill>
                  <a:srgbClr val="DC8E28"/>
                </a:solidFill>
                <a:latin typeface="Rockwell"/>
                <a:ea typeface="MS PGothic" pitchFamily="34" charset="-128"/>
                <a:cs typeface="Rockwell"/>
                <a:sym typeface="Gill Sans"/>
              </a:rPr>
              <a:t>Interaction with Federal Mandate Penalty</a:t>
            </a:r>
          </a:p>
          <a:p>
            <a:pPr marL="342900" indent="-342900">
              <a:buFont typeface="Arial" panose="020B0604020202020204" pitchFamily="34" charset="0"/>
              <a:buChar char="•"/>
            </a:pPr>
            <a:r>
              <a:rPr lang="en-US" sz="2000" dirty="0">
                <a:latin typeface="Franklin Gothic Book" panose="020B0503020102020204" pitchFamily="34" charset="0"/>
              </a:rPr>
              <a:t>May allow credit for Federal penalty in the event it is reinstated to avert any possible double-payment (like Mass.)</a:t>
            </a:r>
            <a:endParaRPr lang="en-US" sz="2000" b="1" i="1" dirty="0">
              <a:solidFill>
                <a:srgbClr val="DC8E28"/>
              </a:solidFill>
              <a:latin typeface="Rockwell"/>
              <a:ea typeface="MS PGothic" pitchFamily="34" charset="-128"/>
              <a:cs typeface="Rockwell"/>
              <a:sym typeface="Gill Sans"/>
            </a:endParaRPr>
          </a:p>
          <a:p>
            <a:endParaRPr lang="en-US" sz="2000" b="1" i="1" dirty="0">
              <a:solidFill>
                <a:srgbClr val="DC8E28"/>
              </a:solidFill>
              <a:latin typeface="Rockwell"/>
              <a:ea typeface="MS PGothic" pitchFamily="34" charset="-128"/>
              <a:cs typeface="Rockwell"/>
              <a:sym typeface="Gill Sans"/>
            </a:endParaRPr>
          </a:p>
          <a:p>
            <a:r>
              <a:rPr lang="en-US" sz="2000" b="1" i="1" dirty="0">
                <a:solidFill>
                  <a:srgbClr val="DC8E28"/>
                </a:solidFill>
                <a:latin typeface="Rockwell"/>
                <a:ea typeface="MS PGothic" pitchFamily="34" charset="-128"/>
                <a:cs typeface="Rockwell"/>
                <a:sym typeface="Gill Sans"/>
              </a:rPr>
              <a:t>Change penalty amounts and exemption rules</a:t>
            </a:r>
          </a:p>
          <a:p>
            <a:endParaRPr lang="en-US" sz="2000" b="1" i="1" dirty="0">
              <a:solidFill>
                <a:srgbClr val="DC8E28"/>
              </a:solidFill>
              <a:latin typeface="Franklin Gothic Book" panose="020B0503020102020204" pitchFamily="34" charset="0"/>
              <a:ea typeface="MS PGothic" pitchFamily="34" charset="-128"/>
              <a:cs typeface="Rockwell"/>
              <a:sym typeface="Gill Sans"/>
            </a:endParaRPr>
          </a:p>
          <a:p>
            <a:pPr marL="342900" indent="-342900">
              <a:buFont typeface="Arial" panose="020B0604020202020204" pitchFamily="34" charset="0"/>
              <a:buChar char="•"/>
            </a:pPr>
            <a:endParaRPr lang="en-US" sz="1800" dirty="0">
              <a:latin typeface="Franklin Gothic Book" panose="020B0503020102020204" pitchFamily="34" charset="0"/>
            </a:endParaRPr>
          </a:p>
          <a:p>
            <a:pPr marL="285750" indent="-285750">
              <a:buFont typeface="Arial"/>
              <a:buChar char="•"/>
            </a:pPr>
            <a:endParaRPr lang="en-US" sz="1800" dirty="0">
              <a:latin typeface="Franklin Gothic Book" panose="020B0503020102020204" pitchFamily="34" charset="0"/>
            </a:endParaRPr>
          </a:p>
          <a:p>
            <a:endParaRPr lang="en-US" sz="1800" dirty="0">
              <a:latin typeface="Franklin Gothic Book" panose="020B0503020102020204" pitchFamily="34" charset="0"/>
            </a:endParaRPr>
          </a:p>
        </p:txBody>
      </p:sp>
      <p:sp>
        <p:nvSpPr>
          <p:cNvPr id="4" name="Slide Number Placeholder 3"/>
          <p:cNvSpPr>
            <a:spLocks noGrp="1"/>
          </p:cNvSpPr>
          <p:nvPr>
            <p:ph type="sldNum" sz="quarter" idx="10"/>
          </p:nvPr>
        </p:nvSpPr>
        <p:spPr>
          <a:xfrm>
            <a:off x="8554065" y="6480175"/>
            <a:ext cx="388323" cy="24923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
        <p:nvSpPr>
          <p:cNvPr id="2" name="Title 1"/>
          <p:cNvSpPr>
            <a:spLocks noGrp="1"/>
          </p:cNvSpPr>
          <p:nvPr>
            <p:ph type="title"/>
          </p:nvPr>
        </p:nvSpPr>
        <p:spPr>
          <a:xfrm>
            <a:off x="457200" y="128588"/>
            <a:ext cx="7848600" cy="1014412"/>
          </a:xfrm>
        </p:spPr>
        <p:txBody>
          <a:bodyPr/>
          <a:lstStyle/>
          <a:p>
            <a:r>
              <a:rPr lang="en-US" b="1" dirty="0">
                <a:solidFill>
                  <a:srgbClr val="006595"/>
                </a:solidFill>
                <a:latin typeface="Rockwell" panose="02060603020205020403" pitchFamily="18" charset="0"/>
              </a:rPr>
              <a:t>Potential Changes to Federal Rules</a:t>
            </a:r>
          </a:p>
        </p:txBody>
      </p:sp>
      <p:cxnSp>
        <p:nvCxnSpPr>
          <p:cNvPr id="10" name="Straight Connector 9">
            <a:extLst>
              <a:ext uri="{FF2B5EF4-FFF2-40B4-BE49-F238E27FC236}">
                <a16:creationId xmlns:a16="http://schemas.microsoft.com/office/drawing/2014/main" id="{3E6C78A9-C963-4A6C-8797-4A57A07DCC02}"/>
              </a:ext>
            </a:extLst>
          </p:cNvPr>
          <p:cNvCxnSpPr>
            <a:cxnSpLocks/>
          </p:cNvCxnSpPr>
          <p:nvPr/>
        </p:nvCxnSpPr>
        <p:spPr>
          <a:xfrm>
            <a:off x="0" y="1219200"/>
            <a:ext cx="9144000" cy="0"/>
          </a:xfrm>
          <a:prstGeom prst="line">
            <a:avLst/>
          </a:prstGeom>
          <a:ln w="63500">
            <a:solidFill>
              <a:srgbClr val="6CB3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01237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534400" cy="4800600"/>
          </a:xfrm>
        </p:spPr>
        <p:txBody>
          <a:bodyPr/>
          <a:lstStyle/>
          <a:p>
            <a:pPr marL="285750" indent="-285750">
              <a:buFont typeface="Arial"/>
              <a:buChar char="•"/>
            </a:pPr>
            <a:endParaRPr lang="en-US" sz="1400" dirty="0">
              <a:solidFill>
                <a:srgbClr val="5C5A5A"/>
              </a:solidFill>
              <a:latin typeface="Franklin Gothic Book"/>
              <a:cs typeface="Franklin Gothic Book"/>
            </a:endParaRPr>
          </a:p>
          <a:p>
            <a:pPr marL="285750" indent="-285750">
              <a:buFont typeface="Arial"/>
              <a:buChar char="•"/>
            </a:pPr>
            <a:endParaRPr lang="en-US" sz="1400" dirty="0">
              <a:latin typeface="Franklin Gothic Book"/>
              <a:cs typeface="Franklin Gothic Book"/>
            </a:endParaRPr>
          </a:p>
        </p:txBody>
      </p:sp>
      <p:sp>
        <p:nvSpPr>
          <p:cNvPr id="4" name="Slide Number Placeholder 3"/>
          <p:cNvSpPr>
            <a:spLocks noGrp="1"/>
          </p:cNvSpPr>
          <p:nvPr>
            <p:ph type="sldNum" sz="quarter" idx="10"/>
          </p:nvPr>
        </p:nvSpPr>
        <p:spPr>
          <a:xfrm>
            <a:off x="8534400" y="6480175"/>
            <a:ext cx="407988" cy="254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
        <p:nvSpPr>
          <p:cNvPr id="2" name="Title 1"/>
          <p:cNvSpPr>
            <a:spLocks noGrp="1"/>
          </p:cNvSpPr>
          <p:nvPr>
            <p:ph type="title"/>
          </p:nvPr>
        </p:nvSpPr>
        <p:spPr>
          <a:xfrm>
            <a:off x="457200" y="357188"/>
            <a:ext cx="7848600" cy="1014412"/>
          </a:xfrm>
        </p:spPr>
        <p:txBody>
          <a:bodyPr>
            <a:normAutofit/>
          </a:bodyPr>
          <a:lstStyle/>
          <a:p>
            <a:r>
              <a:rPr lang="en-US" sz="3200" b="1" dirty="0">
                <a:solidFill>
                  <a:srgbClr val="006595"/>
                </a:solidFill>
                <a:latin typeface="Rockwell" panose="02060603020205020403" pitchFamily="18" charset="0"/>
              </a:rPr>
              <a:t>Contact Information and Resources</a:t>
            </a:r>
          </a:p>
        </p:txBody>
      </p:sp>
      <p:sp>
        <p:nvSpPr>
          <p:cNvPr id="5" name="Rectangle 4"/>
          <p:cNvSpPr/>
          <p:nvPr/>
        </p:nvSpPr>
        <p:spPr>
          <a:xfrm>
            <a:off x="381000" y="3119497"/>
            <a:ext cx="8153400"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DC8E28"/>
                </a:solidFill>
                <a:effectLst/>
                <a:uLnTx/>
                <a:uFillTx/>
                <a:latin typeface="Rockwell"/>
                <a:ea typeface="MS PGothic" pitchFamily="34" charset="-128"/>
                <a:cs typeface="Rockwell" pitchFamily="18" charset="0"/>
              </a:rPr>
              <a:t>Contact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Jason Levitis</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jason.levitis@gmail.com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DC8E28"/>
                </a:solidFill>
                <a:effectLst/>
                <a:uLnTx/>
                <a:uFillTx/>
                <a:latin typeface="Rockwell"/>
                <a:ea typeface="MS PGothic" pitchFamily="34" charset="-128"/>
                <a:cs typeface="Rockwell" pitchFamily="18" charset="0"/>
              </a:rPr>
              <a:t>Model Legislation: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http://shvs.org/resource/model-legislation-for-state-individual-mandate/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9976135D-487D-4CD1-8CD1-4E91B98AFDE9}"/>
              </a:ext>
            </a:extLst>
          </p:cNvPr>
          <p:cNvCxnSpPr>
            <a:cxnSpLocks/>
          </p:cNvCxnSpPr>
          <p:nvPr/>
        </p:nvCxnSpPr>
        <p:spPr>
          <a:xfrm>
            <a:off x="0" y="1676400"/>
            <a:ext cx="9144000" cy="0"/>
          </a:xfrm>
          <a:prstGeom prst="line">
            <a:avLst/>
          </a:prstGeom>
          <a:ln w="63500">
            <a:solidFill>
              <a:srgbClr val="6CB3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49004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504" y="328075"/>
            <a:ext cx="7638993" cy="610910"/>
          </a:xfrm>
        </p:spPr>
        <p:txBody>
          <a:bodyPr>
            <a:normAutofit fontScale="90000"/>
          </a:bodyPr>
          <a:lstStyle/>
          <a:p>
            <a:r>
              <a:rPr lang="en-US" dirty="0" smtClean="0"/>
              <a:t>Questions &amp; Discussion</a:t>
            </a:r>
            <a:endParaRPr lang="en-US" dirty="0"/>
          </a:p>
        </p:txBody>
      </p:sp>
      <p:sp>
        <p:nvSpPr>
          <p:cNvPr id="5" name="Slide Number Placeholder 6"/>
          <p:cNvSpPr txBox="1">
            <a:spLocks/>
          </p:cNvSpPr>
          <p:nvPr/>
        </p:nvSpPr>
        <p:spPr>
          <a:xfrm>
            <a:off x="8458200" y="6335295"/>
            <a:ext cx="457200" cy="441325"/>
          </a:xfrm>
          <a:prstGeom prst="rect">
            <a:avLst/>
          </a:prstGeom>
        </p:spPr>
        <p:txBody>
          <a:bodyPr vert="horz" lIns="45720" rIns="45720" anchor="ctr">
            <a:normAutofit/>
          </a:bodyPr>
          <a:lstStyle>
            <a:defPPr>
              <a:defRPr lang="en-US"/>
            </a:defPPr>
            <a:lvl1pPr marL="0" algn="ctr" defTabSz="457200" rtl="0" eaLnBrk="1" latinLnBrk="0" hangingPunct="1">
              <a:defRPr kumimoji="0" sz="16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151E29E6-52D5-D84F-9BEC-984295002582}" type="slidenum">
              <a:rPr kumimoji="0" lang="en-US" sz="1400" b="0" i="0" u="none" strike="noStrike" kern="1200" cap="none" spc="0" normalizeH="0" baseline="0" noProof="0" smtClean="0">
                <a:ln>
                  <a:noFill/>
                </a:ln>
                <a:solidFill>
                  <a:prstClr val="white"/>
                </a:solidFill>
                <a:effectLst/>
                <a:uLnTx/>
                <a:uFillTx/>
                <a:latin typeface="Georgi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prstClr val="white"/>
              </a:solidFill>
              <a:effectLst/>
              <a:uLnTx/>
              <a:uFillTx/>
              <a:latin typeface="Georgia"/>
              <a:ea typeface="+mn-ea"/>
              <a:cs typeface="+mn-cs"/>
            </a:endParaRPr>
          </a:p>
        </p:txBody>
      </p:sp>
      <p:sp>
        <p:nvSpPr>
          <p:cNvPr id="6" name="TextBox 5"/>
          <p:cNvSpPr txBox="1"/>
          <p:nvPr/>
        </p:nvSpPr>
        <p:spPr>
          <a:xfrm>
            <a:off x="942738" y="1732557"/>
            <a:ext cx="7258537" cy="1708160"/>
          </a:xfrm>
          <a:prstGeom prst="rect">
            <a:avLst/>
          </a:prstGeom>
          <a:noFill/>
        </p:spPr>
        <p:txBody>
          <a:bodyPr wrap="square" rtlCol="0">
            <a:spAutoFit/>
          </a:bodyPr>
          <a:lstStyle/>
          <a:p>
            <a:pPr lvl="0" algn="ctr"/>
            <a:r>
              <a:rPr lang="en-US" sz="3500" dirty="0">
                <a:solidFill>
                  <a:srgbClr val="646B86"/>
                </a:solidFill>
                <a:cs typeface="Arial"/>
              </a:rPr>
              <a:t>Please </a:t>
            </a:r>
            <a:r>
              <a:rPr lang="en-US" sz="3500" dirty="0" smtClean="0">
                <a:solidFill>
                  <a:srgbClr val="646B86"/>
                </a:solidFill>
                <a:cs typeface="Arial"/>
              </a:rPr>
              <a:t>type </a:t>
            </a:r>
            <a:r>
              <a:rPr lang="en-US" sz="3500" dirty="0">
                <a:solidFill>
                  <a:srgbClr val="646B86"/>
                </a:solidFill>
                <a:cs typeface="Arial"/>
              </a:rPr>
              <a:t>in the chat box to ask a </a:t>
            </a:r>
            <a:r>
              <a:rPr lang="en-US" sz="3500" dirty="0" smtClean="0">
                <a:solidFill>
                  <a:srgbClr val="646B86"/>
                </a:solidFill>
                <a:cs typeface="Arial"/>
              </a:rPr>
              <a:t>question.</a:t>
            </a:r>
            <a:endParaRPr lang="en-US" sz="3500" dirty="0">
              <a:solidFill>
                <a:srgbClr val="646B86"/>
              </a:solidFil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646B86"/>
              </a:solidFill>
              <a:effectLst/>
              <a:uLnTx/>
              <a:uFillTx/>
              <a:latin typeface="Arial"/>
              <a:ea typeface="+mn-ea"/>
              <a:cs typeface="Arial"/>
            </a:endParaRPr>
          </a:p>
        </p:txBody>
      </p:sp>
      <p:pic>
        <p:nvPicPr>
          <p:cNvPr id="7" name="Picture 6" descr="j031559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861" y="3263620"/>
            <a:ext cx="3798277" cy="2709438"/>
          </a:xfrm>
          <a:prstGeom prst="rect">
            <a:avLst/>
          </a:prstGeom>
        </p:spPr>
      </p:pic>
    </p:spTree>
    <p:extLst>
      <p:ext uri="{BB962C8B-B14F-4D97-AF65-F5344CB8AC3E}">
        <p14:creationId xmlns:p14="http://schemas.microsoft.com/office/powerpoint/2010/main" val="904193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BAD4CD-D558-BD46-9B13-87160D773B10}" type="slidenum">
              <a:rPr lang="en-US" smtClean="0"/>
              <a:t>44</a:t>
            </a:fld>
            <a:endParaRPr lang="en-US"/>
          </a:p>
        </p:txBody>
      </p:sp>
      <p:sp>
        <p:nvSpPr>
          <p:cNvPr id="7" name="Text Placeholder 6"/>
          <p:cNvSpPr txBox="1">
            <a:spLocks/>
          </p:cNvSpPr>
          <p:nvPr/>
        </p:nvSpPr>
        <p:spPr>
          <a:xfrm>
            <a:off x="821871" y="2383971"/>
            <a:ext cx="7500257" cy="2547258"/>
          </a:xfrm>
          <a:prstGeom prst="rect">
            <a:avLst/>
          </a:prstGeom>
          <a:ln>
            <a:noFill/>
          </a:ln>
        </p:spPr>
        <p:txBody>
          <a:bodyPr vert="horz" lIns="91440" tIns="45720" rIns="91440" bIns="45720" rtlCol="0" anchor="t">
            <a:noAutofit/>
          </a:bodyPr>
          <a:lstStyle>
            <a:lvl1pPr marL="0" indent="0" algn="l" defTabSz="457063"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2"/>
                </a:solidFill>
                <a:latin typeface="+mn-lt"/>
                <a:ea typeface="+mn-ea"/>
                <a:cs typeface="+mn-cs"/>
              </a:defRPr>
            </a:lvl1pPr>
            <a:lvl2pPr marL="457063" indent="0" algn="l" defTabSz="457063"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2"/>
                </a:solidFill>
                <a:latin typeface="+mn-lt"/>
                <a:ea typeface="+mn-ea"/>
                <a:cs typeface="+mn-cs"/>
              </a:defRPr>
            </a:lvl2pPr>
            <a:lvl3pPr marL="914126" indent="0" algn="l" defTabSz="457063" rtl="0" eaLnBrk="1" latinLnBrk="0" hangingPunct="1">
              <a:spcBef>
                <a:spcPct val="20000"/>
              </a:spcBef>
              <a:spcAft>
                <a:spcPts val="600"/>
              </a:spcAft>
              <a:buClr>
                <a:schemeClr val="accent2"/>
              </a:buClr>
              <a:buSzPct val="92000"/>
              <a:buFont typeface="Wingdings 2" panose="05020102010507070707" pitchFamily="18" charset="2"/>
              <a:buNone/>
              <a:defRPr sz="1000" kern="1200">
                <a:solidFill>
                  <a:schemeClr val="tx2"/>
                </a:solidFill>
                <a:latin typeface="+mn-lt"/>
                <a:ea typeface="+mn-ea"/>
                <a:cs typeface="+mn-cs"/>
              </a:defRPr>
            </a:lvl3pPr>
            <a:lvl4pPr marL="1371189" indent="0" algn="l" defTabSz="457063"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4pPr>
            <a:lvl5pPr marL="1828251" indent="0" algn="l" defTabSz="457063"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5pPr>
            <a:lvl6pPr marL="2285314" indent="0" algn="l" defTabSz="457063"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6pPr>
            <a:lvl7pPr marL="2742377" indent="0" algn="l" defTabSz="457063"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7pPr>
            <a:lvl8pPr marL="3199440" indent="0" algn="l" defTabSz="457063"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8pPr>
            <a:lvl9pPr marL="3656503" indent="0" algn="l" defTabSz="457063"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9pPr>
          </a:lstStyle>
          <a:p>
            <a:pPr algn="ctr"/>
            <a:r>
              <a:rPr lang="en-US" sz="3000" dirty="0">
                <a:solidFill>
                  <a:srgbClr val="646B86"/>
                </a:solidFill>
                <a:cs typeface="Arial"/>
              </a:rPr>
              <a:t>Your opinion is important to us. After the webinar ends, you will be redirected to a web page containing a </a:t>
            </a:r>
            <a:r>
              <a:rPr lang="en-US" sz="3000" b="1" dirty="0">
                <a:solidFill>
                  <a:srgbClr val="646B86"/>
                </a:solidFill>
                <a:cs typeface="Arial"/>
              </a:rPr>
              <a:t>short survey</a:t>
            </a:r>
            <a:r>
              <a:rPr lang="en-US" sz="3000" dirty="0">
                <a:solidFill>
                  <a:srgbClr val="646B86"/>
                </a:solidFill>
                <a:cs typeface="Arial"/>
              </a:rPr>
              <a:t>. Your answers to the survey will help us as we plan future NASHP webinars</a:t>
            </a:r>
            <a:r>
              <a:rPr lang="en-US" sz="3000" dirty="0" smtClean="0">
                <a:solidFill>
                  <a:srgbClr val="646B86"/>
                </a:solidFill>
                <a:cs typeface="Arial"/>
              </a:rPr>
              <a:t>.</a:t>
            </a:r>
            <a:endParaRPr lang="en-US" sz="3000" dirty="0">
              <a:solidFill>
                <a:srgbClr val="646B86"/>
              </a:solidFill>
              <a:cs typeface="Arial"/>
            </a:endParaRPr>
          </a:p>
        </p:txBody>
      </p:sp>
      <p:sp>
        <p:nvSpPr>
          <p:cNvPr id="9" name="Title 8"/>
          <p:cNvSpPr>
            <a:spLocks noGrp="1"/>
          </p:cNvSpPr>
          <p:nvPr>
            <p:ph type="title"/>
          </p:nvPr>
        </p:nvSpPr>
        <p:spPr/>
        <p:txBody>
          <a:bodyPr>
            <a:normAutofit fontScale="90000"/>
          </a:bodyPr>
          <a:lstStyle/>
          <a:p>
            <a:r>
              <a:rPr lang="en-US" dirty="0" smtClean="0"/>
              <a:t>Thank You!</a:t>
            </a:r>
            <a:endParaRPr lang="en-US" dirty="0"/>
          </a:p>
        </p:txBody>
      </p:sp>
    </p:spTree>
    <p:extLst>
      <p:ext uri="{BB962C8B-B14F-4D97-AF65-F5344CB8AC3E}">
        <p14:creationId xmlns:p14="http://schemas.microsoft.com/office/powerpoint/2010/main" val="3682983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Standards</a:t>
            </a:r>
            <a:endParaRPr lang="en-US" dirty="0">
              <a:solidFill>
                <a:schemeClr val="accent6">
                  <a:lumMod val="50000"/>
                </a:schemeClr>
              </a:solidFill>
            </a:endParaRPr>
          </a:p>
        </p:txBody>
      </p:sp>
      <p:sp>
        <p:nvSpPr>
          <p:cNvPr id="3" name="Content Placeholder 2"/>
          <p:cNvSpPr>
            <a:spLocks noGrp="1"/>
          </p:cNvSpPr>
          <p:nvPr>
            <p:ph idx="1"/>
          </p:nvPr>
        </p:nvSpPr>
        <p:spPr>
          <a:xfrm>
            <a:off x="304800" y="1371600"/>
            <a:ext cx="8382000" cy="4707573"/>
          </a:xfrm>
        </p:spPr>
        <p:txBody>
          <a:bodyPr/>
          <a:lstStyle/>
          <a:p>
            <a:pPr>
              <a:lnSpc>
                <a:spcPct val="113000"/>
              </a:lnSpc>
              <a:spcBef>
                <a:spcPts val="600"/>
              </a:spcBef>
              <a:spcAft>
                <a:spcPts val="600"/>
              </a:spcAft>
            </a:pPr>
            <a:r>
              <a:rPr lang="en-US" sz="1800" b="1" i="1" kern="1200" dirty="0">
                <a:solidFill>
                  <a:srgbClr val="DC8E28"/>
                </a:solidFill>
                <a:latin typeface="Rockwell"/>
                <a:ea typeface="MS PGothic" pitchFamily="34" charset="-128"/>
                <a:cs typeface="Rockwell" pitchFamily="18" charset="0"/>
                <a:sym typeface="Gill Sans"/>
              </a:rPr>
              <a:t>In order to satisfy the individual mandate requirements, state residents must enroll in a health plan that meets Minimum Creditable Coverage (“MCC”) standards. </a:t>
            </a:r>
            <a:endParaRPr lang="en-US" sz="1800" dirty="0"/>
          </a:p>
          <a:p>
            <a:pPr marL="228600" lvl="1" indent="-228600">
              <a:lnSpc>
                <a:spcPts val="2000"/>
              </a:lnSpc>
              <a:spcBef>
                <a:spcPct val="0"/>
              </a:spcBef>
              <a:spcAft>
                <a:spcPts val="900"/>
              </a:spcAft>
              <a:buFont typeface="Symbol" pitchFamily="18" charset="2"/>
              <a:buChar char="·"/>
            </a:pPr>
            <a:r>
              <a:rPr lang="en-US" kern="1200" dirty="0">
                <a:latin typeface="Franklin Gothic Book" pitchFamily="34" charset="0"/>
                <a:ea typeface="MS PGothic" pitchFamily="34" charset="-128"/>
                <a:cs typeface="FranklinGothicURWBoo" pitchFamily="2" charset="0"/>
                <a:sym typeface="Gill Sans"/>
              </a:rPr>
              <a:t>Some plans are deemed categorically compliant with MCC, per statute (e.g., Medicare, Medicaid, Qualified Health Plans sold through the Marketplace)</a:t>
            </a:r>
          </a:p>
          <a:p>
            <a:pPr marL="577850" lvl="1" indent="-230188">
              <a:lnSpc>
                <a:spcPts val="2000"/>
              </a:lnSpc>
              <a:spcBef>
                <a:spcPct val="0"/>
              </a:spcBef>
              <a:spcAft>
                <a:spcPts val="600"/>
              </a:spcAft>
              <a:buSzPct val="110000"/>
              <a:buFont typeface="Arial" pitchFamily="34" charset="0"/>
              <a:buChar char="−"/>
            </a:pPr>
            <a:r>
              <a:rPr lang="en-US" sz="1600" kern="1200" dirty="0">
                <a:latin typeface="Franklin Gothic Book" pitchFamily="34" charset="0"/>
                <a:ea typeface="MS PGothic" pitchFamily="34" charset="-128"/>
                <a:sym typeface="Gill Sans"/>
              </a:rPr>
              <a:t>Note: Unlike the federal “Minimum Essential Coverage” definition, employer coverage is not automatically deemed MCC</a:t>
            </a:r>
          </a:p>
          <a:p>
            <a:pPr marL="228600" lvl="1" indent="-228600">
              <a:lnSpc>
                <a:spcPts val="2000"/>
              </a:lnSpc>
              <a:spcBef>
                <a:spcPct val="0"/>
              </a:spcBef>
              <a:spcAft>
                <a:spcPts val="900"/>
              </a:spcAft>
              <a:buFont typeface="Symbol" pitchFamily="18" charset="2"/>
              <a:buChar char="·"/>
            </a:pPr>
            <a:r>
              <a:rPr lang="en-US" kern="1200" dirty="0">
                <a:latin typeface="Franklin Gothic Book" pitchFamily="34" charset="0"/>
                <a:ea typeface="MS PGothic" pitchFamily="34" charset="-128"/>
                <a:sym typeface="Gill Sans"/>
              </a:rPr>
              <a:t>For plans that are not defined as categorically compliant, standards set in MCC regulations address related to </a:t>
            </a:r>
          </a:p>
          <a:p>
            <a:pPr marL="577850" lvl="1" indent="-230188">
              <a:lnSpc>
                <a:spcPts val="2000"/>
              </a:lnSpc>
              <a:spcBef>
                <a:spcPct val="0"/>
              </a:spcBef>
              <a:spcAft>
                <a:spcPts val="600"/>
              </a:spcAft>
              <a:buSzPct val="110000"/>
              <a:buFont typeface="Arial" pitchFamily="34" charset="0"/>
              <a:buChar char="−"/>
            </a:pPr>
            <a:r>
              <a:rPr lang="en-US" sz="1600" kern="1200" dirty="0">
                <a:latin typeface="Franklin Gothic Book" pitchFamily="34" charset="0"/>
                <a:ea typeface="MS PGothic" pitchFamily="34" charset="-128"/>
                <a:sym typeface="Gill Sans"/>
              </a:rPr>
              <a:t>Covered benefits (e.g., ambulatory services, prescription drugs)</a:t>
            </a:r>
          </a:p>
          <a:p>
            <a:pPr marL="577850" lvl="1" indent="-230188">
              <a:lnSpc>
                <a:spcPts val="2000"/>
              </a:lnSpc>
              <a:spcBef>
                <a:spcPct val="0"/>
              </a:spcBef>
              <a:spcAft>
                <a:spcPts val="600"/>
              </a:spcAft>
              <a:buSzPct val="110000"/>
              <a:buFont typeface="Arial" pitchFamily="34" charset="0"/>
              <a:buChar char="−"/>
            </a:pPr>
            <a:r>
              <a:rPr lang="en-US" sz="1600" kern="1200" dirty="0">
                <a:latin typeface="Franklin Gothic Book" pitchFamily="34" charset="0"/>
                <a:ea typeface="MS PGothic" pitchFamily="34" charset="-128"/>
                <a:sym typeface="Gill Sans"/>
              </a:rPr>
              <a:t>Cost sharing (i.e., caps on deductibles and out of pocket spending)</a:t>
            </a:r>
            <a:endParaRPr lang="en-US" kern="1200" dirty="0">
              <a:latin typeface="Franklin Gothic Book" pitchFamily="34" charset="0"/>
              <a:ea typeface="MS PGothic" pitchFamily="34" charset="-128"/>
              <a:sym typeface="Gill Sans"/>
            </a:endParaRPr>
          </a:p>
          <a:p>
            <a:pPr marL="228600" lvl="1" indent="-228600">
              <a:lnSpc>
                <a:spcPts val="2000"/>
              </a:lnSpc>
              <a:spcBef>
                <a:spcPct val="0"/>
              </a:spcBef>
              <a:spcAft>
                <a:spcPts val="900"/>
              </a:spcAft>
              <a:buFont typeface="Symbol" pitchFamily="18" charset="2"/>
              <a:buChar char="·"/>
            </a:pPr>
            <a:r>
              <a:rPr lang="en-US" dirty="0">
                <a:latin typeface="Franklin Gothic Book" pitchFamily="34" charset="0"/>
                <a:ea typeface="MS PGothic" pitchFamily="34" charset="-128"/>
                <a:cs typeface="FranklinGothicURWBoo" pitchFamily="2" charset="0"/>
              </a:rPr>
              <a:t>If a plan does not precisely meet certain standards outlined in regulation but still provides robust coverage overall, the Health Connector has a process by which a plan sponsor can apply for and receive designation as an MCC-compliant plan. </a:t>
            </a:r>
          </a:p>
          <a:p>
            <a:pPr marL="228600" lvl="1" indent="-228600">
              <a:lnSpc>
                <a:spcPts val="2000"/>
              </a:lnSpc>
              <a:spcBef>
                <a:spcPct val="0"/>
              </a:spcBef>
              <a:spcAft>
                <a:spcPts val="900"/>
              </a:spcAft>
              <a:buFont typeface="Symbol" pitchFamily="18" charset="2"/>
              <a:buChar char="·"/>
            </a:pPr>
            <a:endParaRPr lang="en-US" kern="1200" dirty="0">
              <a:latin typeface="Franklin Gothic Book" pitchFamily="34" charset="0"/>
              <a:ea typeface="MS PGothic" pitchFamily="34" charset="-128"/>
            </a:endParaRPr>
          </a:p>
          <a:p>
            <a:pPr marL="228600" lvl="1" indent="-228600">
              <a:lnSpc>
                <a:spcPts val="2000"/>
              </a:lnSpc>
              <a:spcBef>
                <a:spcPct val="0"/>
              </a:spcBef>
              <a:spcAft>
                <a:spcPts val="900"/>
              </a:spcAft>
              <a:buFont typeface="Symbol" pitchFamily="18" charset="2"/>
              <a:buChar char="·"/>
            </a:pPr>
            <a:endParaRPr lang="en-US" kern="1200" dirty="0">
              <a:latin typeface="Franklin Gothic Book" pitchFamily="34" charset="0"/>
              <a:ea typeface="MS PGothic" pitchFamily="34" charset="-128"/>
              <a:cs typeface="FranklinGothicURWBoo" pitchFamily="2" charset="0"/>
              <a:sym typeface="Gill San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spTree>
    <p:extLst>
      <p:ext uri="{BB962C8B-B14F-4D97-AF65-F5344CB8AC3E}">
        <p14:creationId xmlns:p14="http://schemas.microsoft.com/office/powerpoint/2010/main" val="42280893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Affordability Schedule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200" b="0" i="0" u="none" strike="noStrike" kern="1200" cap="none" spc="0" normalizeH="0" baseline="0" noProof="0" smtClean="0">
                <a:ln>
                  <a:noFill/>
                </a:ln>
                <a:solidFill>
                  <a:srgbClr val="B2B1B1"/>
                </a:solidFill>
                <a:effectLst/>
                <a:uLnTx/>
                <a:uFillTx/>
                <a:latin typeface="Rockwell"/>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rgbClr val="B2B1B1"/>
              </a:solidFill>
              <a:effectLst/>
              <a:uLnTx/>
              <a:uFillTx/>
              <a:latin typeface="Rockwell"/>
              <a:ea typeface="MS PGothic" pitchFamily="34" charset="-128"/>
              <a:sym typeface="Rockwell" pitchFamily="18" charset="0"/>
            </a:endParaRPr>
          </a:p>
        </p:txBody>
      </p:sp>
      <p:sp>
        <p:nvSpPr>
          <p:cNvPr id="5" name="TextBox 4"/>
          <p:cNvSpPr txBox="1"/>
          <p:nvPr/>
        </p:nvSpPr>
        <p:spPr>
          <a:xfrm>
            <a:off x="228600" y="1447800"/>
            <a:ext cx="8585994" cy="656590"/>
          </a:xfrm>
          <a:prstGeom prst="rect">
            <a:avLst/>
          </a:prstGeom>
          <a:noFill/>
        </p:spPr>
        <p:txBody>
          <a:bodyPr wrap="square" rtlCol="0">
            <a:spAutoFit/>
          </a:bodyPr>
          <a:lstStyle/>
          <a:p>
            <a:pPr marL="0" marR="0" lvl="1" indent="0" algn="l" defTabSz="914400" rtl="0" eaLnBrk="1" fontAlgn="base" latinLnBrk="0" hangingPunct="1">
              <a:lnSpc>
                <a:spcPts val="2200"/>
              </a:lnSpc>
              <a:spcBef>
                <a:spcPct val="0"/>
              </a:spcBef>
              <a:spcAft>
                <a:spcPts val="600"/>
              </a:spcAft>
              <a:buClrTx/>
              <a:buSzTx/>
              <a:buFontTx/>
              <a:buNone/>
              <a:tabLst/>
              <a:defRPr/>
            </a:pPr>
            <a:r>
              <a:rPr kumimoji="0" lang="en-US" sz="1800" b="1" i="1" u="none" strike="noStrike" kern="1200" cap="none" spc="0" normalizeH="0" baseline="0" noProof="0" dirty="0">
                <a:ln>
                  <a:noFill/>
                </a:ln>
                <a:solidFill>
                  <a:srgbClr val="DC8E28"/>
                </a:solidFill>
                <a:effectLst/>
                <a:uLnTx/>
                <a:uFillTx/>
                <a:latin typeface="Rockwell"/>
                <a:ea typeface="MS PGothic" pitchFamily="34" charset="-128"/>
                <a:cs typeface="Rockwell" pitchFamily="18" charset="0"/>
                <a:sym typeface="Gill Sans"/>
              </a:rPr>
              <a:t>The affordability schedule determines whether an individual must pay a penalty for not having Minimum Creditable Coverage (MCC).</a:t>
            </a:r>
          </a:p>
        </p:txBody>
      </p:sp>
      <p:sp>
        <p:nvSpPr>
          <p:cNvPr id="6" name="TextBox 5"/>
          <p:cNvSpPr txBox="1"/>
          <p:nvPr/>
        </p:nvSpPr>
        <p:spPr>
          <a:xfrm>
            <a:off x="247650" y="2133600"/>
            <a:ext cx="8229600" cy="4479431"/>
          </a:xfrm>
          <a:prstGeom prst="rect">
            <a:avLst/>
          </a:prstGeom>
          <a:noFill/>
        </p:spPr>
        <p:txBody>
          <a:bodyPr wrap="square" rtlCol="0">
            <a:spAutoFit/>
          </a:bodyPr>
          <a:lstStyle/>
          <a:p>
            <a:pPr marL="228600" marR="0" lvl="1" indent="-228600" algn="l" defTabSz="914400" rtl="0" eaLnBrk="0" fontAlgn="base" latinLnBrk="0" hangingPunct="0">
              <a:lnSpc>
                <a:spcPts val="2000"/>
              </a:lnSpc>
              <a:spcBef>
                <a:spcPct val="0"/>
              </a:spcBef>
              <a:spcAft>
                <a:spcPts val="900"/>
              </a:spcAft>
              <a:buClr>
                <a:srgbClr val="5C5A5A"/>
              </a:buClr>
              <a:buSzPct val="100000"/>
              <a:buFont typeface="Symbol" pitchFamily="18" charset="2"/>
              <a:buChar char="·"/>
              <a:tabLst/>
              <a:defRPr/>
            </a:pPr>
            <a:r>
              <a:rPr kumimoji="0" lang="en-US" sz="18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Rockwell" pitchFamily="18" charset="0"/>
              </a:rPr>
              <a:t>Supports consumers as they make choices about coverage and their household budgets by defining the maximum amount they would be expected to contribute toward coverage or face a penalty</a:t>
            </a:r>
          </a:p>
          <a:p>
            <a:pPr marL="228600" marR="0" lvl="1" indent="-228600" algn="l" defTabSz="914400" rtl="0" eaLnBrk="0" fontAlgn="base" latinLnBrk="0" hangingPunct="0">
              <a:lnSpc>
                <a:spcPts val="2000"/>
              </a:lnSpc>
              <a:spcBef>
                <a:spcPct val="0"/>
              </a:spcBef>
              <a:spcAft>
                <a:spcPts val="900"/>
              </a:spcAft>
              <a:buClr>
                <a:srgbClr val="5C5A5A"/>
              </a:buClr>
              <a:buSzPct val="100000"/>
              <a:buFont typeface="Symbol" pitchFamily="18" charset="2"/>
              <a:buChar char="·"/>
              <a:tabLst/>
              <a:defRPr/>
            </a:pPr>
            <a:r>
              <a:rPr kumimoji="0" lang="en-US" sz="18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Does not require employers, issuers or other coverage providers to offer plans deemed affordable by the schedule or subject them to penalties if individuals fail to enroll in the affordable coverage they offered</a:t>
            </a:r>
          </a:p>
          <a:p>
            <a:pPr marL="228600" marR="0" lvl="1" indent="-228600" algn="l" defTabSz="914400" rtl="0" eaLnBrk="0" fontAlgn="base" latinLnBrk="0" hangingPunct="0">
              <a:lnSpc>
                <a:spcPts val="2000"/>
              </a:lnSpc>
              <a:spcBef>
                <a:spcPct val="0"/>
              </a:spcBef>
              <a:spcAft>
                <a:spcPts val="900"/>
              </a:spcAft>
              <a:buClr>
                <a:srgbClr val="5C5A5A"/>
              </a:buClr>
              <a:buSzPct val="100000"/>
              <a:buFont typeface="Symbol" pitchFamily="18" charset="2"/>
              <a:buChar char="·"/>
              <a:tabLst/>
              <a:defRPr/>
            </a:pPr>
            <a:r>
              <a:rPr kumimoji="0" lang="en-US" sz="18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The Health Connector has historically aligned base enrollee premiums for subsidized individuals up to 300% of the federal poverty level (FPL) with the state’s affordability schedule, such that Massachusetts’s ConnectorCare program, which supplements ACA subsidies with state-funded premium and cost sharing subsidies, is considered affordable, but it is not required to do so under the law</a:t>
            </a:r>
          </a:p>
          <a:p>
            <a:pPr marL="228600" marR="0" lvl="1" indent="-228600" algn="l" defTabSz="914400" rtl="0" eaLnBrk="0" fontAlgn="base" latinLnBrk="0" hangingPunct="0">
              <a:lnSpc>
                <a:spcPts val="2000"/>
              </a:lnSpc>
              <a:spcBef>
                <a:spcPct val="0"/>
              </a:spcBef>
              <a:spcAft>
                <a:spcPts val="900"/>
              </a:spcAft>
              <a:buClr>
                <a:srgbClr val="5C5A5A"/>
              </a:buClr>
              <a:buSzPct val="100000"/>
              <a:buFont typeface="Symbol" pitchFamily="18" charset="2"/>
              <a:buChar char="·"/>
              <a:tabLst/>
              <a:defRPr/>
            </a:pPr>
            <a:r>
              <a:rPr kumimoji="0" lang="en-US" sz="18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Gill Sans"/>
              </a:rPr>
              <a:t>Does not affect the assessment of a federal penalty for failing to enroll in coverage</a:t>
            </a:r>
          </a:p>
          <a:p>
            <a:pPr marL="347663" marR="0" lvl="1" indent="-347663" algn="l" defTabSz="914400" rtl="0" eaLnBrk="0" fontAlgn="base" latinLnBrk="0" hangingPunct="0">
              <a:lnSpc>
                <a:spcPct val="114000"/>
              </a:lnSpc>
              <a:spcBef>
                <a:spcPts val="600"/>
              </a:spcBef>
              <a:spcAft>
                <a:spcPts val="600"/>
              </a:spcAft>
              <a:buClr>
                <a:srgbClr val="5C5A5A"/>
              </a:buClr>
              <a:buSzPct val="100000"/>
              <a:buFont typeface="Symbol" pitchFamily="18" charset="2"/>
              <a:buChar char="·"/>
              <a:tabLst/>
              <a:defRPr/>
            </a:pPr>
            <a:endParaRPr kumimoji="0" lang="en-US" sz="1600" b="0" i="0" u="none" strike="noStrike" kern="1200" cap="none" spc="0" normalizeH="0" baseline="0" noProof="0" dirty="0">
              <a:ln>
                <a:noFill/>
              </a:ln>
              <a:solidFill>
                <a:srgbClr val="5C5A5A"/>
              </a:solidFill>
              <a:effectLst/>
              <a:uLnTx/>
              <a:uFillTx/>
              <a:latin typeface="Franklin Gothic Book" pitchFamily="34" charset="0"/>
              <a:ea typeface="MS PGothic" pitchFamily="34" charset="-128"/>
              <a:cs typeface="FranklinGothicURWBoo" pitchFamily="2" charset="0"/>
              <a:sym typeface="Rockwell" pitchFamily="18" charset="0"/>
            </a:endParaRPr>
          </a:p>
        </p:txBody>
      </p:sp>
    </p:spTree>
    <p:extLst>
      <p:ext uri="{BB962C8B-B14F-4D97-AF65-F5344CB8AC3E}">
        <p14:creationId xmlns:p14="http://schemas.microsoft.com/office/powerpoint/2010/main" val="13539371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Affordability Schedule for Individuals</a:t>
            </a:r>
          </a:p>
        </p:txBody>
      </p:sp>
      <p:graphicFrame>
        <p:nvGraphicFramePr>
          <p:cNvPr id="4" name="Content Placeholder 3"/>
          <p:cNvGraphicFramePr>
            <a:graphicFrameLocks noGrp="1"/>
          </p:cNvGraphicFramePr>
          <p:nvPr>
            <p:ph idx="1"/>
            <p:extLst/>
          </p:nvPr>
        </p:nvGraphicFramePr>
        <p:xfrm>
          <a:off x="457200" y="1598613"/>
          <a:ext cx="8001000" cy="4266845"/>
        </p:xfrm>
        <a:graphic>
          <a:graphicData uri="http://schemas.openxmlformats.org/drawingml/2006/table">
            <a:tbl>
              <a:tblPr firstRow="1" bandRow="1">
                <a:tableStyleId>{5C22544A-7EE6-4342-B048-85BDC9FD1C3A}</a:tableStyleId>
              </a:tblPr>
              <a:tblGrid>
                <a:gridCol w="13335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13335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gridCol w="1333500">
                  <a:extLst>
                    <a:ext uri="{9D8B030D-6E8A-4147-A177-3AD203B41FA5}">
                      <a16:colId xmlns:a16="http://schemas.microsoft.com/office/drawing/2014/main" val="20005"/>
                    </a:ext>
                  </a:extLst>
                </a:gridCol>
              </a:tblGrid>
              <a:tr h="328632">
                <a:tc gridSpan="6">
                  <a:txBody>
                    <a:bodyPr/>
                    <a:lstStyle/>
                    <a:p>
                      <a:pPr marL="0" algn="ctr" defTabSz="457200" rtl="0" eaLnBrk="1" latinLnBrk="0" hangingPunct="1"/>
                      <a:r>
                        <a:rPr lang="en-US" sz="1800" b="1" kern="1200" dirty="0">
                          <a:solidFill>
                            <a:schemeClr val="lt1"/>
                          </a:solidFill>
                          <a:latin typeface="Franklin Gothic Medium" panose="020B0603020102020204" pitchFamily="34" charset="0"/>
                          <a:ea typeface="+mn-ea"/>
                          <a:cs typeface="+mn-cs"/>
                        </a:rPr>
                        <a:t>CY 2018 Affordability Schedule: INDIVIDUALS</a:t>
                      </a:r>
                    </a:p>
                  </a:txBody>
                  <a:tcPr>
                    <a:solidFill>
                      <a:srgbClr val="00659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28632">
                <a:tc gridSpan="6">
                  <a:txBody>
                    <a:bodyPr/>
                    <a:lstStyle/>
                    <a:p>
                      <a:endParaRPr lang="en-US" dirty="0"/>
                    </a:p>
                  </a:txBody>
                  <a:tcPr>
                    <a:solidFill>
                      <a:srgbClr val="6FC9D3">
                        <a:alpha val="4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1"/>
                  </a:ext>
                </a:extLst>
              </a:tr>
              <a:tr h="328632">
                <a:tc gridSpan="3">
                  <a:txBody>
                    <a:bodyPr/>
                    <a:lstStyle/>
                    <a:p>
                      <a:pPr marL="0" marR="0" lvl="0" indent="0" algn="ctr" defTabSz="914400" rtl="0" eaLnBrk="1" fontAlgn="base" latinLnBrk="0" hangingPunct="1">
                        <a:lnSpc>
                          <a:spcPts val="1400"/>
                        </a:lnSpc>
                        <a:spcBef>
                          <a:spcPct val="0"/>
                        </a:spcBef>
                        <a:spcAft>
                          <a:spcPct val="0"/>
                        </a:spcAft>
                        <a:buClr>
                          <a:srgbClr val="5C5A5A"/>
                        </a:buClr>
                        <a:buSzPct val="100000"/>
                        <a:buFont typeface="Arial" pitchFamily="34" charset="0"/>
                        <a:buNone/>
                        <a:tabLst>
                          <a:tab pos="558800" algn="l"/>
                        </a:tabLst>
                      </a:pPr>
                      <a:r>
                        <a:rPr kumimoji="0" lang="en-US" sz="1400" b="0" i="0" u="none" strike="noStrike" kern="1200" cap="none" normalizeH="0" baseline="0" dirty="0">
                          <a:ln>
                            <a:noFill/>
                          </a:ln>
                          <a:solidFill>
                            <a:srgbClr val="006595"/>
                          </a:solidFill>
                          <a:effectLst/>
                          <a:latin typeface="Franklin Gothic Medium" pitchFamily="34" charset="0"/>
                          <a:ea typeface="ヒラギノ明朝 ProN W3"/>
                          <a:cs typeface="Franklin Gothic Medium" pitchFamily="34" charset="0"/>
                        </a:rPr>
                        <a:t>Income Bracket</a:t>
                      </a:r>
                    </a:p>
                  </a:txBody>
                  <a:tcPr anchor="ctr">
                    <a:solidFill>
                      <a:srgbClr val="6FC9D3">
                        <a:alpha val="20000"/>
                      </a:srgbClr>
                    </a:solidFill>
                  </a:tcPr>
                </a:tc>
                <a:tc hMerge="1">
                  <a:txBody>
                    <a:bodyPr/>
                    <a:lstStyle/>
                    <a:p>
                      <a:endParaRPr lang="en-US"/>
                    </a:p>
                  </a:txBody>
                  <a:tcPr/>
                </a:tc>
                <a:tc hMerge="1">
                  <a:txBody>
                    <a:bodyPr/>
                    <a:lstStyle/>
                    <a:p>
                      <a:endParaRPr lang="en-US" dirty="0"/>
                    </a:p>
                  </a:txBody>
                  <a:tcPr/>
                </a:tc>
                <a:tc>
                  <a:txBody>
                    <a:bodyPr/>
                    <a:lstStyle/>
                    <a:p>
                      <a:pPr marL="0" marR="0" lvl="0" indent="0" algn="ctr" defTabSz="914400" rtl="0" eaLnBrk="1" fontAlgn="base" latinLnBrk="0" hangingPunct="1">
                        <a:lnSpc>
                          <a:spcPts val="1400"/>
                        </a:lnSpc>
                        <a:spcBef>
                          <a:spcPct val="0"/>
                        </a:spcBef>
                        <a:spcAft>
                          <a:spcPct val="0"/>
                        </a:spcAft>
                        <a:buClr>
                          <a:srgbClr val="5C5A5A"/>
                        </a:buClr>
                        <a:buSzPct val="100000"/>
                        <a:buFont typeface="Arial" pitchFamily="34" charset="0"/>
                        <a:buNone/>
                        <a:tabLst>
                          <a:tab pos="558800" algn="l"/>
                        </a:tabLst>
                      </a:pPr>
                      <a:endParaRPr kumimoji="0" lang="en-US" sz="1400" b="0" i="0" u="none" strike="noStrike" kern="1200" cap="none" normalizeH="0" baseline="0" dirty="0">
                        <a:ln>
                          <a:noFill/>
                        </a:ln>
                        <a:solidFill>
                          <a:srgbClr val="006595"/>
                        </a:solidFill>
                        <a:effectLst/>
                        <a:latin typeface="Franklin Gothic Medium" pitchFamily="34" charset="0"/>
                        <a:ea typeface="ヒラギノ明朝 ProN W3"/>
                        <a:cs typeface="Franklin Gothic Medium" pitchFamily="34" charset="0"/>
                      </a:endParaRPr>
                    </a:p>
                  </a:txBody>
                  <a:tcPr anchor="ctr">
                    <a:solidFill>
                      <a:srgbClr val="6FC9D3">
                        <a:alpha val="20000"/>
                      </a:srgbClr>
                    </a:solidFill>
                  </a:tcPr>
                </a:tc>
                <a:tc gridSpan="2">
                  <a:txBody>
                    <a:bodyPr/>
                    <a:lstStyle/>
                    <a:p>
                      <a:pPr marL="0" marR="0" lvl="0" indent="0" algn="ctr" defTabSz="914400" rtl="0" eaLnBrk="1" fontAlgn="base" latinLnBrk="0" hangingPunct="1">
                        <a:lnSpc>
                          <a:spcPts val="1400"/>
                        </a:lnSpc>
                        <a:spcBef>
                          <a:spcPct val="0"/>
                        </a:spcBef>
                        <a:spcAft>
                          <a:spcPct val="0"/>
                        </a:spcAft>
                        <a:buClr>
                          <a:srgbClr val="5C5A5A"/>
                        </a:buClr>
                        <a:buSzPct val="100000"/>
                        <a:buFont typeface="Arial" pitchFamily="34" charset="0"/>
                        <a:buNone/>
                        <a:tabLst>
                          <a:tab pos="558800" algn="l"/>
                        </a:tabLst>
                      </a:pPr>
                      <a:r>
                        <a:rPr kumimoji="0" lang="en-US" sz="1400" b="0" i="0" u="none" strike="noStrike" kern="1200" cap="none" normalizeH="0" baseline="0" dirty="0">
                          <a:ln>
                            <a:noFill/>
                          </a:ln>
                          <a:solidFill>
                            <a:srgbClr val="006595"/>
                          </a:solidFill>
                          <a:effectLst/>
                          <a:latin typeface="Franklin Gothic Medium" pitchFamily="34" charset="0"/>
                          <a:ea typeface="ヒラギノ明朝 ProN W3"/>
                          <a:cs typeface="Franklin Gothic Medium" pitchFamily="34" charset="0"/>
                        </a:rPr>
                        <a:t>Monthly</a:t>
                      </a:r>
                      <a:r>
                        <a:rPr kumimoji="0" lang="en-US" sz="1400" b="0" i="0" u="none" strike="noStrike" kern="1200" cap="none" normalizeH="0" baseline="0" dirty="0">
                          <a:ln>
                            <a:noFill/>
                          </a:ln>
                          <a:solidFill>
                            <a:srgbClr val="FF0000"/>
                          </a:solidFill>
                          <a:effectLst/>
                          <a:latin typeface="Franklin Gothic Medium" pitchFamily="34" charset="0"/>
                          <a:ea typeface="ヒラギノ明朝 ProN W3"/>
                          <a:cs typeface="Franklin Gothic Medium" pitchFamily="34" charset="0"/>
                        </a:rPr>
                        <a:t> </a:t>
                      </a:r>
                      <a:r>
                        <a:rPr kumimoji="0" lang="en-US" sz="1400" b="0" i="0" u="none" strike="noStrike" kern="1200" cap="none" normalizeH="0" baseline="0" dirty="0">
                          <a:ln>
                            <a:noFill/>
                          </a:ln>
                          <a:solidFill>
                            <a:srgbClr val="006595"/>
                          </a:solidFill>
                          <a:effectLst/>
                          <a:latin typeface="Franklin Gothic Medium" pitchFamily="34" charset="0"/>
                          <a:ea typeface="ヒラギノ明朝 ProN W3"/>
                          <a:cs typeface="Franklin Gothic Medium" pitchFamily="34" charset="0"/>
                        </a:rPr>
                        <a:t>Dollar Amount</a:t>
                      </a:r>
                    </a:p>
                  </a:txBody>
                  <a:tcPr anchor="ctr">
                    <a:solidFill>
                      <a:srgbClr val="6FC9D3">
                        <a:alpha val="20000"/>
                      </a:srgbClr>
                    </a:solidFill>
                  </a:tcPr>
                </a:tc>
                <a:tc hMerge="1">
                  <a:txBody>
                    <a:bodyPr/>
                    <a:lstStyle/>
                    <a:p>
                      <a:endParaRPr lang="en-US" dirty="0"/>
                    </a:p>
                  </a:txBody>
                  <a:tcPr/>
                </a:tc>
                <a:extLst>
                  <a:ext uri="{0D108BD9-81ED-4DB2-BD59-A6C34878D82A}">
                    <a16:rowId xmlns:a16="http://schemas.microsoft.com/office/drawing/2014/main" val="10002"/>
                  </a:ext>
                </a:extLst>
              </a:tr>
              <a:tr h="906269">
                <a:tc>
                  <a:txBody>
                    <a:bodyPr/>
                    <a:lstStyle/>
                    <a:p>
                      <a:pPr marL="0" marR="0" lvl="0" indent="0" algn="ctr" defTabSz="914400" rtl="0" eaLnBrk="1" fontAlgn="base" latinLnBrk="0" hangingPunct="1">
                        <a:lnSpc>
                          <a:spcPts val="1400"/>
                        </a:lnSpc>
                        <a:spcBef>
                          <a:spcPct val="0"/>
                        </a:spcBef>
                        <a:spcAft>
                          <a:spcPct val="0"/>
                        </a:spcAft>
                        <a:buClr>
                          <a:srgbClr val="5C5A5A"/>
                        </a:buClr>
                        <a:buSzPct val="100000"/>
                        <a:buFont typeface="Arial" pitchFamily="34" charset="0"/>
                        <a:buNone/>
                        <a:tabLst>
                          <a:tab pos="558800" algn="l"/>
                        </a:tabLst>
                      </a:pPr>
                      <a:r>
                        <a:rPr kumimoji="0" lang="en-US" sz="1400" b="0" i="0" u="none" strike="noStrike" kern="1200" cap="none" normalizeH="0" baseline="0" dirty="0">
                          <a:ln>
                            <a:noFill/>
                          </a:ln>
                          <a:solidFill>
                            <a:srgbClr val="006595"/>
                          </a:solidFill>
                          <a:effectLst/>
                          <a:latin typeface="Franklin Gothic Medium" pitchFamily="34" charset="0"/>
                          <a:ea typeface="ヒラギノ明朝 ProN W3"/>
                          <a:cs typeface="Franklin Gothic Medium" pitchFamily="34" charset="0"/>
                        </a:rPr>
                        <a:t>% of FPL</a:t>
                      </a:r>
                    </a:p>
                  </a:txBody>
                  <a:tcPr marL="0" marR="0" marT="0" marB="0" anchor="ctr">
                    <a:solidFill>
                      <a:srgbClr val="6FC9D3">
                        <a:alpha val="40000"/>
                      </a:srgbClr>
                    </a:solidFill>
                  </a:tcPr>
                </a:tc>
                <a:tc>
                  <a:txBody>
                    <a:bodyPr/>
                    <a:lstStyle/>
                    <a:p>
                      <a:pPr marL="0" marR="0" lvl="0" indent="0" algn="ctr" defTabSz="914400" rtl="0" eaLnBrk="1" fontAlgn="base" latinLnBrk="0" hangingPunct="1">
                        <a:lnSpc>
                          <a:spcPts val="1400"/>
                        </a:lnSpc>
                        <a:spcBef>
                          <a:spcPct val="0"/>
                        </a:spcBef>
                        <a:spcAft>
                          <a:spcPct val="0"/>
                        </a:spcAft>
                        <a:buClr>
                          <a:srgbClr val="5C5A5A"/>
                        </a:buClr>
                        <a:buSzPct val="100000"/>
                        <a:buFont typeface="Arial" pitchFamily="34" charset="0"/>
                        <a:buNone/>
                        <a:tabLst>
                          <a:tab pos="558800" algn="l"/>
                        </a:tabLst>
                      </a:pPr>
                      <a:r>
                        <a:rPr kumimoji="0" lang="en-US" sz="1400" b="0" i="0" u="none" strike="noStrike" kern="1200" cap="none" normalizeH="0" baseline="0" dirty="0">
                          <a:ln>
                            <a:noFill/>
                          </a:ln>
                          <a:solidFill>
                            <a:srgbClr val="006595"/>
                          </a:solidFill>
                          <a:effectLst/>
                          <a:latin typeface="Franklin Gothic Medium" pitchFamily="34" charset="0"/>
                          <a:ea typeface="ヒラギノ明朝 ProN W3"/>
                          <a:cs typeface="Franklin Gothic Medium" pitchFamily="34" charset="0"/>
                        </a:rPr>
                        <a:t>Bottom</a:t>
                      </a:r>
                    </a:p>
                  </a:txBody>
                  <a:tcPr marL="0" marR="0" marT="0" marB="0" anchor="ctr">
                    <a:solidFill>
                      <a:srgbClr val="6FC9D3">
                        <a:alpha val="40000"/>
                      </a:srgbClr>
                    </a:solidFill>
                  </a:tcPr>
                </a:tc>
                <a:tc>
                  <a:txBody>
                    <a:bodyPr/>
                    <a:lstStyle/>
                    <a:p>
                      <a:pPr marL="0" marR="0" lvl="0" indent="0" algn="ctr" defTabSz="914400" rtl="0" eaLnBrk="1" fontAlgn="base" latinLnBrk="0" hangingPunct="1">
                        <a:lnSpc>
                          <a:spcPts val="1400"/>
                        </a:lnSpc>
                        <a:spcBef>
                          <a:spcPct val="0"/>
                        </a:spcBef>
                        <a:spcAft>
                          <a:spcPct val="0"/>
                        </a:spcAft>
                        <a:buClr>
                          <a:srgbClr val="5C5A5A"/>
                        </a:buClr>
                        <a:buSzPct val="100000"/>
                        <a:buFont typeface="Arial" pitchFamily="34" charset="0"/>
                        <a:buNone/>
                        <a:tabLst>
                          <a:tab pos="558800" algn="l"/>
                        </a:tabLst>
                      </a:pPr>
                      <a:r>
                        <a:rPr kumimoji="0" lang="en-US" sz="1400" b="0" i="0" u="none" strike="noStrike" kern="1200" cap="none" normalizeH="0" baseline="0" dirty="0">
                          <a:ln>
                            <a:noFill/>
                          </a:ln>
                          <a:solidFill>
                            <a:srgbClr val="006595"/>
                          </a:solidFill>
                          <a:effectLst/>
                          <a:latin typeface="Franklin Gothic Medium" pitchFamily="34" charset="0"/>
                          <a:ea typeface="ヒラギノ明朝 ProN W3"/>
                          <a:cs typeface="Franklin Gothic Medium" pitchFamily="34" charset="0"/>
                        </a:rPr>
                        <a:t>Top</a:t>
                      </a:r>
                    </a:p>
                  </a:txBody>
                  <a:tcPr marL="0" marR="0" marT="0" marB="0" anchor="ctr">
                    <a:solidFill>
                      <a:srgbClr val="6FC9D3">
                        <a:alpha val="40000"/>
                      </a:srgbClr>
                    </a:solidFill>
                  </a:tcPr>
                </a:tc>
                <a:tc>
                  <a:txBody>
                    <a:bodyPr/>
                    <a:lstStyle/>
                    <a:p>
                      <a:pPr marL="0" marR="0" lvl="0" indent="0" algn="ctr" defTabSz="914400" rtl="0" eaLnBrk="1" fontAlgn="base" latinLnBrk="0" hangingPunct="1">
                        <a:lnSpc>
                          <a:spcPts val="1400"/>
                        </a:lnSpc>
                        <a:spcBef>
                          <a:spcPct val="0"/>
                        </a:spcBef>
                        <a:spcAft>
                          <a:spcPct val="0"/>
                        </a:spcAft>
                        <a:buClr>
                          <a:srgbClr val="5C5A5A"/>
                        </a:buClr>
                        <a:buSzPct val="100000"/>
                        <a:buFont typeface="Arial" pitchFamily="34" charset="0"/>
                        <a:buNone/>
                        <a:tabLst>
                          <a:tab pos="558800" algn="l"/>
                        </a:tabLst>
                        <a:defRPr/>
                      </a:pPr>
                      <a:r>
                        <a:rPr kumimoji="0" lang="en-US" sz="1400" b="0" i="0" u="none" strike="noStrike" kern="1200" cap="none" normalizeH="0" baseline="0" dirty="0">
                          <a:ln>
                            <a:noFill/>
                          </a:ln>
                          <a:solidFill>
                            <a:srgbClr val="006595"/>
                          </a:solidFill>
                          <a:effectLst/>
                          <a:latin typeface="Franklin Gothic Medium" pitchFamily="34" charset="0"/>
                          <a:ea typeface="ヒラギノ明朝 ProN W3"/>
                          <a:cs typeface="Franklin Gothic Medium" pitchFamily="34" charset="0"/>
                        </a:rPr>
                        <a:t>Monthly Affordability Standard</a:t>
                      </a:r>
                    </a:p>
                  </a:txBody>
                  <a:tcPr anchor="ctr">
                    <a:solidFill>
                      <a:srgbClr val="6FC9D3">
                        <a:alpha val="40000"/>
                      </a:srgbClr>
                    </a:solidFill>
                  </a:tcPr>
                </a:tc>
                <a:tc>
                  <a:txBody>
                    <a:bodyPr/>
                    <a:lstStyle/>
                    <a:p>
                      <a:pPr marL="0" marR="0" lvl="0" indent="0" algn="ctr" defTabSz="914400" rtl="0" eaLnBrk="1" fontAlgn="base" latinLnBrk="0" hangingPunct="1">
                        <a:lnSpc>
                          <a:spcPts val="1400"/>
                        </a:lnSpc>
                        <a:spcBef>
                          <a:spcPct val="0"/>
                        </a:spcBef>
                        <a:spcAft>
                          <a:spcPct val="0"/>
                        </a:spcAft>
                        <a:buClr>
                          <a:srgbClr val="5C5A5A"/>
                        </a:buClr>
                        <a:buSzPct val="100000"/>
                        <a:buFont typeface="Arial" pitchFamily="34" charset="0"/>
                        <a:buNone/>
                        <a:tabLst>
                          <a:tab pos="558800" algn="l"/>
                        </a:tabLst>
                      </a:pPr>
                      <a:r>
                        <a:rPr kumimoji="0" lang="en-US" sz="1400" b="0" i="0" u="none" strike="noStrike" kern="1200" cap="none" normalizeH="0" baseline="0" dirty="0">
                          <a:ln>
                            <a:noFill/>
                          </a:ln>
                          <a:solidFill>
                            <a:srgbClr val="006595"/>
                          </a:solidFill>
                          <a:effectLst/>
                          <a:latin typeface="Franklin Gothic Medium" pitchFamily="34" charset="0"/>
                          <a:ea typeface="ヒラギノ明朝 ProN W3"/>
                          <a:cs typeface="Franklin Gothic Medium" pitchFamily="34" charset="0"/>
                        </a:rPr>
                        <a:t>Bottom</a:t>
                      </a:r>
                    </a:p>
                  </a:txBody>
                  <a:tcPr anchor="ctr">
                    <a:solidFill>
                      <a:srgbClr val="6FC9D3">
                        <a:alpha val="40000"/>
                      </a:srgbClr>
                    </a:solidFill>
                  </a:tcPr>
                </a:tc>
                <a:tc>
                  <a:txBody>
                    <a:bodyPr/>
                    <a:lstStyle/>
                    <a:p>
                      <a:pPr marL="0" marR="0" lvl="0" indent="0" algn="ctr" defTabSz="914400" rtl="0" eaLnBrk="1" fontAlgn="base" latinLnBrk="0" hangingPunct="1">
                        <a:lnSpc>
                          <a:spcPts val="1400"/>
                        </a:lnSpc>
                        <a:spcBef>
                          <a:spcPct val="0"/>
                        </a:spcBef>
                        <a:spcAft>
                          <a:spcPct val="0"/>
                        </a:spcAft>
                        <a:buClr>
                          <a:srgbClr val="5C5A5A"/>
                        </a:buClr>
                        <a:buSzPct val="100000"/>
                        <a:buFont typeface="Arial" pitchFamily="34" charset="0"/>
                        <a:buNone/>
                        <a:tabLst>
                          <a:tab pos="558800" algn="l"/>
                        </a:tabLst>
                      </a:pPr>
                      <a:r>
                        <a:rPr kumimoji="0" lang="en-US" sz="1400" b="0" i="0" u="none" strike="noStrike" kern="1200" cap="none" normalizeH="0" baseline="0" dirty="0">
                          <a:ln>
                            <a:noFill/>
                          </a:ln>
                          <a:solidFill>
                            <a:srgbClr val="006595"/>
                          </a:solidFill>
                          <a:effectLst/>
                          <a:latin typeface="Franklin Gothic Medium" pitchFamily="34" charset="0"/>
                          <a:ea typeface="ヒラギノ明朝 ProN W3"/>
                          <a:cs typeface="Franklin Gothic Medium" pitchFamily="34" charset="0"/>
                        </a:rPr>
                        <a:t>Top</a:t>
                      </a:r>
                    </a:p>
                  </a:txBody>
                  <a:tcPr anchor="ctr">
                    <a:solidFill>
                      <a:srgbClr val="6FC9D3">
                        <a:alpha val="40000"/>
                      </a:srgbClr>
                    </a:solidFill>
                  </a:tcPr>
                </a:tc>
                <a:extLst>
                  <a:ext uri="{0D108BD9-81ED-4DB2-BD59-A6C34878D82A}">
                    <a16:rowId xmlns:a16="http://schemas.microsoft.com/office/drawing/2014/main" val="10003"/>
                  </a:ext>
                </a:extLst>
              </a:tr>
              <a:tr h="328632">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0 - 150%</a:t>
                      </a:r>
                    </a:p>
                  </a:txBody>
                  <a:tcPr marL="0" marR="0" marT="0" marB="0" anchor="ctr">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$0 </a:t>
                      </a:r>
                    </a:p>
                  </a:txBody>
                  <a:tcPr marL="0" marR="0" marT="0" marB="0" anchor="ctr">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$18,090</a:t>
                      </a:r>
                    </a:p>
                  </a:txBody>
                  <a:tcPr marL="0" marR="0" marT="0" marB="0" anchor="ctr">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0% </a:t>
                      </a:r>
                    </a:p>
                  </a:txBody>
                  <a:tcPr marL="0" marR="0" marT="0" marB="0" anchor="ctr">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 </a:t>
                      </a:r>
                    </a:p>
                  </a:txBody>
                  <a:tcPr marL="0" marR="0" marT="0" marB="0" anchor="ctr">
                    <a:solidFill>
                      <a:srgbClr val="6FC9D3">
                        <a:alpha val="40000"/>
                      </a:srgbClr>
                    </a:solidFill>
                  </a:tcPr>
                </a:tc>
                <a:tc>
                  <a:txBody>
                    <a:bodyPr/>
                    <a:lstStyle/>
                    <a:p>
                      <a:pPr marL="0" algn="ctr" defTabSz="457200" rtl="0" eaLnBrk="1" fontAlgn="b" latinLnBrk="0" hangingPunct="1"/>
                      <a:r>
                        <a:rPr kumimoji="0" lang="en-US" sz="12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 </a:t>
                      </a:r>
                    </a:p>
                  </a:txBody>
                  <a:tcPr marL="0" marR="0" marT="0" marB="0" anchor="ctr">
                    <a:solidFill>
                      <a:srgbClr val="6FC9D3">
                        <a:alpha val="40000"/>
                      </a:srgbClr>
                    </a:solidFill>
                  </a:tcPr>
                </a:tc>
                <a:extLst>
                  <a:ext uri="{0D108BD9-81ED-4DB2-BD59-A6C34878D82A}">
                    <a16:rowId xmlns:a16="http://schemas.microsoft.com/office/drawing/2014/main" val="10004"/>
                  </a:ext>
                </a:extLst>
              </a:tr>
              <a:tr h="328632">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150.1 - 200%</a:t>
                      </a:r>
                    </a:p>
                  </a:txBody>
                  <a:tcPr marL="0" marR="0" marT="0" marB="0" anchor="ctr">
                    <a:solidFill>
                      <a:srgbClr val="6FC9D3">
                        <a:alpha val="2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$18,091</a:t>
                      </a:r>
                    </a:p>
                  </a:txBody>
                  <a:tcPr marL="0" marR="0" marT="0" marB="0" anchor="ctr">
                    <a:solidFill>
                      <a:srgbClr val="6FC9D3">
                        <a:alpha val="2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$24,120</a:t>
                      </a:r>
                    </a:p>
                  </a:txBody>
                  <a:tcPr marL="0" marR="0" marT="0" marB="0" anchor="ctr">
                    <a:solidFill>
                      <a:srgbClr val="6FC9D3">
                        <a:alpha val="2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2.90% </a:t>
                      </a:r>
                    </a:p>
                  </a:txBody>
                  <a:tcPr marL="0" marR="0" marT="0" marB="0" anchor="ctr">
                    <a:solidFill>
                      <a:srgbClr val="6FC9D3">
                        <a:alpha val="2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$44</a:t>
                      </a:r>
                    </a:p>
                  </a:txBody>
                  <a:tcPr marL="0" marR="0" marT="0" marB="0" anchor="ctr">
                    <a:solidFill>
                      <a:srgbClr val="6FC9D3">
                        <a:alpha val="2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$58</a:t>
                      </a:r>
                    </a:p>
                  </a:txBody>
                  <a:tcPr marL="0" marR="0" marT="0" marB="0" anchor="ctr">
                    <a:solidFill>
                      <a:srgbClr val="6FC9D3">
                        <a:alpha val="20000"/>
                      </a:srgbClr>
                    </a:solidFill>
                  </a:tcPr>
                </a:tc>
                <a:extLst>
                  <a:ext uri="{0D108BD9-81ED-4DB2-BD59-A6C34878D82A}">
                    <a16:rowId xmlns:a16="http://schemas.microsoft.com/office/drawing/2014/main" val="10005"/>
                  </a:ext>
                </a:extLst>
              </a:tr>
              <a:tr h="328632">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200.1 - 250%</a:t>
                      </a:r>
                    </a:p>
                  </a:txBody>
                  <a:tcPr marL="0" marR="0" marT="0" marB="0" anchor="ctr">
                    <a:lnB w="12700" cap="flat" cmpd="sng" algn="ctr">
                      <a:solidFill>
                        <a:srgbClr val="FFFFFF"/>
                      </a:solidFill>
                      <a:prstDash val="solid"/>
                      <a:round/>
                      <a:headEnd type="none" w="med" len="med"/>
                      <a:tailEnd type="none" w="med" len="med"/>
                    </a:lnB>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$24,121</a:t>
                      </a:r>
                    </a:p>
                  </a:txBody>
                  <a:tcPr marL="0" marR="0" marT="0" marB="0" anchor="ctr">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$30,150</a:t>
                      </a:r>
                    </a:p>
                  </a:txBody>
                  <a:tcPr marL="0" marR="0" marT="0" marB="0" anchor="ctr">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4.20%</a:t>
                      </a:r>
                    </a:p>
                  </a:txBody>
                  <a:tcPr marL="0" marR="0" marT="0" marB="0" anchor="ctr">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$84</a:t>
                      </a:r>
                    </a:p>
                  </a:txBody>
                  <a:tcPr marL="0" marR="0" marT="0" marB="0" anchor="ctr">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$106</a:t>
                      </a:r>
                    </a:p>
                  </a:txBody>
                  <a:tcPr marL="0" marR="0" marT="0" marB="0" anchor="ctr">
                    <a:solidFill>
                      <a:srgbClr val="6FC9D3">
                        <a:alpha val="40000"/>
                      </a:srgbClr>
                    </a:solidFill>
                  </a:tcPr>
                </a:tc>
                <a:extLst>
                  <a:ext uri="{0D108BD9-81ED-4DB2-BD59-A6C34878D82A}">
                    <a16:rowId xmlns:a16="http://schemas.microsoft.com/office/drawing/2014/main" val="10006"/>
                  </a:ext>
                </a:extLst>
              </a:tr>
              <a:tr h="328632">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250.1 - 300%</a:t>
                      </a:r>
                    </a:p>
                  </a:txBody>
                  <a:tcPr marL="0" marR="0" marT="0" marB="0" anchor="ctr">
                    <a:lnL w="12700" cmpd="sng">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FC9D3">
                        <a:alpha val="2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$30,151</a:t>
                      </a:r>
                    </a:p>
                  </a:txBody>
                  <a:tcPr marL="0" marR="0" marT="0"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rgbClr val="6FC9D3">
                        <a:alpha val="2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$36,180</a:t>
                      </a:r>
                    </a:p>
                  </a:txBody>
                  <a:tcPr marL="0" marR="0" marT="0" marB="0" anchor="ctr">
                    <a:lnB w="12700" cap="flat" cmpd="sng" algn="ctr">
                      <a:solidFill>
                        <a:srgbClr val="FFFFFF"/>
                      </a:solidFill>
                      <a:prstDash val="solid"/>
                      <a:round/>
                      <a:headEnd type="none" w="med" len="med"/>
                      <a:tailEnd type="none" w="med" len="med"/>
                    </a:lnB>
                    <a:solidFill>
                      <a:srgbClr val="6FC9D3">
                        <a:alpha val="2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5.00%</a:t>
                      </a:r>
                    </a:p>
                  </a:txBody>
                  <a:tcPr marL="0" marR="0" marT="0" marB="0" anchor="ctr">
                    <a:lnB w="12700" cap="flat" cmpd="sng" algn="ctr">
                      <a:solidFill>
                        <a:srgbClr val="FFFFFF"/>
                      </a:solidFill>
                      <a:prstDash val="solid"/>
                      <a:round/>
                      <a:headEnd type="none" w="med" len="med"/>
                      <a:tailEnd type="none" w="med" len="med"/>
                    </a:lnB>
                    <a:solidFill>
                      <a:srgbClr val="6FC9D3">
                        <a:alpha val="2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$126</a:t>
                      </a:r>
                    </a:p>
                  </a:txBody>
                  <a:tcPr marL="0" marR="0" marT="0" marB="0" anchor="ctr">
                    <a:lnB w="12700" cap="flat" cmpd="sng" algn="ctr">
                      <a:solidFill>
                        <a:srgbClr val="FFFFFF"/>
                      </a:solidFill>
                      <a:prstDash val="solid"/>
                      <a:round/>
                      <a:headEnd type="none" w="med" len="med"/>
                      <a:tailEnd type="none" w="med" len="med"/>
                    </a:lnB>
                    <a:solidFill>
                      <a:srgbClr val="6FC9D3">
                        <a:alpha val="2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$151</a:t>
                      </a:r>
                    </a:p>
                  </a:txBody>
                  <a:tcPr marL="0" marR="0" marT="0" marB="0" anchor="ctr">
                    <a:lnB w="12700" cap="flat" cmpd="sng" algn="ctr">
                      <a:solidFill>
                        <a:srgbClr val="FFFFFF"/>
                      </a:solidFill>
                      <a:prstDash val="solid"/>
                      <a:round/>
                      <a:headEnd type="none" w="med" len="med"/>
                      <a:tailEnd type="none" w="med" len="med"/>
                    </a:lnB>
                    <a:solidFill>
                      <a:srgbClr val="6FC9D3">
                        <a:alpha val="20000"/>
                      </a:srgbClr>
                    </a:solidFill>
                  </a:tcPr>
                </a:tc>
                <a:extLst>
                  <a:ext uri="{0D108BD9-81ED-4DB2-BD59-A6C34878D82A}">
                    <a16:rowId xmlns:a16="http://schemas.microsoft.com/office/drawing/2014/main" val="10007"/>
                  </a:ext>
                </a:extLst>
              </a:tr>
              <a:tr h="328632">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300.1 - 350%</a:t>
                      </a:r>
                    </a:p>
                  </a:txBody>
                  <a:tcPr marL="0" marR="0" marT="0" marB="0" anchor="ctr">
                    <a:lnT w="12700" cap="flat" cmpd="sng" algn="ctr">
                      <a:solidFill>
                        <a:srgbClr val="FFFFFF"/>
                      </a:solidFill>
                      <a:prstDash val="solid"/>
                      <a:round/>
                      <a:headEnd type="none" w="med" len="med"/>
                      <a:tailEnd type="none" w="med" len="med"/>
                    </a:lnT>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$36,181 </a:t>
                      </a:r>
                    </a:p>
                  </a:txBody>
                  <a:tcPr marL="0" marR="0" marT="0" marB="0" anchor="ctr">
                    <a:lnT w="12700" cap="flat" cmpd="sng" algn="ctr">
                      <a:solidFill>
                        <a:srgbClr val="FFFFFF"/>
                      </a:solidFill>
                      <a:prstDash val="solid"/>
                      <a:round/>
                      <a:headEnd type="none" w="med" len="med"/>
                      <a:tailEnd type="none" w="med" len="med"/>
                    </a:lnT>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$42,210</a:t>
                      </a:r>
                    </a:p>
                  </a:txBody>
                  <a:tcPr marL="0" marR="0" marT="0" marB="0" anchor="ctr">
                    <a:lnT w="12700" cap="flat" cmpd="sng" algn="ctr">
                      <a:solidFill>
                        <a:srgbClr val="FFFFFF"/>
                      </a:solidFill>
                      <a:prstDash val="solid"/>
                      <a:round/>
                      <a:headEnd type="none" w="med" len="med"/>
                      <a:tailEnd type="none" w="med" len="med"/>
                    </a:lnT>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7.45%</a:t>
                      </a:r>
                    </a:p>
                  </a:txBody>
                  <a:tcPr marL="0" marR="0" marT="0" marB="0" anchor="ctr">
                    <a:lnT w="12700" cap="flat" cmpd="sng" algn="ctr">
                      <a:solidFill>
                        <a:srgbClr val="FFFFFF"/>
                      </a:solidFill>
                      <a:prstDash val="solid"/>
                      <a:round/>
                      <a:headEnd type="none" w="med" len="med"/>
                      <a:tailEnd type="none" w="med" len="med"/>
                    </a:lnT>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$225</a:t>
                      </a:r>
                    </a:p>
                  </a:txBody>
                  <a:tcPr marL="0" marR="0" marT="0" marB="0" anchor="ctr">
                    <a:lnT w="12700" cap="flat" cmpd="sng" algn="ctr">
                      <a:solidFill>
                        <a:srgbClr val="FFFFFF"/>
                      </a:solidFill>
                      <a:prstDash val="solid"/>
                      <a:round/>
                      <a:headEnd type="none" w="med" len="med"/>
                      <a:tailEnd type="none" w="med" len="med"/>
                    </a:lnT>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$262</a:t>
                      </a:r>
                    </a:p>
                  </a:txBody>
                  <a:tcPr marL="0" marR="0" marT="0" marB="0" anchor="ctr">
                    <a:lnT w="12700" cap="flat" cmpd="sng" algn="ctr">
                      <a:solidFill>
                        <a:srgbClr val="FFFFFF"/>
                      </a:solidFill>
                      <a:prstDash val="solid"/>
                      <a:round/>
                      <a:headEnd type="none" w="med" len="med"/>
                      <a:tailEnd type="none" w="med" len="med"/>
                    </a:lnT>
                    <a:solidFill>
                      <a:srgbClr val="6FC9D3">
                        <a:alpha val="40000"/>
                      </a:srgbClr>
                    </a:solidFill>
                  </a:tcPr>
                </a:tc>
                <a:extLst>
                  <a:ext uri="{0D108BD9-81ED-4DB2-BD59-A6C34878D82A}">
                    <a16:rowId xmlns:a16="http://schemas.microsoft.com/office/drawing/2014/main" val="10008"/>
                  </a:ext>
                </a:extLst>
              </a:tr>
              <a:tr h="328632">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350.1 - 400%</a:t>
                      </a:r>
                    </a:p>
                  </a:txBody>
                  <a:tcPr marL="0" marR="0" marT="0" marB="0" anchor="ctr">
                    <a:solidFill>
                      <a:srgbClr val="6FC9D3">
                        <a:alpha val="2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$42,211</a:t>
                      </a:r>
                    </a:p>
                  </a:txBody>
                  <a:tcPr marL="0" marR="0" marT="0" marB="0" anchor="ctr">
                    <a:solidFill>
                      <a:srgbClr val="6FC9D3">
                        <a:alpha val="2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$48,240</a:t>
                      </a:r>
                    </a:p>
                  </a:txBody>
                  <a:tcPr marL="0" marR="0" marT="0" marB="0" anchor="ctr">
                    <a:solidFill>
                      <a:srgbClr val="6FC9D3">
                        <a:alpha val="2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7.60%</a:t>
                      </a:r>
                    </a:p>
                  </a:txBody>
                  <a:tcPr marL="0" marR="0" marT="0" marB="0" anchor="ctr">
                    <a:solidFill>
                      <a:srgbClr val="6FC9D3">
                        <a:alpha val="2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$267</a:t>
                      </a:r>
                    </a:p>
                  </a:txBody>
                  <a:tcPr marL="0" marR="0" marT="0" marB="0" anchor="ctr">
                    <a:solidFill>
                      <a:srgbClr val="6FC9D3">
                        <a:alpha val="2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$306</a:t>
                      </a:r>
                    </a:p>
                  </a:txBody>
                  <a:tcPr marL="0" marR="0" marT="0" marB="0" anchor="ctr">
                    <a:solidFill>
                      <a:srgbClr val="6FC9D3">
                        <a:alpha val="20000"/>
                      </a:srgbClr>
                    </a:solidFill>
                  </a:tcPr>
                </a:tc>
                <a:extLst>
                  <a:ext uri="{0D108BD9-81ED-4DB2-BD59-A6C34878D82A}">
                    <a16:rowId xmlns:a16="http://schemas.microsoft.com/office/drawing/2014/main" val="10009"/>
                  </a:ext>
                </a:extLst>
              </a:tr>
              <a:tr h="328632">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Above 400%</a:t>
                      </a:r>
                    </a:p>
                  </a:txBody>
                  <a:tcPr marL="0" marR="0" marT="0" marB="0" anchor="ctr">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$48,241</a:t>
                      </a:r>
                    </a:p>
                  </a:txBody>
                  <a:tcPr marL="0" marR="0" marT="0" marB="0" anchor="ctr">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 </a:t>
                      </a:r>
                    </a:p>
                  </a:txBody>
                  <a:tcPr marL="0" marR="0" marT="0" marB="0" anchor="ctr">
                    <a:solidFill>
                      <a:srgbClr val="6FC9D3">
                        <a:alpha val="40000"/>
                      </a:srgbClr>
                    </a:solidFill>
                  </a:tcPr>
                </a:tc>
                <a:tc>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8.05%</a:t>
                      </a:r>
                    </a:p>
                  </a:txBody>
                  <a:tcPr marL="0" marR="0" marT="0" marB="0" anchor="ctr">
                    <a:solidFill>
                      <a:srgbClr val="6FC9D3">
                        <a:alpha val="40000"/>
                      </a:srgbClr>
                    </a:solidFill>
                  </a:tcPr>
                </a:tc>
                <a:tc gridSpan="2">
                  <a:txBody>
                    <a:bodyPr/>
                    <a:lstStyle/>
                    <a:p>
                      <a:pPr marL="0" algn="ctr" defTabSz="457200" rtl="0" eaLnBrk="1" fontAlgn="b" latinLnBrk="0" hangingPunct="1"/>
                      <a:r>
                        <a:rPr kumimoji="0" lang="en-US" sz="14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rPr>
                        <a:t>$324</a:t>
                      </a:r>
                    </a:p>
                  </a:txBody>
                  <a:tcPr marL="0" marR="0" marT="0" marB="0" anchor="ctr">
                    <a:solidFill>
                      <a:srgbClr val="6FC9D3">
                        <a:alpha val="40000"/>
                      </a:srgbClr>
                    </a:solidFill>
                  </a:tcPr>
                </a:tc>
                <a:tc hMerge="1">
                  <a:txBody>
                    <a:bodyPr/>
                    <a:lstStyle/>
                    <a:p>
                      <a:pPr marL="0" algn="ctr" defTabSz="457200" rtl="0" eaLnBrk="1" fontAlgn="b" latinLnBrk="0" hangingPunct="1"/>
                      <a:endParaRPr kumimoji="0" lang="en-US" sz="1200" b="0" i="0" u="none" strike="noStrike" kern="1200" cap="none" normalizeH="0" baseline="0" dirty="0">
                        <a:ln>
                          <a:noFill/>
                        </a:ln>
                        <a:solidFill>
                          <a:srgbClr val="006595"/>
                        </a:solidFill>
                        <a:effectLst/>
                        <a:latin typeface="Franklin Gothic Book" pitchFamily="34" charset="0"/>
                        <a:ea typeface="ヒラギノ明朝 ProN W3"/>
                        <a:cs typeface="Franklin Gothic Book" pitchFamily="34" charset="0"/>
                      </a:endParaRPr>
                    </a:p>
                  </a:txBody>
                  <a:tcPr marL="0" marR="0" marT="0" marB="0" anchor="b">
                    <a:solidFill>
                      <a:srgbClr val="6FC9D3">
                        <a:alpha val="40000"/>
                      </a:srgbClr>
                    </a:solidFill>
                  </a:tcPr>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200" b="0" i="0" u="none" strike="noStrike" kern="1200" cap="none" spc="0" normalizeH="0" baseline="0" noProof="0" smtClean="0">
                <a:ln>
                  <a:noFill/>
                </a:ln>
                <a:solidFill>
                  <a:srgbClr val="B2B1B1"/>
                </a:solidFill>
                <a:effectLst/>
                <a:uLnTx/>
                <a:uFillTx/>
                <a:latin typeface="Rockwell"/>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B2B1B1"/>
              </a:solidFill>
              <a:effectLst/>
              <a:uLnTx/>
              <a:uFillTx/>
              <a:latin typeface="Rockwell"/>
              <a:ea typeface="MS PGothic" pitchFamily="34" charset="-128"/>
              <a:sym typeface="Rockwell" pitchFamily="18" charset="0"/>
            </a:endParaRPr>
          </a:p>
        </p:txBody>
      </p:sp>
      <p:sp>
        <p:nvSpPr>
          <p:cNvPr id="5" name="TextBox 4"/>
          <p:cNvSpPr txBox="1"/>
          <p:nvPr/>
        </p:nvSpPr>
        <p:spPr>
          <a:xfrm>
            <a:off x="457200" y="6019800"/>
            <a:ext cx="82296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C5A5A"/>
                </a:solidFill>
                <a:effectLst/>
                <a:uLnTx/>
                <a:uFillTx/>
                <a:latin typeface="Franklin Gothic Book" panose="020B0503020102020204" pitchFamily="34" charset="0"/>
                <a:sym typeface="Gill Sans"/>
              </a:rPr>
              <a:t>Note:  The state also develops schedules for couples and families that are based on the same amounts.</a:t>
            </a:r>
          </a:p>
        </p:txBody>
      </p:sp>
    </p:spTree>
    <p:extLst>
      <p:ext uri="{BB962C8B-B14F-4D97-AF65-F5344CB8AC3E}">
        <p14:creationId xmlns:p14="http://schemas.microsoft.com/office/powerpoint/2010/main" val="3186808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7848600" cy="1014412"/>
          </a:xfrm>
        </p:spPr>
        <p:txBody>
          <a:bodyPr/>
          <a:lstStyle/>
          <a:p>
            <a:r>
              <a:rPr lang="en-US" dirty="0"/>
              <a:t>Penalties</a:t>
            </a:r>
          </a:p>
        </p:txBody>
      </p:sp>
      <p:sp>
        <p:nvSpPr>
          <p:cNvPr id="3" name="Content Placeholder 2"/>
          <p:cNvSpPr>
            <a:spLocks noGrp="1"/>
          </p:cNvSpPr>
          <p:nvPr>
            <p:ph idx="1"/>
          </p:nvPr>
        </p:nvSpPr>
        <p:spPr>
          <a:xfrm>
            <a:off x="457200" y="1371600"/>
            <a:ext cx="8534400" cy="4800600"/>
          </a:xfrm>
        </p:spPr>
        <p:txBody>
          <a:bodyPr/>
          <a:lstStyle/>
          <a:p>
            <a:pPr>
              <a:lnSpc>
                <a:spcPts val="2200"/>
              </a:lnSpc>
              <a:spcBef>
                <a:spcPts val="0"/>
              </a:spcBef>
              <a:spcAft>
                <a:spcPts val="900"/>
              </a:spcAft>
            </a:pPr>
            <a:r>
              <a:rPr lang="en-US" sz="1800" b="1" i="1" kern="1200" dirty="0">
                <a:solidFill>
                  <a:srgbClr val="DC8E28"/>
                </a:solidFill>
                <a:latin typeface="Rockwell"/>
                <a:ea typeface="MS PGothic" pitchFamily="34" charset="-128"/>
                <a:cs typeface="Rockwell" pitchFamily="18" charset="0"/>
                <a:sym typeface="Gill Sans"/>
              </a:rPr>
              <a:t>State residents determine if they owe a penalty for not complying with the state individual mandate when they file their state income tax return.</a:t>
            </a:r>
            <a:endParaRPr lang="en-US" sz="1800" b="1" dirty="0">
              <a:latin typeface="Franklin Gothic Book" panose="020B0503020102020204" pitchFamily="34" charset="0"/>
            </a:endParaRPr>
          </a:p>
          <a:p>
            <a:pPr marL="228600" indent="-228600">
              <a:lnSpc>
                <a:spcPts val="2000"/>
              </a:lnSpc>
              <a:spcBef>
                <a:spcPct val="0"/>
              </a:spcBef>
              <a:spcAft>
                <a:spcPts val="900"/>
              </a:spcAft>
              <a:buFont typeface="Symbol" pitchFamily="18" charset="2"/>
              <a:buChar char="·"/>
            </a:pPr>
            <a:r>
              <a:rPr lang="en-US" sz="1600" kern="1200" dirty="0">
                <a:latin typeface="Franklin Gothic Book" pitchFamily="34" charset="0"/>
                <a:ea typeface="MS PGothic" pitchFamily="34" charset="-128"/>
                <a:cs typeface="FranklinGothicURWBoo" pitchFamily="2" charset="0"/>
                <a:sym typeface="Gill Sans"/>
              </a:rPr>
              <a:t>Since 2008, penalties for non-compliance with the state’s individual mandate have been set at half of the lowest cost Health Connector plan available to the individual, pursuant to the formula set by statute. </a:t>
            </a:r>
          </a:p>
          <a:p>
            <a:pPr marL="577850" lvl="1" indent="-230188">
              <a:lnSpc>
                <a:spcPts val="2000"/>
              </a:lnSpc>
              <a:spcBef>
                <a:spcPct val="0"/>
              </a:spcBef>
              <a:spcAft>
                <a:spcPts val="600"/>
              </a:spcAft>
              <a:buSzPct val="110000"/>
              <a:buFont typeface="Arial" pitchFamily="34" charset="0"/>
              <a:buChar char="−"/>
            </a:pPr>
            <a:r>
              <a:rPr lang="en-US" sz="1400" kern="1200" dirty="0">
                <a:latin typeface="Franklin Gothic Book" pitchFamily="34" charset="0"/>
                <a:ea typeface="MS PGothic" pitchFamily="34" charset="-128"/>
                <a:sym typeface="Gill Sans"/>
              </a:rPr>
              <a:t>Because the Health Connector offers a $0 plan to individuals under 150% FPL, no penalties apply to individuals in that income range</a:t>
            </a:r>
          </a:p>
          <a:p>
            <a:pPr marL="228600" lvl="1" indent="-228600" eaLnBrk="0" hangingPunct="0">
              <a:lnSpc>
                <a:spcPts val="2000"/>
              </a:lnSpc>
              <a:spcBef>
                <a:spcPct val="0"/>
              </a:spcBef>
              <a:spcAft>
                <a:spcPts val="900"/>
              </a:spcAft>
              <a:buFont typeface="Symbol" pitchFamily="18" charset="2"/>
              <a:buChar char="·"/>
            </a:pPr>
            <a:r>
              <a:rPr lang="en-US" sz="1600" kern="1200" dirty="0">
                <a:latin typeface="Franklin Gothic Book" pitchFamily="34" charset="0"/>
                <a:ea typeface="MS PGothic" pitchFamily="34" charset="-128"/>
                <a:cs typeface="FranklinGothicURWBoo" pitchFamily="2" charset="0"/>
                <a:sym typeface="Gill Sans"/>
              </a:rPr>
              <a:t>The penalty schedule is published by DOR in a Technical Information Release (TIR) and reprinted in the state income tax form.</a:t>
            </a:r>
          </a:p>
          <a:p>
            <a:pPr marL="228600" lvl="1" indent="-228600" eaLnBrk="0" hangingPunct="0">
              <a:lnSpc>
                <a:spcPts val="2000"/>
              </a:lnSpc>
              <a:spcBef>
                <a:spcPct val="0"/>
              </a:spcBef>
              <a:spcAft>
                <a:spcPts val="900"/>
              </a:spcAft>
              <a:buFont typeface="Symbol" pitchFamily="18" charset="2"/>
              <a:buChar char="·"/>
            </a:pPr>
            <a:r>
              <a:rPr lang="en-US" sz="1600" kern="1200" dirty="0">
                <a:latin typeface="Franklin Gothic Book" pitchFamily="34" charset="0"/>
                <a:ea typeface="MS PGothic" pitchFamily="34" charset="-128"/>
                <a:sym typeface="Gill Sans"/>
              </a:rPr>
              <a:t>Beginning in 2014, Massachusetts allowed for the “netting out” of any owed federal penalty from any owed state penalty, in order to avoid “double penalizing” any residents.</a:t>
            </a:r>
          </a:p>
          <a:p>
            <a:pPr marL="228600" lvl="1" indent="-228600" eaLnBrk="0" hangingPunct="0">
              <a:lnSpc>
                <a:spcPts val="2000"/>
              </a:lnSpc>
              <a:spcBef>
                <a:spcPct val="0"/>
              </a:spcBef>
              <a:spcAft>
                <a:spcPts val="900"/>
              </a:spcAft>
              <a:buFont typeface="Symbol" pitchFamily="18" charset="2"/>
              <a:buChar char="·"/>
            </a:pPr>
            <a:endParaRPr lang="en-US" sz="1600" kern="1200" dirty="0">
              <a:latin typeface="Franklin Gothic Book" pitchFamily="34" charset="0"/>
              <a:ea typeface="MS PGothic" pitchFamily="34" charset="-128"/>
            </a:endParaRPr>
          </a:p>
          <a:p>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100" b="0" i="0" u="none" strike="noStrike" kern="1200" cap="none" spc="0" normalizeH="0" baseline="0" noProof="0" smtClean="0">
                <a:ln>
                  <a:noFill/>
                </a:ln>
                <a:solidFill>
                  <a:srgbClr val="B2B1B1"/>
                </a:solidFill>
                <a:effectLst/>
                <a:uLnTx/>
                <a:uFillTx/>
                <a:latin typeface="ITC Franklin Gothic Std Book" pitchFamily="34"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100" b="0" i="0" u="none" strike="noStrike" kern="1200" cap="none" spc="0" normalizeH="0" baseline="0" noProof="0" dirty="0">
              <a:ln>
                <a:noFill/>
              </a:ln>
              <a:solidFill>
                <a:srgbClr val="B2B1B1"/>
              </a:solidFill>
              <a:effectLst/>
              <a:uLnTx/>
              <a:uFillTx/>
              <a:latin typeface="ITC Franklin Gothic Std Book" pitchFamily="34" charset="0"/>
              <a:ea typeface="MS PGothic" pitchFamily="34" charset="-128"/>
              <a:sym typeface="Rockwell" pitchFamily="18" charset="0"/>
            </a:endParaRPr>
          </a:p>
        </p:txBody>
      </p:sp>
      <p:graphicFrame>
        <p:nvGraphicFramePr>
          <p:cNvPr id="5" name="Table 4">
            <a:extLst>
              <a:ext uri="{FF2B5EF4-FFF2-40B4-BE49-F238E27FC236}">
                <a16:creationId xmlns:a16="http://schemas.microsoft.com/office/drawing/2014/main" id="{FDF54628-333B-48B9-950D-79F9D9951047}"/>
              </a:ext>
            </a:extLst>
          </p:cNvPr>
          <p:cNvGraphicFramePr>
            <a:graphicFrameLocks noGrp="1"/>
          </p:cNvGraphicFramePr>
          <p:nvPr>
            <p:extLst/>
          </p:nvPr>
        </p:nvGraphicFramePr>
        <p:xfrm>
          <a:off x="571500" y="4721225"/>
          <a:ext cx="8001000" cy="1855470"/>
        </p:xfrm>
        <a:graphic>
          <a:graphicData uri="http://schemas.openxmlformats.org/drawingml/2006/table">
            <a:tbl>
              <a:tblPr firstRow="1" bandRow="1">
                <a:tableStyleId>{5C22544A-7EE6-4342-B048-85BDC9FD1C3A}</a:tableStyleId>
              </a:tblPr>
              <a:tblGrid>
                <a:gridCol w="13335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13335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gridCol w="1333500">
                  <a:extLst>
                    <a:ext uri="{9D8B030D-6E8A-4147-A177-3AD203B41FA5}">
                      <a16:colId xmlns:a16="http://schemas.microsoft.com/office/drawing/2014/main" val="20005"/>
                    </a:ext>
                  </a:extLst>
                </a:gridCol>
              </a:tblGrid>
              <a:tr h="561975">
                <a:tc gridSpan="6">
                  <a:txBody>
                    <a:bodyPr/>
                    <a:lstStyle/>
                    <a:p>
                      <a:pPr algn="ctr"/>
                      <a:r>
                        <a:rPr lang="en-US" sz="1400" dirty="0">
                          <a:latin typeface="+mj-lt"/>
                        </a:rPr>
                        <a:t>Massachusetts</a:t>
                      </a:r>
                      <a:r>
                        <a:rPr lang="en-US" sz="1400" baseline="0" dirty="0">
                          <a:latin typeface="+mj-lt"/>
                        </a:rPr>
                        <a:t> Individual Mandate Penalties - 2017</a:t>
                      </a:r>
                      <a:endParaRPr lang="en-US" sz="1400" dirty="0">
                        <a:latin typeface="+mj-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74370">
                <a:tc>
                  <a:txBody>
                    <a:bodyPr/>
                    <a:lstStyle/>
                    <a:p>
                      <a:r>
                        <a:rPr lang="en-US" sz="1400" dirty="0">
                          <a:latin typeface="Franklin Gothic Book" panose="020B0503020102020204" pitchFamily="34" charset="0"/>
                        </a:rPr>
                        <a:t>Income category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Franklin Gothic Book" panose="020B0503020102020204" pitchFamily="34" charset="0"/>
                        </a:rPr>
                        <a:t>150.1-200% FPL</a:t>
                      </a:r>
                    </a:p>
                  </a:txBody>
                  <a:tcPr/>
                </a:tc>
                <a:tc>
                  <a:txBody>
                    <a:bodyPr/>
                    <a:lstStyle/>
                    <a:p>
                      <a:r>
                        <a:rPr lang="en-US" sz="1400" dirty="0">
                          <a:latin typeface="Franklin Gothic Book" panose="020B0503020102020204" pitchFamily="34" charset="0"/>
                        </a:rPr>
                        <a:t>200.1-250% FPL</a:t>
                      </a:r>
                    </a:p>
                  </a:txBody>
                  <a:tcPr/>
                </a:tc>
                <a:tc>
                  <a:txBody>
                    <a:bodyPr/>
                    <a:lstStyle/>
                    <a:p>
                      <a:r>
                        <a:rPr lang="en-US" sz="1400" dirty="0">
                          <a:latin typeface="Franklin Gothic Book" panose="020B0503020102020204" pitchFamily="34" charset="0"/>
                        </a:rPr>
                        <a:t>250.1-300% FPL</a:t>
                      </a:r>
                    </a:p>
                  </a:txBody>
                  <a:tcPr/>
                </a:tc>
                <a:tc>
                  <a:txBody>
                    <a:bodyPr/>
                    <a:lstStyle/>
                    <a:p>
                      <a:r>
                        <a:rPr lang="en-US" sz="1400" dirty="0">
                          <a:latin typeface="Franklin Gothic Book" panose="020B0503020102020204" pitchFamily="34" charset="0"/>
                        </a:rPr>
                        <a:t>Above 300% FPL</a:t>
                      </a:r>
                      <a:br>
                        <a:rPr lang="en-US" sz="1400" dirty="0">
                          <a:latin typeface="Franklin Gothic Book" panose="020B0503020102020204" pitchFamily="34" charset="0"/>
                        </a:rPr>
                      </a:br>
                      <a:r>
                        <a:rPr lang="en-US" sz="1400" dirty="0">
                          <a:latin typeface="Franklin Gothic Book" panose="020B0503020102020204" pitchFamily="34" charset="0"/>
                        </a:rPr>
                        <a:t>-</a:t>
                      </a:r>
                      <a:r>
                        <a:rPr lang="en-US" sz="1400" baseline="0" dirty="0">
                          <a:latin typeface="Franklin Gothic Book" panose="020B0503020102020204" pitchFamily="34" charset="0"/>
                        </a:rPr>
                        <a:t> Age 18-30</a:t>
                      </a:r>
                      <a:endParaRPr lang="en-US" sz="1400" dirty="0">
                        <a:latin typeface="Franklin Gothic Book" panose="020B0503020102020204" pitchFamily="34" charset="0"/>
                      </a:endParaRPr>
                    </a:p>
                  </a:txBody>
                  <a:tcPr/>
                </a:tc>
                <a:tc>
                  <a:txBody>
                    <a:bodyPr/>
                    <a:lstStyle/>
                    <a:p>
                      <a:r>
                        <a:rPr lang="en-US" sz="1400" dirty="0">
                          <a:latin typeface="Franklin Gothic Book" panose="020B0503020102020204" pitchFamily="34" charset="0"/>
                        </a:rPr>
                        <a:t>Above</a:t>
                      </a:r>
                      <a:r>
                        <a:rPr lang="en-US" sz="1400" baseline="0" dirty="0">
                          <a:latin typeface="Franklin Gothic Book" panose="020B0503020102020204" pitchFamily="34" charset="0"/>
                        </a:rPr>
                        <a:t> 300% FPL – Age 31+</a:t>
                      </a:r>
                      <a:endParaRPr lang="en-US" sz="1400" dirty="0">
                        <a:latin typeface="Franklin Gothic Book" panose="020B0503020102020204" pitchFamily="34" charset="0"/>
                      </a:endParaRPr>
                    </a:p>
                  </a:txBody>
                  <a:tcPr/>
                </a:tc>
                <a:extLst>
                  <a:ext uri="{0D108BD9-81ED-4DB2-BD59-A6C34878D82A}">
                    <a16:rowId xmlns:a16="http://schemas.microsoft.com/office/drawing/2014/main" val="10001"/>
                  </a:ext>
                </a:extLst>
              </a:tr>
              <a:tr h="561975">
                <a:tc>
                  <a:txBody>
                    <a:bodyPr/>
                    <a:lstStyle/>
                    <a:p>
                      <a:r>
                        <a:rPr lang="en-US" sz="1400" dirty="0">
                          <a:latin typeface="Franklin Gothic Book" panose="020B0503020102020204" pitchFamily="34" charset="0"/>
                        </a:rPr>
                        <a:t>Penalty</a:t>
                      </a:r>
                    </a:p>
                  </a:txBody>
                  <a:tcPr/>
                </a:tc>
                <a:tc>
                  <a:txBody>
                    <a:bodyPr/>
                    <a:lstStyle/>
                    <a:p>
                      <a:r>
                        <a:rPr lang="en-US" sz="1400" dirty="0">
                          <a:latin typeface="Franklin Gothic Book" panose="020B0503020102020204" pitchFamily="34" charset="0"/>
                        </a:rPr>
                        <a:t>$21/month</a:t>
                      </a:r>
                      <a:br>
                        <a:rPr lang="en-US" sz="1400" dirty="0">
                          <a:latin typeface="Franklin Gothic Book" panose="020B0503020102020204" pitchFamily="34" charset="0"/>
                        </a:rPr>
                      </a:br>
                      <a:r>
                        <a:rPr lang="en-US" sz="1400" dirty="0">
                          <a:latin typeface="Franklin Gothic Book" panose="020B0503020102020204" pitchFamily="34" charset="0"/>
                        </a:rPr>
                        <a:t>$252/year</a:t>
                      </a:r>
                    </a:p>
                  </a:txBody>
                  <a:tcPr/>
                </a:tc>
                <a:tc>
                  <a:txBody>
                    <a:bodyPr/>
                    <a:lstStyle/>
                    <a:p>
                      <a:r>
                        <a:rPr lang="en-US" sz="1400" dirty="0">
                          <a:latin typeface="Franklin Gothic Book" panose="020B0503020102020204" pitchFamily="34" charset="0"/>
                        </a:rPr>
                        <a:t>$41/month</a:t>
                      </a:r>
                      <a:br>
                        <a:rPr lang="en-US" sz="1400" dirty="0">
                          <a:latin typeface="Franklin Gothic Book" panose="020B0503020102020204" pitchFamily="34" charset="0"/>
                        </a:rPr>
                      </a:br>
                      <a:r>
                        <a:rPr lang="en-US" sz="1400" dirty="0">
                          <a:latin typeface="Franklin Gothic Book" panose="020B0503020102020204" pitchFamily="34" charset="0"/>
                        </a:rPr>
                        <a:t>$492/year</a:t>
                      </a:r>
                    </a:p>
                  </a:txBody>
                  <a:tcPr/>
                </a:tc>
                <a:tc>
                  <a:txBody>
                    <a:bodyPr/>
                    <a:lstStyle/>
                    <a:p>
                      <a:r>
                        <a:rPr lang="en-US" sz="1400" dirty="0">
                          <a:latin typeface="Franklin Gothic Book" panose="020B0503020102020204" pitchFamily="34" charset="0"/>
                        </a:rPr>
                        <a:t>$62/month</a:t>
                      </a:r>
                      <a:br>
                        <a:rPr lang="en-US" sz="1400" dirty="0">
                          <a:latin typeface="Franklin Gothic Book" panose="020B0503020102020204" pitchFamily="34" charset="0"/>
                        </a:rPr>
                      </a:br>
                      <a:r>
                        <a:rPr lang="en-US" sz="1400" dirty="0">
                          <a:latin typeface="Franklin Gothic Book" panose="020B0503020102020204" pitchFamily="34" charset="0"/>
                        </a:rPr>
                        <a:t>$744/year</a:t>
                      </a:r>
                    </a:p>
                  </a:txBody>
                  <a:tcPr/>
                </a:tc>
                <a:tc>
                  <a:txBody>
                    <a:bodyPr/>
                    <a:lstStyle/>
                    <a:p>
                      <a:r>
                        <a:rPr lang="en-US" sz="1400" dirty="0">
                          <a:latin typeface="Franklin Gothic Book" panose="020B0503020102020204" pitchFamily="34" charset="0"/>
                        </a:rPr>
                        <a:t>$74/month</a:t>
                      </a:r>
                      <a:br>
                        <a:rPr lang="en-US" sz="1400" dirty="0">
                          <a:latin typeface="Franklin Gothic Book" panose="020B0503020102020204" pitchFamily="34" charset="0"/>
                        </a:rPr>
                      </a:br>
                      <a:r>
                        <a:rPr lang="en-US" sz="1400" dirty="0">
                          <a:latin typeface="Franklin Gothic Book" panose="020B0503020102020204" pitchFamily="34" charset="0"/>
                        </a:rPr>
                        <a:t>$888/year</a:t>
                      </a:r>
                    </a:p>
                  </a:txBody>
                  <a:tcPr/>
                </a:tc>
                <a:tc>
                  <a:txBody>
                    <a:bodyPr/>
                    <a:lstStyle/>
                    <a:p>
                      <a:r>
                        <a:rPr lang="en-US" sz="1400" dirty="0">
                          <a:latin typeface="Franklin Gothic Book" panose="020B0503020102020204" pitchFamily="34" charset="0"/>
                        </a:rPr>
                        <a:t>$96/month </a:t>
                      </a:r>
                    </a:p>
                    <a:p>
                      <a:r>
                        <a:rPr lang="en-US" sz="1400" dirty="0">
                          <a:latin typeface="Franklin Gothic Book" panose="020B0503020102020204" pitchFamily="34" charset="0"/>
                        </a:rPr>
                        <a:t>$1,152/year</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04425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Other uses of the individual mandate</a:t>
            </a:r>
          </a:p>
        </p:txBody>
      </p:sp>
      <p:sp>
        <p:nvSpPr>
          <p:cNvPr id="3" name="Slide Number Placeholder 2"/>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4B5E65-296D-440E-9811-9528B653460B}" type="slidenum">
              <a:rPr kumimoji="0" lang="en-US" sz="1200" b="0" i="0" u="none" strike="noStrike" kern="1200" cap="none" spc="0" normalizeH="0" baseline="0" noProof="0" smtClean="0">
                <a:ln>
                  <a:noFill/>
                </a:ln>
                <a:solidFill>
                  <a:srgbClr val="B2B1B1"/>
                </a:solidFill>
                <a:effectLst/>
                <a:uLnTx/>
                <a:uFillTx/>
                <a:latin typeface="Rockwell" pitchFamily="18" charset="0"/>
                <a:ea typeface="MS PGothic" pitchFamily="34" charset="-128"/>
                <a:sym typeface="Rockwell"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B2B1B1"/>
              </a:solidFill>
              <a:effectLst/>
              <a:uLnTx/>
              <a:uFillTx/>
              <a:latin typeface="Rockwell" pitchFamily="18" charset="0"/>
              <a:ea typeface="MS PGothic" pitchFamily="34" charset="-128"/>
              <a:sym typeface="Rockwell" pitchFamily="18" charset="0"/>
            </a:endParaRPr>
          </a:p>
        </p:txBody>
      </p:sp>
    </p:spTree>
    <p:extLst>
      <p:ext uri="{BB962C8B-B14F-4D97-AF65-F5344CB8AC3E}">
        <p14:creationId xmlns:p14="http://schemas.microsoft.com/office/powerpoint/2010/main" val="1148574243"/>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51">
      <a:dk1>
        <a:sysClr val="windowText" lastClr="000000"/>
      </a:dk1>
      <a:lt1>
        <a:sysClr val="window" lastClr="FFFFFF"/>
      </a:lt1>
      <a:dk2>
        <a:srgbClr val="646B86"/>
      </a:dk2>
      <a:lt2>
        <a:srgbClr val="4071A0"/>
      </a:lt2>
      <a:accent1>
        <a:srgbClr val="4071A0"/>
      </a:accent1>
      <a:accent2>
        <a:srgbClr val="CCB400"/>
      </a:accent2>
      <a:accent3>
        <a:srgbClr val="00862F"/>
      </a:accent3>
      <a:accent4>
        <a:srgbClr val="8C7B70"/>
      </a:accent4>
      <a:accent5>
        <a:srgbClr val="FF7204"/>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Trebuchet-White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NASHP Presentation template" id="{B6FEA0AB-F4C6-49C0-8121-87B012023A06}" vid="{1C8C1229-072E-4B38-AF42-D57F5249A522}"/>
    </a:ext>
  </a:extLst>
</a:theme>
</file>

<file path=ppt/theme/theme11.xml><?xml version="1.0" encoding="utf-8"?>
<a:theme xmlns:a="http://schemas.openxmlformats.org/drawingml/2006/main" name="Trebuchet-Gray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NASHP Presentation template" id="{B6FEA0AB-F4C6-49C0-8121-87B012023A06}" vid="{8E82F797-435E-4358-A153-9C946D4694FD}"/>
    </a:ext>
  </a:extLst>
</a:theme>
</file>

<file path=ppt/theme/theme12.xml><?xml version="1.0" encoding="utf-8"?>
<a:theme xmlns:a="http://schemas.openxmlformats.org/drawingml/2006/main" name="2_Trebuchet-White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NASHP Presentation template" id="{B6FEA0AB-F4C6-49C0-8121-87B012023A06}" vid="{1C8C1229-072E-4B38-AF42-D57F5249A522}"/>
    </a:ext>
  </a:extLst>
</a:theme>
</file>

<file path=ppt/theme/theme13.xml><?xml version="1.0" encoding="utf-8"?>
<a:theme xmlns:a="http://schemas.openxmlformats.org/drawingml/2006/main" name="3_Trebuchet-White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NASHP Presentation template" id="{B6FEA0AB-F4C6-49C0-8121-87B012023A06}" vid="{1C8C1229-072E-4B38-AF42-D57F5249A522}"/>
    </a:ext>
  </a:extLst>
</a:theme>
</file>

<file path=ppt/theme/theme14.xml><?xml version="1.0" encoding="utf-8"?>
<a:theme xmlns:a="http://schemas.openxmlformats.org/drawingml/2006/main" name="MAHC-PPT_StyleGuideTemplate_05MAX_082713">
  <a:themeElements>
    <a:clrScheme name="">
      <a:dk1>
        <a:srgbClr val="5C5A5A"/>
      </a:dk1>
      <a:lt1>
        <a:srgbClr val="FFFFFF"/>
      </a:lt1>
      <a:dk2>
        <a:srgbClr val="000000"/>
      </a:dk2>
      <a:lt2>
        <a:srgbClr val="000000"/>
      </a:lt2>
      <a:accent1>
        <a:srgbClr val="009CA5"/>
      </a:accent1>
      <a:accent2>
        <a:srgbClr val="333399"/>
      </a:accent2>
      <a:accent3>
        <a:srgbClr val="FFFFFF"/>
      </a:accent3>
      <a:accent4>
        <a:srgbClr val="4D4C4C"/>
      </a:accent4>
      <a:accent5>
        <a:srgbClr val="AACBCF"/>
      </a:accent5>
      <a:accent6>
        <a:srgbClr val="2D2D8A"/>
      </a:accent6>
      <a:hlink>
        <a:srgbClr val="009999"/>
      </a:hlink>
      <a:folHlink>
        <a:srgbClr val="99CC00"/>
      </a:folHlink>
    </a:clrScheme>
    <a:fontScheme name="Health Connector">
      <a:majorFont>
        <a:latin typeface="Rockwell"/>
        <a:ea typeface="ヒラギノ明朝 ProN W6"/>
        <a:cs typeface="ヒラギノ明朝 ProN W6"/>
      </a:majorFont>
      <a:minorFont>
        <a:latin typeface="ITC Franklin Gothic Std Book"/>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
  <a:themeElements>
    <a:clrScheme name="Custom 1">
      <a:dk1>
        <a:srgbClr val="5A336F"/>
      </a:dk1>
      <a:lt1>
        <a:srgbClr val="FFFFFF"/>
      </a:lt1>
      <a:dk2>
        <a:srgbClr val="000022"/>
      </a:dk2>
      <a:lt2>
        <a:srgbClr val="DBDAF2"/>
      </a:lt2>
      <a:accent1>
        <a:srgbClr val="420066"/>
      </a:accent1>
      <a:accent2>
        <a:srgbClr val="F2B800"/>
      </a:accent2>
      <a:accent3>
        <a:srgbClr val="118820"/>
      </a:accent3>
      <a:accent4>
        <a:srgbClr val="222299"/>
      </a:accent4>
      <a:accent5>
        <a:srgbClr val="6D00A8"/>
      </a:accent5>
      <a:accent6>
        <a:srgbClr val="443F7F"/>
      </a:accent6>
      <a:hlink>
        <a:srgbClr val="007C92"/>
      </a:hlink>
      <a:folHlink>
        <a:srgbClr val="8E258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rebuchet-White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NASHP Presentation template" id="{B6FEA0AB-F4C6-49C0-8121-87B012023A06}" vid="{1C8C1229-072E-4B38-AF42-D57F5249A522}"/>
    </a:ext>
  </a:extLst>
</a:theme>
</file>

<file path=docProps/app.xml><?xml version="1.0" encoding="utf-8"?>
<Properties xmlns="http://schemas.openxmlformats.org/officeDocument/2006/extended-properties" xmlns:vt="http://schemas.openxmlformats.org/officeDocument/2006/docPropsVTypes">
  <Template/>
  <TotalTime>17188</TotalTime>
  <Words>4430</Words>
  <Application>Microsoft Office PowerPoint</Application>
  <PresentationFormat>On-screen Show (4:3)</PresentationFormat>
  <Paragraphs>456</Paragraphs>
  <Slides>44</Slides>
  <Notes>13</Notes>
  <HiddenSlides>0</HiddenSlides>
  <MMClips>0</MMClips>
  <ScaleCrop>false</ScaleCrop>
  <HeadingPairs>
    <vt:vector size="6" baseType="variant">
      <vt:variant>
        <vt:lpstr>Fonts Used</vt:lpstr>
      </vt:variant>
      <vt:variant>
        <vt:i4>24</vt:i4>
      </vt:variant>
      <vt:variant>
        <vt:lpstr>Theme</vt:lpstr>
      </vt:variant>
      <vt:variant>
        <vt:i4>16</vt:i4>
      </vt:variant>
      <vt:variant>
        <vt:lpstr>Slide Titles</vt:lpstr>
      </vt:variant>
      <vt:variant>
        <vt:i4>44</vt:i4>
      </vt:variant>
    </vt:vector>
  </HeadingPairs>
  <TitlesOfParts>
    <vt:vector size="84" baseType="lpstr">
      <vt:lpstr>MS PGothic</vt:lpstr>
      <vt:lpstr>Arial</vt:lpstr>
      <vt:lpstr>Calibri</vt:lpstr>
      <vt:lpstr>Calibri Light</vt:lpstr>
      <vt:lpstr>Courier New</vt:lpstr>
      <vt:lpstr>Franklin Gothic Book</vt:lpstr>
      <vt:lpstr>Franklin Gothic Medium</vt:lpstr>
      <vt:lpstr>FranklinGothicURWBoo</vt:lpstr>
      <vt:lpstr>Georgia</vt:lpstr>
      <vt:lpstr>Gill Sans</vt:lpstr>
      <vt:lpstr>ITC Franklin Gothic Standard</vt:lpstr>
      <vt:lpstr>ITC Franklin Gothic Std Book</vt:lpstr>
      <vt:lpstr>Rockwell</vt:lpstr>
      <vt:lpstr>Rockwell Std</vt:lpstr>
      <vt:lpstr>Symbol</vt:lpstr>
      <vt:lpstr>Tahoma</vt:lpstr>
      <vt:lpstr>Times New Roman</vt:lpstr>
      <vt:lpstr>Trebuchet MS</vt:lpstr>
      <vt:lpstr>Verdana</vt:lpstr>
      <vt:lpstr>Wingdings</vt:lpstr>
      <vt:lpstr>Wingdings 2</vt:lpstr>
      <vt:lpstr>ヒラギノ明朝 ProN W3</vt:lpstr>
      <vt:lpstr>ヒラギノ明朝 ProN W6</vt:lpstr>
      <vt:lpstr>ヒラギノ角ゴ ProN W3</vt:lpstr>
      <vt:lpstr>Civic</vt:lpstr>
      <vt:lpstr>Custom Design</vt:lpstr>
      <vt:lpstr>12_Custom Design</vt:lpstr>
      <vt:lpstr>1_Custom Design</vt:lpstr>
      <vt:lpstr>2_Custom Design</vt:lpstr>
      <vt:lpstr>Closing Slide</vt:lpstr>
      <vt:lpstr>3_Custom Design</vt:lpstr>
      <vt:lpstr>4_Custom Design</vt:lpstr>
      <vt:lpstr>Trebuchet-White Master</vt:lpstr>
      <vt:lpstr>1_Trebuchet-White Master</vt:lpstr>
      <vt:lpstr>Trebuchet-Gray Master</vt:lpstr>
      <vt:lpstr>2_Trebuchet-White Master</vt:lpstr>
      <vt:lpstr>3_Trebuchet-White Master</vt:lpstr>
      <vt:lpstr>MAHC-PPT_StyleGuideTemplate_05MAX_082713</vt:lpstr>
      <vt:lpstr>5_Custom Design</vt:lpstr>
      <vt:lpstr>Office Theme</vt:lpstr>
      <vt:lpstr>How Would a State Individual Insurance Mandate Work? </vt:lpstr>
      <vt:lpstr>Today’s Experts</vt:lpstr>
      <vt:lpstr>PowerPoint Presentation</vt:lpstr>
      <vt:lpstr>Background on MA Individual Mandate</vt:lpstr>
      <vt:lpstr>Coverage Standards</vt:lpstr>
      <vt:lpstr>The Affordability Schedule</vt:lpstr>
      <vt:lpstr>2018 Affordability Schedule for Individuals</vt:lpstr>
      <vt:lpstr>Penalties</vt:lpstr>
      <vt:lpstr>PowerPoint Presentation</vt:lpstr>
      <vt:lpstr>Outreach Uses of State Mandate</vt:lpstr>
      <vt:lpstr>Common Benefits Floor </vt:lpstr>
      <vt:lpstr>Ability to Reinvest Penalty Revenue in Affordable Coverage</vt:lpstr>
      <vt:lpstr>PowerPoint Presentation</vt:lpstr>
      <vt:lpstr>Additional Information and Contact Information </vt:lpstr>
      <vt:lpstr>PowerPoint Presentation</vt:lpstr>
      <vt:lpstr>Coverage Standards</vt:lpstr>
      <vt:lpstr>Coverage Standards (Cont’d)</vt:lpstr>
      <vt:lpstr>Coverage Standards (Cont’d)</vt:lpstr>
      <vt:lpstr>Coverage Standards (Cont’d)</vt:lpstr>
      <vt:lpstr>Reporting and Administration</vt:lpstr>
      <vt:lpstr>Taxpayer Process</vt:lpstr>
      <vt:lpstr>Appeals and Hardship Waivers</vt:lpstr>
      <vt:lpstr>Market Support and Public  Perceptions</vt:lpstr>
      <vt:lpstr>PowerPoint Presentation</vt:lpstr>
      <vt:lpstr>Goals</vt:lpstr>
      <vt:lpstr>Core concept that distinguishes the Maryland approach to replacing the federal mandate with a state mandate</vt:lpstr>
      <vt:lpstr>Four intervention points</vt:lpstr>
      <vt:lpstr>Intervention #1: Prepayment</vt:lpstr>
      <vt:lpstr>Intended impact on consumer perspectives</vt:lpstr>
      <vt:lpstr>Intervention #2: Tax time down payment </vt:lpstr>
      <vt:lpstr>Examples of uninsured taxpayers with zero-additional-premium-cost options</vt:lpstr>
      <vt:lpstr>Intervention #3: Taking down payments out of escrow, after tax time </vt:lpstr>
      <vt:lpstr>Intervention #4: Incentives for continuous coverage</vt:lpstr>
      <vt:lpstr>Limitations</vt:lpstr>
      <vt:lpstr>Conclusion</vt:lpstr>
      <vt:lpstr>PowerPoint Presentation</vt:lpstr>
      <vt:lpstr>PowerPoint Presentation</vt:lpstr>
      <vt:lpstr>PowerPoint Presentation</vt:lpstr>
      <vt:lpstr>General Approach</vt:lpstr>
      <vt:lpstr>Key Components</vt:lpstr>
      <vt:lpstr>Potential Changes to Federal Rules</vt:lpstr>
      <vt:lpstr>Contact Information and Resources</vt:lpstr>
      <vt:lpstr>Questions &amp;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Federal and State Strategies to Build an Equitable Health Care Delivery System</dc:title>
  <dc:creator>Felicia Heider</dc:creator>
  <cp:lastModifiedBy>Olivia Bacon</cp:lastModifiedBy>
  <cp:revision>249</cp:revision>
  <cp:lastPrinted>2018-01-02T20:58:07Z</cp:lastPrinted>
  <dcterms:created xsi:type="dcterms:W3CDTF">2015-03-23T14:31:26Z</dcterms:created>
  <dcterms:modified xsi:type="dcterms:W3CDTF">2018-02-08T15:11:51Z</dcterms:modified>
</cp:coreProperties>
</file>