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0.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3.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4.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709" r:id="rId2"/>
    <p:sldMasterId id="2147483731" r:id="rId3"/>
    <p:sldMasterId id="2147483743" r:id="rId4"/>
    <p:sldMasterId id="2147483754" r:id="rId5"/>
    <p:sldMasterId id="2147483765" r:id="rId6"/>
    <p:sldMasterId id="2147483769" r:id="rId7"/>
    <p:sldMasterId id="2147483781" r:id="rId8"/>
    <p:sldMasterId id="2147483793" r:id="rId9"/>
    <p:sldMasterId id="2147483803" r:id="rId10"/>
    <p:sldMasterId id="2147483819" r:id="rId11"/>
    <p:sldMasterId id="2147483839" r:id="rId12"/>
    <p:sldMasterId id="2147483859" r:id="rId13"/>
    <p:sldMasterId id="2147483879" r:id="rId14"/>
    <p:sldMasterId id="2147483899" r:id="rId15"/>
  </p:sldMasterIdLst>
  <p:notesMasterIdLst>
    <p:notesMasterId r:id="rId53"/>
  </p:notesMasterIdLst>
  <p:handoutMasterIdLst>
    <p:handoutMasterId r:id="rId54"/>
  </p:handoutMasterIdLst>
  <p:sldIdLst>
    <p:sldId id="257" r:id="rId16"/>
    <p:sldId id="258" r:id="rId17"/>
    <p:sldId id="262" r:id="rId18"/>
    <p:sldId id="263" r:id="rId19"/>
    <p:sldId id="277" r:id="rId20"/>
    <p:sldId id="278" r:id="rId21"/>
    <p:sldId id="279" r:id="rId22"/>
    <p:sldId id="296" r:id="rId23"/>
    <p:sldId id="298" r:id="rId24"/>
    <p:sldId id="303" r:id="rId25"/>
    <p:sldId id="264" r:id="rId26"/>
    <p:sldId id="280" r:id="rId27"/>
    <p:sldId id="281" r:id="rId28"/>
    <p:sldId id="291" r:id="rId29"/>
    <p:sldId id="292" r:id="rId30"/>
    <p:sldId id="293" r:id="rId31"/>
    <p:sldId id="294" r:id="rId32"/>
    <p:sldId id="266" r:id="rId33"/>
    <p:sldId id="288" r:id="rId34"/>
    <p:sldId id="304" r:id="rId35"/>
    <p:sldId id="265" r:id="rId36"/>
    <p:sldId id="283" r:id="rId37"/>
    <p:sldId id="290" r:id="rId38"/>
    <p:sldId id="271" r:id="rId39"/>
    <p:sldId id="272" r:id="rId40"/>
    <p:sldId id="273" r:id="rId41"/>
    <p:sldId id="274" r:id="rId42"/>
    <p:sldId id="275" r:id="rId43"/>
    <p:sldId id="259" r:id="rId44"/>
    <p:sldId id="282" r:id="rId45"/>
    <p:sldId id="302" r:id="rId46"/>
    <p:sldId id="261" r:id="rId47"/>
    <p:sldId id="301" r:id="rId48"/>
    <p:sldId id="285" r:id="rId49"/>
    <p:sldId id="286" r:id="rId50"/>
    <p:sldId id="287" r:id="rId51"/>
    <p:sldId id="289"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8B30"/>
    <a:srgbClr val="1B862F"/>
    <a:srgbClr val="FF7204"/>
    <a:srgbClr val="ADADAD"/>
    <a:srgbClr val="3871A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42" autoAdjust="0"/>
    <p:restoredTop sz="81650" autoAdjust="0"/>
  </p:normalViewPr>
  <p:slideViewPr>
    <p:cSldViewPr snapToGrid="0" snapToObjects="1">
      <p:cViewPr varScale="1">
        <p:scale>
          <a:sx n="75" d="100"/>
          <a:sy n="75" d="100"/>
        </p:scale>
        <p:origin x="1662"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6.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a:pPr>
            <a:r>
              <a:rPr lang="en-US" b="1" dirty="0"/>
              <a:t>Washington Unintentional Prescription Opioid Deaths </a:t>
            </a:r>
          </a:p>
          <a:p>
            <a:pPr>
              <a:defRPr b="1"/>
            </a:pPr>
            <a:r>
              <a:rPr lang="en-US" b="1" dirty="0"/>
              <a:t>1995 </a:t>
            </a:r>
            <a:r>
              <a:rPr lang="en-US" b="1" dirty="0" smtClean="0"/>
              <a:t>– 2015</a:t>
            </a:r>
          </a:p>
          <a:p>
            <a:pPr>
              <a:defRPr b="1"/>
            </a:pPr>
            <a:r>
              <a:rPr lang="en-US" b="1" dirty="0" smtClean="0">
                <a:solidFill>
                  <a:srgbClr val="FF0000"/>
                </a:solidFill>
              </a:rPr>
              <a:t>44% sustained decline</a:t>
            </a:r>
            <a:endParaRPr lang="en-US" b="1" dirty="0">
              <a:solidFill>
                <a:srgbClr val="FF0000"/>
              </a:solidFill>
            </a:endParaRPr>
          </a:p>
        </c:rich>
      </c:tx>
      <c:overlay val="0"/>
    </c:title>
    <c:autoTitleDeleted val="0"/>
    <c:plotArea>
      <c:layout/>
      <c:barChart>
        <c:barDir val="col"/>
        <c:grouping val="stacked"/>
        <c:varyColors val="0"/>
        <c:ser>
          <c:idx val="0"/>
          <c:order val="0"/>
          <c:tx>
            <c:strRef>
              <c:f>Sheet1!$B$1</c:f>
              <c:strCache>
                <c:ptCount val="1"/>
                <c:pt idx="0">
                  <c:v>Definite Prescription Opioid  (rx opioid+/-other prescriptions)
</c:v>
                </c:pt>
              </c:strCache>
            </c:strRef>
          </c:tx>
          <c:invertIfNegative val="0"/>
          <c:cat>
            <c:numRef>
              <c:f>Sheet1!$A$2:$A$22</c:f>
              <c:numCache>
                <c:formatCode>General</c:formatCode>
                <c:ptCount val="21"/>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numCache>
            </c:numRef>
          </c:cat>
          <c:val>
            <c:numRef>
              <c:f>Sheet1!$B$2:$B$22</c:f>
              <c:numCache>
                <c:formatCode>General</c:formatCode>
                <c:ptCount val="21"/>
                <c:pt idx="0">
                  <c:v>14</c:v>
                </c:pt>
                <c:pt idx="1">
                  <c:v>18</c:v>
                </c:pt>
                <c:pt idx="2">
                  <c:v>14</c:v>
                </c:pt>
                <c:pt idx="3">
                  <c:v>29</c:v>
                </c:pt>
                <c:pt idx="4">
                  <c:v>67</c:v>
                </c:pt>
                <c:pt idx="5">
                  <c:v>79</c:v>
                </c:pt>
                <c:pt idx="6">
                  <c:v>104</c:v>
                </c:pt>
                <c:pt idx="7">
                  <c:v>143</c:v>
                </c:pt>
                <c:pt idx="8">
                  <c:v>161</c:v>
                </c:pt>
                <c:pt idx="9">
                  <c:v>229</c:v>
                </c:pt>
                <c:pt idx="10">
                  <c:v>247</c:v>
                </c:pt>
                <c:pt idx="11">
                  <c:v>297</c:v>
                </c:pt>
                <c:pt idx="12">
                  <c:v>292</c:v>
                </c:pt>
                <c:pt idx="13">
                  <c:v>346</c:v>
                </c:pt>
                <c:pt idx="14">
                  <c:v>324</c:v>
                </c:pt>
                <c:pt idx="15">
                  <c:v>309</c:v>
                </c:pt>
                <c:pt idx="16">
                  <c:v>281</c:v>
                </c:pt>
                <c:pt idx="17">
                  <c:v>279</c:v>
                </c:pt>
                <c:pt idx="18">
                  <c:v>268</c:v>
                </c:pt>
                <c:pt idx="19">
                  <c:v>208</c:v>
                </c:pt>
                <c:pt idx="20">
                  <c:v>182</c:v>
                </c:pt>
              </c:numCache>
            </c:numRef>
          </c:val>
          <c:extLst xmlns:c16r2="http://schemas.microsoft.com/office/drawing/2015/06/chart">
            <c:ext xmlns:c16="http://schemas.microsoft.com/office/drawing/2014/chart" uri="{C3380CC4-5D6E-409C-BE32-E72D297353CC}">
              <c16:uniqueId val="{00000000-1A8A-44AC-9412-6D9CF9988574}"/>
            </c:ext>
          </c:extLst>
        </c:ser>
        <c:ser>
          <c:idx val="1"/>
          <c:order val="1"/>
          <c:tx>
            <c:strRef>
              <c:f>Sheet1!$C$1</c:f>
              <c:strCache>
                <c:ptCount val="1"/>
                <c:pt idx="0">
                  <c:v>Possible Prescription Opioid (rx opioid+alcohol or illicit drug)     
</c:v>
                </c:pt>
              </c:strCache>
            </c:strRef>
          </c:tx>
          <c:invertIfNegative val="0"/>
          <c:cat>
            <c:numRef>
              <c:f>Sheet1!$A$2:$A$22</c:f>
              <c:numCache>
                <c:formatCode>General</c:formatCode>
                <c:ptCount val="21"/>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numCache>
            </c:numRef>
          </c:cat>
          <c:val>
            <c:numRef>
              <c:f>Sheet1!$C$2:$C$22</c:f>
              <c:numCache>
                <c:formatCode>General</c:formatCode>
                <c:ptCount val="21"/>
                <c:pt idx="0">
                  <c:v>10</c:v>
                </c:pt>
                <c:pt idx="1">
                  <c:v>7</c:v>
                </c:pt>
                <c:pt idx="2">
                  <c:v>22</c:v>
                </c:pt>
                <c:pt idx="3">
                  <c:v>20</c:v>
                </c:pt>
                <c:pt idx="4">
                  <c:v>31</c:v>
                </c:pt>
                <c:pt idx="5">
                  <c:v>37</c:v>
                </c:pt>
                <c:pt idx="6">
                  <c:v>44</c:v>
                </c:pt>
                <c:pt idx="7">
                  <c:v>73</c:v>
                </c:pt>
                <c:pt idx="8">
                  <c:v>86</c:v>
                </c:pt>
                <c:pt idx="9">
                  <c:v>122</c:v>
                </c:pt>
                <c:pt idx="10">
                  <c:v>152</c:v>
                </c:pt>
                <c:pt idx="11">
                  <c:v>167</c:v>
                </c:pt>
                <c:pt idx="12">
                  <c:v>162</c:v>
                </c:pt>
                <c:pt idx="13">
                  <c:v>166</c:v>
                </c:pt>
                <c:pt idx="14">
                  <c:v>166</c:v>
                </c:pt>
                <c:pt idx="15">
                  <c:v>111</c:v>
                </c:pt>
                <c:pt idx="16">
                  <c:v>126</c:v>
                </c:pt>
                <c:pt idx="17">
                  <c:v>109</c:v>
                </c:pt>
                <c:pt idx="18">
                  <c:v>113</c:v>
                </c:pt>
                <c:pt idx="19">
                  <c:v>111</c:v>
                </c:pt>
                <c:pt idx="20">
                  <c:v>105</c:v>
                </c:pt>
              </c:numCache>
            </c:numRef>
          </c:val>
          <c:extLst xmlns:c16r2="http://schemas.microsoft.com/office/drawing/2015/06/chart">
            <c:ext xmlns:c16="http://schemas.microsoft.com/office/drawing/2014/chart" uri="{C3380CC4-5D6E-409C-BE32-E72D297353CC}">
              <c16:uniqueId val="{00000001-1A8A-44AC-9412-6D9CF9988574}"/>
            </c:ext>
          </c:extLst>
        </c:ser>
        <c:dLbls>
          <c:showLegendKey val="0"/>
          <c:showVal val="0"/>
          <c:showCatName val="0"/>
          <c:showSerName val="0"/>
          <c:showPercent val="0"/>
          <c:showBubbleSize val="0"/>
        </c:dLbls>
        <c:gapWidth val="75"/>
        <c:overlap val="100"/>
        <c:axId val="410323528"/>
        <c:axId val="406663208"/>
      </c:barChart>
      <c:catAx>
        <c:axId val="410323528"/>
        <c:scaling>
          <c:orientation val="minMax"/>
        </c:scaling>
        <c:delete val="0"/>
        <c:axPos val="b"/>
        <c:numFmt formatCode="General" sourceLinked="1"/>
        <c:majorTickMark val="none"/>
        <c:minorTickMark val="none"/>
        <c:tickLblPos val="nextTo"/>
        <c:txPr>
          <a:bodyPr/>
          <a:lstStyle/>
          <a:p>
            <a:pPr>
              <a:defRPr sz="1200"/>
            </a:pPr>
            <a:endParaRPr lang="en-US"/>
          </a:p>
        </c:txPr>
        <c:crossAx val="406663208"/>
        <c:crosses val="autoZero"/>
        <c:auto val="1"/>
        <c:lblAlgn val="ctr"/>
        <c:lblOffset val="100"/>
        <c:noMultiLvlLbl val="0"/>
      </c:catAx>
      <c:valAx>
        <c:axId val="406663208"/>
        <c:scaling>
          <c:orientation val="minMax"/>
        </c:scaling>
        <c:delete val="0"/>
        <c:axPos val="l"/>
        <c:majorGridlines/>
        <c:numFmt formatCode="General" sourceLinked="1"/>
        <c:majorTickMark val="none"/>
        <c:minorTickMark val="none"/>
        <c:tickLblPos val="nextTo"/>
        <c:spPr>
          <a:ln w="9525">
            <a:noFill/>
          </a:ln>
        </c:spPr>
        <c:txPr>
          <a:bodyPr/>
          <a:lstStyle/>
          <a:p>
            <a:pPr>
              <a:defRPr sz="1400"/>
            </a:pPr>
            <a:endParaRPr lang="en-US"/>
          </a:p>
        </c:txPr>
        <c:crossAx val="410323528"/>
        <c:crosses val="autoZero"/>
        <c:crossBetween val="between"/>
      </c:valAx>
    </c:plotArea>
    <c:legend>
      <c:legendPos val="b"/>
      <c:overlay val="0"/>
      <c:txPr>
        <a:bodyPr/>
        <a:lstStyle/>
        <a:p>
          <a:pPr>
            <a:defRPr sz="1100"/>
          </a:pPr>
          <a:endParaRPr lang="en-US"/>
        </a:p>
      </c:txPr>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B5AB31A-E79B-3D46-AE32-76B3281358AC}" type="datetimeFigureOut">
              <a:rPr lang="en-US" smtClean="0"/>
              <a:t>3/30/2017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C31A031-6EAE-8C4C-9AE9-04CAD99D19A6}" type="slidenum">
              <a:rPr lang="en-US" smtClean="0"/>
              <a:t>‹#›</a:t>
            </a:fld>
            <a:endParaRPr lang="en-US"/>
          </a:p>
        </p:txBody>
      </p:sp>
    </p:spTree>
    <p:extLst>
      <p:ext uri="{BB962C8B-B14F-4D97-AF65-F5344CB8AC3E}">
        <p14:creationId xmlns:p14="http://schemas.microsoft.com/office/powerpoint/2010/main" val="8289671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BE0804-0A3F-FF49-99BE-5B018D3C547A}" type="datetimeFigureOut">
              <a:rPr lang="en-US" smtClean="0"/>
              <a:t>3/30/2017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F4D54D-3073-D948-A237-0D3690BDC5F6}" type="slidenum">
              <a:rPr lang="en-US" smtClean="0"/>
              <a:t>‹#›</a:t>
            </a:fld>
            <a:endParaRPr lang="en-US"/>
          </a:p>
        </p:txBody>
      </p:sp>
    </p:spTree>
    <p:extLst>
      <p:ext uri="{BB962C8B-B14F-4D97-AF65-F5344CB8AC3E}">
        <p14:creationId xmlns:p14="http://schemas.microsoft.com/office/powerpoint/2010/main" val="406475735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C0F0CA-65D1-E749-9FE4-2A8DD371EE48}"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4247599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Staff</a:t>
            </a:r>
            <a:r>
              <a:rPr lang="en-US" baseline="0" dirty="0"/>
              <a:t> across agencies have different levels of comfort and expertise with research best practices. Funding is often limited. And CER, and PCOR in particular, can be hard to find. So our objective is to really pool our resources and leverage each other’s strengths, decrease duplicative research and, ultimately, increase the use of evidence in policy design.</a:t>
            </a:r>
          </a:p>
          <a:p>
            <a:endParaRPr lang="en-US" baseline="0" dirty="0"/>
          </a:p>
          <a:p>
            <a:r>
              <a:rPr lang="en-US" dirty="0"/>
              <a:t>Constraints include:</a:t>
            </a:r>
          </a:p>
          <a:p>
            <a:r>
              <a:rPr lang="en-US" sz="1400" b="0" i="0" u="none" strike="noStrike" kern="1200" dirty="0">
                <a:solidFill>
                  <a:schemeClr val="tx1">
                    <a:lumMod val="50000"/>
                  </a:schemeClr>
                </a:solidFill>
                <a:effectLst/>
                <a:latin typeface="Tahoma" panose="020B0604030504040204" pitchFamily="34" charset="0"/>
                <a:ea typeface="Tahoma" panose="020B0604030504040204" pitchFamily="34" charset="0"/>
                <a:cs typeface="Tahoma" panose="020B0604030504040204" pitchFamily="34" charset="0"/>
                <a:sym typeface="Avenir" charset="0"/>
              </a:rPr>
              <a:t> • Ability to secure support for detailed design concepts </a:t>
            </a:r>
            <a:br>
              <a:rPr lang="en-US" sz="1400" b="0" i="0" u="none" strike="noStrike" kern="1200" dirty="0">
                <a:solidFill>
                  <a:schemeClr val="tx1">
                    <a:lumMod val="50000"/>
                  </a:schemeClr>
                </a:solidFill>
                <a:effectLst/>
                <a:latin typeface="Tahoma" panose="020B0604030504040204" pitchFamily="34" charset="0"/>
                <a:ea typeface="Tahoma" panose="020B0604030504040204" pitchFamily="34" charset="0"/>
                <a:cs typeface="Tahoma" panose="020B0604030504040204" pitchFamily="34" charset="0"/>
                <a:sym typeface="Avenir" charset="0"/>
              </a:rPr>
            </a:br>
            <a:r>
              <a:rPr lang="en-US" sz="1400" b="0" i="0" u="none" strike="noStrike" kern="1200" dirty="0">
                <a:solidFill>
                  <a:schemeClr val="tx1">
                    <a:lumMod val="50000"/>
                  </a:schemeClr>
                </a:solidFill>
                <a:effectLst/>
                <a:latin typeface="Tahoma" panose="020B0604030504040204" pitchFamily="34" charset="0"/>
                <a:ea typeface="Tahoma" panose="020B0604030504040204" pitchFamily="34" charset="0"/>
                <a:cs typeface="Tahoma" panose="020B0604030504040204" pitchFamily="34" charset="0"/>
                <a:sym typeface="Avenir" charset="0"/>
              </a:rPr>
              <a:t>     from executive leadership at each agency (talk about Project</a:t>
            </a:r>
            <a:r>
              <a:rPr lang="en-US" sz="1400" b="0" i="0" u="none" strike="noStrike" kern="1200" baseline="0" dirty="0">
                <a:solidFill>
                  <a:schemeClr val="tx1">
                    <a:lumMod val="50000"/>
                  </a:schemeClr>
                </a:solidFill>
                <a:effectLst/>
                <a:latin typeface="Tahoma" panose="020B0604030504040204" pitchFamily="34" charset="0"/>
                <a:ea typeface="Tahoma" panose="020B0604030504040204" pitchFamily="34" charset="0"/>
                <a:cs typeface="Tahoma" panose="020B0604030504040204" pitchFamily="34" charset="0"/>
                <a:sym typeface="Avenir" charset="0"/>
              </a:rPr>
              <a:t> Charter)</a:t>
            </a:r>
            <a:r>
              <a:rPr lang="en-US" sz="1400" b="0" i="0" u="none" strike="noStrike" kern="1200" dirty="0">
                <a:solidFill>
                  <a:schemeClr val="tx1">
                    <a:lumMod val="50000"/>
                  </a:schemeClr>
                </a:solidFill>
                <a:effectLst/>
                <a:latin typeface="Tahoma" panose="020B0604030504040204" pitchFamily="34" charset="0"/>
                <a:ea typeface="Tahoma" panose="020B0604030504040204" pitchFamily="34" charset="0"/>
                <a:cs typeface="Tahoma" panose="020B0604030504040204" pitchFamily="34" charset="0"/>
                <a:sym typeface="Avenir" charset="0"/>
              </a:rPr>
              <a:t/>
            </a:r>
            <a:br>
              <a:rPr lang="en-US" sz="1400" b="0" i="0" u="none" strike="noStrike" kern="1200" dirty="0">
                <a:solidFill>
                  <a:schemeClr val="tx1">
                    <a:lumMod val="50000"/>
                  </a:schemeClr>
                </a:solidFill>
                <a:effectLst/>
                <a:latin typeface="Tahoma" panose="020B0604030504040204" pitchFamily="34" charset="0"/>
                <a:ea typeface="Tahoma" panose="020B0604030504040204" pitchFamily="34" charset="0"/>
                <a:cs typeface="Tahoma" panose="020B0604030504040204" pitchFamily="34" charset="0"/>
                <a:sym typeface="Avenir" charset="0"/>
              </a:rPr>
            </a:br>
            <a:r>
              <a:rPr lang="en-US" sz="1400" b="0" i="0" u="none" strike="noStrike" kern="1200" dirty="0">
                <a:solidFill>
                  <a:schemeClr val="tx1">
                    <a:lumMod val="50000"/>
                  </a:schemeClr>
                </a:solidFill>
                <a:effectLst/>
                <a:latin typeface="Tahoma" panose="020B0604030504040204" pitchFamily="34" charset="0"/>
                <a:ea typeface="Tahoma" panose="020B0604030504040204" pitchFamily="34" charset="0"/>
                <a:cs typeface="Tahoma" panose="020B0604030504040204" pitchFamily="34" charset="0"/>
                <a:sym typeface="Avenir" charset="0"/>
              </a:rPr>
              <a:t>  • Need to align design with current statewide </a:t>
            </a:r>
            <a:br>
              <a:rPr lang="en-US" sz="1400" b="0" i="0" u="none" strike="noStrike" kern="1200" dirty="0">
                <a:solidFill>
                  <a:schemeClr val="tx1">
                    <a:lumMod val="50000"/>
                  </a:schemeClr>
                </a:solidFill>
                <a:effectLst/>
                <a:latin typeface="Tahoma" panose="020B0604030504040204" pitchFamily="34" charset="0"/>
                <a:ea typeface="Tahoma" panose="020B0604030504040204" pitchFamily="34" charset="0"/>
                <a:cs typeface="Tahoma" panose="020B0604030504040204" pitchFamily="34" charset="0"/>
                <a:sym typeface="Avenir" charset="0"/>
              </a:rPr>
            </a:br>
            <a:r>
              <a:rPr lang="en-US" sz="1400" b="0" i="0" u="none" strike="noStrike" kern="1200" dirty="0">
                <a:solidFill>
                  <a:schemeClr val="tx1">
                    <a:lumMod val="50000"/>
                  </a:schemeClr>
                </a:solidFill>
                <a:effectLst/>
                <a:latin typeface="Tahoma" panose="020B0604030504040204" pitchFamily="34" charset="0"/>
                <a:ea typeface="Tahoma" panose="020B0604030504040204" pitchFamily="34" charset="0"/>
                <a:cs typeface="Tahoma" panose="020B0604030504040204" pitchFamily="34" charset="0"/>
                <a:sym typeface="Avenir" charset="0"/>
              </a:rPr>
              <a:t>     efforts, including the Governor's </a:t>
            </a:r>
            <a:r>
              <a:rPr lang="en-US" sz="1400" b="0" i="1" u="none" strike="noStrike" kern="1200" dirty="0">
                <a:solidFill>
                  <a:schemeClr val="tx1">
                    <a:lumMod val="50000"/>
                  </a:schemeClr>
                </a:solidFill>
                <a:effectLst/>
                <a:latin typeface="Tahoma" panose="020B0604030504040204" pitchFamily="34" charset="0"/>
                <a:ea typeface="Tahoma" panose="020B0604030504040204" pitchFamily="34" charset="0"/>
                <a:cs typeface="Tahoma" panose="020B0604030504040204" pitchFamily="34" charset="0"/>
                <a:sym typeface="Avenir" charset="0"/>
              </a:rPr>
              <a:t>Results First Initiative</a:t>
            </a:r>
            <a:r>
              <a:rPr lang="en-US" sz="1400" b="0" i="0" u="none" strike="noStrike" kern="1200" dirty="0">
                <a:solidFill>
                  <a:schemeClr val="tx1">
                    <a:lumMod val="50000"/>
                  </a:schemeClr>
                </a:solidFill>
                <a:effectLst/>
                <a:latin typeface="Tahoma" panose="020B0604030504040204" pitchFamily="34" charset="0"/>
                <a:ea typeface="Tahoma" panose="020B0604030504040204" pitchFamily="34" charset="0"/>
                <a:cs typeface="Tahoma" panose="020B0604030504040204" pitchFamily="34" charset="0"/>
                <a:sym typeface="Avenir" charset="0"/>
              </a:rPr>
              <a:t/>
            </a:r>
            <a:br>
              <a:rPr lang="en-US" sz="1400" b="0" i="0" u="none" strike="noStrike" kern="1200" dirty="0">
                <a:solidFill>
                  <a:schemeClr val="tx1">
                    <a:lumMod val="50000"/>
                  </a:schemeClr>
                </a:solidFill>
                <a:effectLst/>
                <a:latin typeface="Tahoma" panose="020B0604030504040204" pitchFamily="34" charset="0"/>
                <a:ea typeface="Tahoma" panose="020B0604030504040204" pitchFamily="34" charset="0"/>
                <a:cs typeface="Tahoma" panose="020B0604030504040204" pitchFamily="34" charset="0"/>
                <a:sym typeface="Avenir" charset="0"/>
              </a:rPr>
            </a:br>
            <a:r>
              <a:rPr lang="en-US" sz="1400" b="0" i="0" u="none" strike="noStrike" kern="1200" dirty="0">
                <a:solidFill>
                  <a:schemeClr val="tx1">
                    <a:lumMod val="50000"/>
                  </a:schemeClr>
                </a:solidFill>
                <a:effectLst/>
                <a:latin typeface="Tahoma" panose="020B0604030504040204" pitchFamily="34" charset="0"/>
                <a:ea typeface="Tahoma" panose="020B0604030504040204" pitchFamily="34" charset="0"/>
                <a:cs typeface="Tahoma" panose="020B0604030504040204" pitchFamily="34" charset="0"/>
                <a:sym typeface="Avenir" charset="0"/>
              </a:rPr>
              <a:t>  • Ability to fund potential design elements, such as hiring </a:t>
            </a:r>
            <a:br>
              <a:rPr lang="en-US" sz="1400" b="0" i="0" u="none" strike="noStrike" kern="1200" dirty="0">
                <a:solidFill>
                  <a:schemeClr val="tx1">
                    <a:lumMod val="50000"/>
                  </a:schemeClr>
                </a:solidFill>
                <a:effectLst/>
                <a:latin typeface="Tahoma" panose="020B0604030504040204" pitchFamily="34" charset="0"/>
                <a:ea typeface="Tahoma" panose="020B0604030504040204" pitchFamily="34" charset="0"/>
                <a:cs typeface="Tahoma" panose="020B0604030504040204" pitchFamily="34" charset="0"/>
                <a:sym typeface="Avenir" charset="0"/>
              </a:rPr>
            </a:br>
            <a:r>
              <a:rPr lang="en-US" sz="1400" b="0" i="0" u="none" strike="noStrike" kern="1200" dirty="0">
                <a:solidFill>
                  <a:schemeClr val="tx1">
                    <a:lumMod val="50000"/>
                  </a:schemeClr>
                </a:solidFill>
                <a:effectLst/>
                <a:latin typeface="Tahoma" panose="020B0604030504040204" pitchFamily="34" charset="0"/>
                <a:ea typeface="Tahoma" panose="020B0604030504040204" pitchFamily="34" charset="0"/>
                <a:cs typeface="Tahoma" panose="020B0604030504040204" pitchFamily="34" charset="0"/>
                <a:sym typeface="Avenir" charset="0"/>
              </a:rPr>
              <a:t>     third party contractors to conduct systematic research</a:t>
            </a:r>
          </a:p>
          <a:p>
            <a:endParaRPr lang="en-US" sz="1400" b="0" i="0" u="none" strike="noStrike" kern="1200" dirty="0">
              <a:solidFill>
                <a:schemeClr val="tx1">
                  <a:lumMod val="50000"/>
                </a:schemeClr>
              </a:solidFill>
              <a:effectLst/>
              <a:latin typeface="Tahoma" panose="020B0604030504040204" pitchFamily="34" charset="0"/>
              <a:ea typeface="Tahoma" panose="020B0604030504040204" pitchFamily="34" charset="0"/>
              <a:cs typeface="Tahoma" panose="020B0604030504040204" pitchFamily="34" charset="0"/>
              <a:sym typeface="Avenir" charset="0"/>
            </a:endParaRPr>
          </a:p>
          <a:p>
            <a:r>
              <a:rPr lang="en-US" sz="1400" kern="1200" dirty="0">
                <a:solidFill>
                  <a:schemeClr val="tx1">
                    <a:lumMod val="50000"/>
                  </a:schemeClr>
                </a:solidFill>
                <a:effectLst/>
                <a:latin typeface="Tahoma" panose="020B0604030504040204" pitchFamily="34" charset="0"/>
                <a:ea typeface="Tahoma" panose="020B0604030504040204" pitchFamily="34" charset="0"/>
                <a:cs typeface="Tahoma" panose="020B0604030504040204" pitchFamily="34" charset="0"/>
                <a:sym typeface="Avenir" charset="0"/>
              </a:rPr>
              <a:t>Will draw stark dichotomy to WA’s approach and address how cross-agency collaboration is less obvious in CO and discuss the challenges CO’s efforts faced. Will share an image of CO’s project charter in the slides. Recognize that siloes exist, acknowledge strong support from leadership is important, but that like CO states can move ahead incrementally and build a supportive infrastructure for evidence based policymaking</a:t>
            </a:r>
            <a:endParaRPr lang="en-US" dirty="0"/>
          </a:p>
        </p:txBody>
      </p:sp>
    </p:spTree>
    <p:extLst>
      <p:ext uri="{BB962C8B-B14F-4D97-AF65-F5344CB8AC3E}">
        <p14:creationId xmlns:p14="http://schemas.microsoft.com/office/powerpoint/2010/main" val="1966711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C0F0CA-65D1-E749-9FE4-2A8DD371EE48}"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1142983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smtClean="0">
                <a:solidFill>
                  <a:schemeClr val="tx1">
                    <a:lumMod val="50000"/>
                  </a:schemeClr>
                </a:solidFill>
                <a:effectLst/>
                <a:latin typeface="Tahoma" panose="020B0604030504040204" pitchFamily="34" charset="0"/>
                <a:ea typeface="Tahoma" panose="020B0604030504040204" pitchFamily="34" charset="0"/>
                <a:cs typeface="Tahoma" panose="020B0604030504040204" pitchFamily="34" charset="0"/>
                <a:sym typeface="Avenir" charset="0"/>
              </a:rPr>
              <a:t>1) Prenatal genetic testing—Colorado Medicaid pays for 4 different types of genetic tests without conclusive evidence are which are most effective, though the 4 vary significantly in price. This is a specific area where Colorado Medicaid needs more evidence to make informed coverage decision. 2) Transgender Services—good example of how we worked with MED.</a:t>
            </a:r>
            <a:endParaRPr lang="en-US" sz="1000" dirty="0"/>
          </a:p>
        </p:txBody>
      </p:sp>
    </p:spTree>
    <p:extLst>
      <p:ext uri="{BB962C8B-B14F-4D97-AF65-F5344CB8AC3E}">
        <p14:creationId xmlns:p14="http://schemas.microsoft.com/office/powerpoint/2010/main" val="2345215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C0F0CA-65D1-E749-9FE4-2A8DD371EE48}"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3474579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Script:</a:t>
            </a:r>
          </a:p>
          <a:p>
            <a:endParaRPr lang="en-US" sz="1000" dirty="0"/>
          </a:p>
          <a:p>
            <a:r>
              <a:rPr lang="en-US" sz="1400" kern="1200" dirty="0">
                <a:solidFill>
                  <a:schemeClr val="tx1">
                    <a:lumMod val="50000"/>
                  </a:schemeClr>
                </a:solidFill>
                <a:effectLst/>
                <a:latin typeface="Tahoma" panose="020B0604030504040204" pitchFamily="34" charset="0"/>
                <a:ea typeface="Tahoma" panose="020B0604030504040204" pitchFamily="34" charset="0"/>
                <a:cs typeface="Tahoma" panose="020B0604030504040204" pitchFamily="34" charset="0"/>
                <a:sym typeface="Avenir" charset="0"/>
              </a:rPr>
              <a:t>Highlight benefits collaborative—created 5 years ago to leverage resources of community, supplemental funding for research. Will talk about program success.</a:t>
            </a:r>
          </a:p>
          <a:p>
            <a:endParaRPr lang="en-US" sz="1000" dirty="0"/>
          </a:p>
          <a:p>
            <a:r>
              <a:rPr lang="en-US" sz="1000" dirty="0"/>
              <a:t>We feel that,</a:t>
            </a:r>
            <a:r>
              <a:rPr lang="en-US" sz="1000" baseline="0" dirty="0"/>
              <a:t> in a public, policy design process, it is important to set realistic expectations…</a:t>
            </a:r>
            <a:r>
              <a:rPr lang="en-US" sz="1000" dirty="0"/>
              <a:t>[Read Slide]</a:t>
            </a:r>
          </a:p>
          <a:p>
            <a:endParaRPr lang="en-US" sz="1000" dirty="0"/>
          </a:p>
          <a:p>
            <a:r>
              <a:rPr lang="en-US" sz="1000" dirty="0"/>
              <a:t>… We continually evaluate this process for efficiencies and are aided by stakeholders</a:t>
            </a:r>
            <a:r>
              <a:rPr lang="en-US" sz="1000" baseline="0" dirty="0"/>
              <a:t> who volunteer process improvement feedback during the process and from who we solicit feedback after the process.</a:t>
            </a:r>
          </a:p>
          <a:p>
            <a:endParaRPr lang="en-US" sz="1000" baseline="0" dirty="0"/>
          </a:p>
          <a:p>
            <a:pPr marL="0" marR="0" lvl="0" indent="0" algn="l" defTabSz="457200" rtl="0" eaLnBrk="0" fontAlgn="base" latinLnBrk="0" hangingPunct="0">
              <a:lnSpc>
                <a:spcPct val="125000"/>
              </a:lnSpc>
              <a:spcBef>
                <a:spcPct val="0"/>
              </a:spcBef>
              <a:spcAft>
                <a:spcPct val="0"/>
              </a:spcAft>
              <a:buClrTx/>
              <a:buSzTx/>
              <a:buFontTx/>
              <a:buNone/>
              <a:tabLst/>
              <a:defRPr/>
            </a:pPr>
            <a:r>
              <a:rPr lang="en-US" sz="1000" dirty="0"/>
              <a:t>The model works because we are transparent, we communicate regularly (as we work to improve upon a draft policy based on the feedback received), and we set clear guiding principles. </a:t>
            </a:r>
          </a:p>
          <a:p>
            <a:endParaRPr lang="en-US" sz="1000" dirty="0"/>
          </a:p>
          <a:p>
            <a:endParaRPr lang="en-US" dirty="0"/>
          </a:p>
        </p:txBody>
      </p:sp>
    </p:spTree>
    <p:extLst>
      <p:ext uri="{BB962C8B-B14F-4D97-AF65-F5344CB8AC3E}">
        <p14:creationId xmlns:p14="http://schemas.microsoft.com/office/powerpoint/2010/main" val="728029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sz="3600" dirty="0" smtClean="0">
                <a:solidFill>
                  <a:prstClr val="black"/>
                </a:solidFill>
                <a:latin typeface="Cambria" panose="02040503050406030204" pitchFamily="18" charset="0"/>
                <a:ea typeface="MS Mincho" panose="02020609040205080304" pitchFamily="49" charset="-128"/>
                <a:cs typeface="Times New Roman" panose="02020603050405020304" pitchFamily="18" charset="0"/>
              </a:rPr>
              <a:t>Lead By Example</a:t>
            </a:r>
          </a:p>
          <a:p>
            <a:pPr marL="2286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sz="3600" dirty="0" smtClean="0">
                <a:solidFill>
                  <a:prstClr val="black"/>
                </a:solidFill>
                <a:latin typeface="Cambria" panose="02040503050406030204" pitchFamily="18" charset="0"/>
                <a:ea typeface="MS Mincho" panose="02020609040205080304" pitchFamily="49" charset="-128"/>
                <a:cs typeface="Times New Roman" panose="02020603050405020304" pitchFamily="18" charset="0"/>
              </a:rPr>
              <a:t>Prepare</a:t>
            </a:r>
            <a:r>
              <a:rPr lang="en-US" sz="3600" baseline="0" dirty="0" smtClean="0">
                <a:solidFill>
                  <a:prstClr val="black"/>
                </a:solidFill>
                <a:latin typeface="Cambria" panose="02040503050406030204" pitchFamily="18" charset="0"/>
                <a:ea typeface="MS Mincho" panose="02020609040205080304" pitchFamily="49" charset="-128"/>
                <a:cs typeface="Times New Roman" panose="02020603050405020304" pitchFamily="18" charset="0"/>
              </a:rPr>
              <a:t> for your agenda to change</a:t>
            </a:r>
            <a:endParaRPr lang="en-US" sz="3600" dirty="0" smtClean="0">
              <a:solidFill>
                <a:prstClr val="black"/>
              </a:solidFill>
              <a:latin typeface="Cambria" panose="02040503050406030204" pitchFamily="18" charset="0"/>
              <a:ea typeface="MS Mincho" panose="02020609040205080304" pitchFamily="49" charset="-128"/>
              <a:cs typeface="Times New Roman" panose="02020603050405020304" pitchFamily="18" charset="0"/>
            </a:endParaRPr>
          </a:p>
          <a:p>
            <a:pPr marL="2286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smtClean="0"/>
              <a:t>Hiring</a:t>
            </a:r>
            <a:r>
              <a:rPr lang="en-US" baseline="0" dirty="0" smtClean="0"/>
              <a:t> Practices</a:t>
            </a:r>
          </a:p>
          <a:p>
            <a:pPr marL="2286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Work environment</a:t>
            </a:r>
          </a:p>
          <a:p>
            <a:pPr marL="2286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Integrate consumer and family into development, evaluation, and changes</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FC900EA6-7B29-944F-8925-0CF44FEE20C0}"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25803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Pay</a:t>
            </a:r>
            <a:r>
              <a:rPr lang="en-US" baseline="0" dirty="0" smtClean="0"/>
              <a:t> people!</a:t>
            </a:r>
          </a:p>
          <a:p>
            <a:pPr marL="228600" indent="-228600">
              <a:buAutoNum type="arabicPeriod"/>
            </a:pPr>
            <a:r>
              <a:rPr lang="en-US" baseline="0" dirty="0" smtClean="0"/>
              <a:t>Dedicate staff </a:t>
            </a:r>
            <a:endParaRPr lang="en-US" dirty="0"/>
          </a:p>
        </p:txBody>
      </p:sp>
      <p:sp>
        <p:nvSpPr>
          <p:cNvPr id="4" name="Slide Number Placeholder 3"/>
          <p:cNvSpPr>
            <a:spLocks noGrp="1"/>
          </p:cNvSpPr>
          <p:nvPr>
            <p:ph type="sldNum" sz="quarter" idx="10"/>
          </p:nvPr>
        </p:nvSpPr>
        <p:spPr/>
        <p:txBody>
          <a:bodyPr/>
          <a:lstStyle/>
          <a:p>
            <a:fld id="{FC900EA6-7B29-944F-8925-0CF44FEE20C0}"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841494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F4D54D-3073-D948-A237-0D3690BDC5F6}" type="slidenum">
              <a:rPr lang="en-US" smtClean="0"/>
              <a:t>31</a:t>
            </a:fld>
            <a:endParaRPr lang="en-US"/>
          </a:p>
        </p:txBody>
      </p:sp>
    </p:spTree>
    <p:extLst>
      <p:ext uri="{BB962C8B-B14F-4D97-AF65-F5344CB8AC3E}">
        <p14:creationId xmlns:p14="http://schemas.microsoft.com/office/powerpoint/2010/main" val="1437376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0"/>
                <a:cs typeface="ＭＳ Ｐゴシック" charset="0"/>
              </a:defRPr>
            </a:lvl1pPr>
            <a:lvl2pPr marL="37931725" indent="-37474525">
              <a:defRPr sz="24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400" b="1">
                <a:solidFill>
                  <a:schemeClr val="tx1"/>
                </a:solidFill>
                <a:latin typeface="Arial" charset="0"/>
                <a:ea typeface="ＭＳ Ｐゴシック" charset="0"/>
              </a:defRPr>
            </a:lvl4pPr>
            <a:lvl5pPr>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fld id="{CC623DFD-C43F-1C43-A844-C1C937B77E16}" type="slidenum">
              <a:rPr lang="en-US" sz="1200" b="0">
                <a:solidFill>
                  <a:prstClr val="black"/>
                </a:solidFill>
              </a:rPr>
              <a:pPr/>
              <a:t>34</a:t>
            </a:fld>
            <a:endParaRPr lang="en-US" sz="1200" b="0" dirty="0">
              <a:solidFill>
                <a:prstClr val="black"/>
              </a:solidFill>
            </a:endParaRPr>
          </a:p>
        </p:txBody>
      </p:sp>
      <p:sp>
        <p:nvSpPr>
          <p:cNvPr id="45059" name="Rectangle 2"/>
          <p:cNvSpPr>
            <a:spLocks noGrp="1" noRot="1" noChangeAspect="1" noChangeArrowheads="1" noTextEdit="1"/>
          </p:cNvSpPr>
          <p:nvPr>
            <p:ph type="sldImg"/>
          </p:nvPr>
        </p:nvSpPr>
        <p:spPr>
          <a:xfrm>
            <a:off x="1143000" y="684213"/>
            <a:ext cx="4573588" cy="3430587"/>
          </a:xfrm>
          <a:solidFill>
            <a:srgbClr val="FFFFFF"/>
          </a:solidFill>
          <a:ln/>
        </p:spPr>
      </p:sp>
      <p:sp>
        <p:nvSpPr>
          <p:cNvPr id="45060" name="Rectangle 3"/>
          <p:cNvSpPr>
            <a:spLocks noGrp="1" noChangeArrowheads="1"/>
          </p:cNvSpPr>
          <p:nvPr>
            <p:ph type="body" idx="1"/>
          </p:nvPr>
        </p:nvSpPr>
        <p:spPr>
          <a:xfrm>
            <a:off x="685800" y="4343400"/>
            <a:ext cx="5486400" cy="4116388"/>
          </a:xfrm>
          <a:solidFill>
            <a:srgbClr val="FFFFFF"/>
          </a:solidFill>
          <a:ln>
            <a:solidFill>
              <a:srgbClr val="000000"/>
            </a:solidFill>
          </a:ln>
        </p:spPr>
        <p:txBody>
          <a:bodyPr/>
          <a:lstStyle/>
          <a:p>
            <a:pPr eaLnBrk="1" hangingPunct="1"/>
            <a:r>
              <a:rPr lang="en-US" dirty="0">
                <a:ea typeface="ＭＳ Ｐゴシック" charset="0"/>
                <a:cs typeface="ＭＳ Ｐゴシック" charset="0"/>
              </a:rPr>
              <a:t>Describe hierarchy of evidence.</a:t>
            </a:r>
          </a:p>
        </p:txBody>
      </p:sp>
    </p:spTree>
    <p:extLst>
      <p:ext uri="{BB962C8B-B14F-4D97-AF65-F5344CB8AC3E}">
        <p14:creationId xmlns:p14="http://schemas.microsoft.com/office/powerpoint/2010/main" val="2916835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endParaRP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F0B5A10F-7D56-6140-A225-97F83AE891E1}" type="slidenum">
              <a:rPr lang="en-US">
                <a:solidFill>
                  <a:srgbClr val="000000"/>
                </a:solidFill>
              </a:rPr>
              <a:pPr/>
              <a:t>35</a:t>
            </a:fld>
            <a:endParaRPr lang="en-US">
              <a:solidFill>
                <a:srgbClr val="000000"/>
              </a:solidFill>
            </a:endParaRPr>
          </a:p>
        </p:txBody>
      </p:sp>
    </p:spTree>
    <p:extLst>
      <p:ext uri="{BB962C8B-B14F-4D97-AF65-F5344CB8AC3E}">
        <p14:creationId xmlns:p14="http://schemas.microsoft.com/office/powerpoint/2010/main" val="3508146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8B7C40-9FFA-BB4E-9684-1C763C96826F}" type="slidenum">
              <a:rPr lang="en-US">
                <a:solidFill>
                  <a:prstClr val="black"/>
                </a:solidFill>
              </a:rPr>
              <a:pPr/>
              <a:t>5</a:t>
            </a:fld>
            <a:endParaRPr lang="en-US" dirty="0">
              <a:solidFill>
                <a:prstClr val="black"/>
              </a:solidFill>
            </a:endParaRPr>
          </a:p>
        </p:txBody>
      </p:sp>
      <p:sp>
        <p:nvSpPr>
          <p:cNvPr id="11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26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1554716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424B61-0128-414B-9080-D4DF3228A022}"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4030102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a:t>
            </a:r>
          </a:p>
          <a:p>
            <a:endParaRPr lang="en-US" dirty="0"/>
          </a:p>
          <a:p>
            <a:r>
              <a:rPr lang="en-US" dirty="0"/>
              <a:t>So,</a:t>
            </a:r>
            <a:r>
              <a:rPr lang="en-US" baseline="0" dirty="0"/>
              <a:t> let’s talk about this model…..</a:t>
            </a:r>
          </a:p>
          <a:p>
            <a:endParaRPr lang="en-US" baseline="0" dirty="0"/>
          </a:p>
          <a:p>
            <a:r>
              <a:rPr lang="en-US" dirty="0"/>
              <a:t>When stakeholders are engaged</a:t>
            </a:r>
            <a:r>
              <a:rPr lang="en-US" baseline="0" dirty="0"/>
              <a:t> </a:t>
            </a:r>
            <a:r>
              <a:rPr lang="en-US" b="1" baseline="0" dirty="0"/>
              <a:t>effectively</a:t>
            </a:r>
            <a:r>
              <a:rPr lang="en-US" baseline="0" dirty="0"/>
              <a:t> in the policy decisions that impact them, the product almost always improves. </a:t>
            </a:r>
          </a:p>
          <a:p>
            <a:r>
              <a:rPr lang="en-US" baseline="0" dirty="0"/>
              <a:t>	- Many of us are familiar with patient centered design principles – the idea that systems of care work better when they are designed and implemented </a:t>
            </a:r>
            <a:r>
              <a:rPr lang="en-US" sz="1000" b="1" u="sng" kern="1200" dirty="0">
                <a:solidFill>
                  <a:schemeClr val="tx1">
                    <a:lumMod val="50000"/>
                  </a:schemeClr>
                </a:solidFill>
                <a:effectLst/>
                <a:latin typeface="Tahoma" panose="020B0604030504040204" pitchFamily="34" charset="0"/>
                <a:ea typeface="Tahoma" panose="020B0604030504040204" pitchFamily="34" charset="0"/>
                <a:cs typeface="Tahoma" panose="020B0604030504040204" pitchFamily="34" charset="0"/>
                <a:sym typeface="Avenir" charset="0"/>
              </a:rPr>
              <a:t>with</a:t>
            </a:r>
            <a:r>
              <a:rPr lang="en-US" sz="1000" kern="1200" dirty="0">
                <a:solidFill>
                  <a:schemeClr val="tx1">
                    <a:lumMod val="50000"/>
                  </a:schemeClr>
                </a:solidFill>
                <a:effectLst/>
                <a:latin typeface="Tahoma" panose="020B0604030504040204" pitchFamily="34" charset="0"/>
                <a:ea typeface="Tahoma" panose="020B0604030504040204" pitchFamily="34" charset="0"/>
                <a:cs typeface="Tahoma" panose="020B0604030504040204" pitchFamily="34" charset="0"/>
                <a:sym typeface="Avenir" charset="0"/>
              </a:rPr>
              <a:t> clients and families, not </a:t>
            </a:r>
            <a:r>
              <a:rPr lang="en-US" sz="1000" i="1" kern="1200" dirty="0">
                <a:solidFill>
                  <a:schemeClr val="tx1">
                    <a:lumMod val="50000"/>
                  </a:schemeClr>
                </a:solidFill>
                <a:effectLst/>
                <a:latin typeface="Tahoma" panose="020B0604030504040204" pitchFamily="34" charset="0"/>
                <a:ea typeface="Tahoma" panose="020B0604030504040204" pitchFamily="34" charset="0"/>
                <a:cs typeface="Tahoma" panose="020B0604030504040204" pitchFamily="34" charset="0"/>
                <a:sym typeface="Avenir" charset="0"/>
              </a:rPr>
              <a:t>for</a:t>
            </a:r>
            <a:r>
              <a:rPr lang="en-US" sz="1000" kern="1200" dirty="0">
                <a:solidFill>
                  <a:schemeClr val="tx1">
                    <a:lumMod val="50000"/>
                  </a:schemeClr>
                </a:solidFill>
                <a:effectLst/>
                <a:latin typeface="Tahoma" panose="020B0604030504040204" pitchFamily="34" charset="0"/>
                <a:ea typeface="Tahoma" panose="020B0604030504040204" pitchFamily="34" charset="0"/>
                <a:cs typeface="Tahoma" panose="020B0604030504040204" pitchFamily="34" charset="0"/>
                <a:sym typeface="Avenir" charset="0"/>
              </a:rPr>
              <a:t> them. </a:t>
            </a:r>
          </a:p>
          <a:p>
            <a:endParaRPr lang="en-US" dirty="0"/>
          </a:p>
          <a:p>
            <a:r>
              <a:rPr lang="en-US" baseline="0" dirty="0"/>
              <a:t>We think we have developed a model for public policy design that works in Colorado.</a:t>
            </a:r>
          </a:p>
          <a:p>
            <a:r>
              <a:rPr lang="en-US" baseline="0" dirty="0"/>
              <a:t>We call it the Benefits Collaborative Process.</a:t>
            </a:r>
          </a:p>
          <a:p>
            <a:endParaRPr lang="en-US" baseline="0" dirty="0"/>
          </a:p>
          <a:p>
            <a:r>
              <a:rPr lang="en-US" baseline="0" dirty="0"/>
              <a:t>[Read slide and add commentary below as you go]</a:t>
            </a:r>
          </a:p>
          <a:p>
            <a:endParaRPr lang="en-US" baseline="0" dirty="0"/>
          </a:p>
          <a:p>
            <a:pPr marL="228600" indent="-228600">
              <a:buAutoNum type="arabicPeriod"/>
            </a:pPr>
            <a:r>
              <a:rPr lang="en-US" baseline="0" dirty="0"/>
              <a:t>Process – the process is policy-development process that includes a series of one to three public meetings, followed by consultation with our medical and children’s advisory councils and a public notice period.  [Read item #1 on slide]. The word “structured” here is very important. In our first public meeting we define both the scope of the topic under discussion and the clearly explain the constraints our Department is operating under early and often. I am going to come back to these topics of defining scope and constraints later.</a:t>
            </a:r>
          </a:p>
          <a:p>
            <a:pPr marL="228600" indent="-228600">
              <a:buAutoNum type="arabicPeriod"/>
            </a:pPr>
            <a:r>
              <a:rPr lang="en-US" baseline="0" dirty="0"/>
              <a:t>Product – [Read item 2]. For example, we may propose an Imaging policy in the first stakeholder meeting that lists the various types of radiology services we cover and under what circumstances, and then ask for comment.</a:t>
            </a:r>
          </a:p>
          <a:p>
            <a:pPr marL="228600" indent="-228600">
              <a:buAutoNum type="arabicPeriod"/>
            </a:pPr>
            <a:r>
              <a:rPr lang="en-US" baseline="0" dirty="0"/>
              <a:t>Purpose – These three bullets are our Guiding Principles. We tell stakeholders early and often in the process that changes to policy drafts will </a:t>
            </a:r>
            <a:r>
              <a:rPr lang="en-US" b="1" baseline="0" dirty="0"/>
              <a:t>only</a:t>
            </a:r>
            <a:r>
              <a:rPr lang="en-US" baseline="0" dirty="0"/>
              <a:t> be operationalized </a:t>
            </a:r>
            <a:r>
              <a:rPr lang="en-US" b="1" baseline="0" dirty="0"/>
              <a:t>if</a:t>
            </a:r>
            <a:r>
              <a:rPr lang="en-US" baseline="0" dirty="0"/>
              <a:t> they are based on a body of evidence and best practice, are cost effective and promote health. </a:t>
            </a:r>
          </a:p>
          <a:p>
            <a:pPr marL="0" indent="0">
              <a:buNone/>
            </a:pPr>
            <a:r>
              <a:rPr lang="en-US" baseline="0" dirty="0"/>
              <a:t>	- IMPORTANT: Establishing criteria that will be used to make policy decisions is </a:t>
            </a:r>
            <a:r>
              <a:rPr lang="en-US" b="1" baseline="0" dirty="0"/>
              <a:t>key</a:t>
            </a:r>
            <a:r>
              <a:rPr lang="en-US" baseline="0" dirty="0"/>
              <a:t> to the success of any public policy design effort.</a:t>
            </a:r>
          </a:p>
          <a:p>
            <a:pPr marL="228600" indent="-228600">
              <a:buAutoNum type="arabicPeriod" startAt="4"/>
            </a:pPr>
            <a:r>
              <a:rPr lang="en-US" baseline="0" dirty="0"/>
              <a:t>We use a consultancy model. Our stakeholders are our consultants. And we are very up-front about this at the start of each process. </a:t>
            </a:r>
          </a:p>
          <a:p>
            <a:pPr marL="228600" lvl="1" indent="0">
              <a:buNone/>
            </a:pPr>
            <a:r>
              <a:rPr lang="en-US" baseline="0" dirty="0"/>
              <a:t>	</a:t>
            </a:r>
            <a:r>
              <a:rPr lang="en-US" sz="1000" baseline="0" dirty="0"/>
              <a:t>- We tell stakeholders that they will not be voting; this is not a consensus model. Their role is to inform us of information we may not know - or have fully considered - and our role is to fully research that information. </a:t>
            </a:r>
          </a:p>
          <a:p>
            <a:pPr marL="228600" lvl="1" indent="0">
              <a:buNone/>
            </a:pPr>
            <a:r>
              <a:rPr lang="en-US" sz="1000" baseline="0" dirty="0"/>
              <a:t>	- We tell stakeholders that we will review all information provided and read all case studies or journal articles submitted. We tell them we will look into specific client cases and we listen to their own experiences.  </a:t>
            </a:r>
          </a:p>
          <a:p>
            <a:pPr marL="228600" lvl="1" indent="0">
              <a:buNone/>
            </a:pPr>
            <a:r>
              <a:rPr lang="en-US" sz="1000" baseline="0" dirty="0"/>
              <a:t>	- But we are clear that feedback </a:t>
            </a:r>
            <a:r>
              <a:rPr lang="en-US" sz="1000" b="1" baseline="0" dirty="0"/>
              <a:t>must</a:t>
            </a:r>
            <a:r>
              <a:rPr lang="en-US" sz="1000" baseline="0" dirty="0"/>
              <a:t> be specific and verifiable. This limits the amount of anecdotal storytelling – which can be informative but is often difficult to research. </a:t>
            </a:r>
          </a:p>
          <a:p>
            <a:pPr marL="228600" lvl="1" indent="0">
              <a:buNone/>
            </a:pPr>
            <a:r>
              <a:rPr lang="en-US" sz="1000" baseline="0" dirty="0"/>
              <a:t>	- We find that, sharing with stakeholders these guiding principles and being clear about the type of feedback we need, focuses their feedback and dramatically cuts down on feedback that doesn’t have a basis in demonstrable fact. And we find that stakeholders appreciate this guidance and really step up to the plate.</a:t>
            </a:r>
            <a:br>
              <a:rPr lang="en-US" sz="1000" baseline="0" dirty="0"/>
            </a:br>
            <a:endParaRPr lang="en-US" sz="1000" baseline="0" dirty="0"/>
          </a:p>
          <a:p>
            <a:pPr marL="228600" lvl="1" indent="0">
              <a:buNone/>
            </a:pPr>
            <a:r>
              <a:rPr lang="en-US" sz="1000" baseline="0" dirty="0"/>
              <a:t>5. So, providing clear explanation (of the process, it’s purpose, roles and </a:t>
            </a:r>
            <a:r>
              <a:rPr lang="en-US" sz="1000" b="1" baseline="0" dirty="0"/>
              <a:t>guiding principles</a:t>
            </a:r>
            <a:r>
              <a:rPr lang="en-US" sz="1000" baseline="0" dirty="0"/>
              <a:t>) is one key to the success of this model, but </a:t>
            </a:r>
            <a:r>
              <a:rPr lang="en-US" sz="1000" b="1" baseline="0" dirty="0"/>
              <a:t>transparency</a:t>
            </a:r>
            <a:r>
              <a:rPr lang="en-US" sz="1000" baseline="0" dirty="0"/>
              <a:t> and </a:t>
            </a:r>
            <a:r>
              <a:rPr lang="en-US" sz="1000" b="1" baseline="0" dirty="0"/>
              <a:t>routine communication </a:t>
            </a:r>
            <a:r>
              <a:rPr lang="en-US" sz="1000" baseline="0" dirty="0"/>
              <a:t>are the other key ingredients. </a:t>
            </a:r>
          </a:p>
          <a:p>
            <a:pPr marL="228600" lvl="1" indent="0">
              <a:buNone/>
            </a:pPr>
            <a:r>
              <a:rPr lang="en-US" sz="1000" baseline="0" dirty="0"/>
              <a:t>	</a:t>
            </a:r>
          </a:p>
        </p:txBody>
      </p:sp>
    </p:spTree>
    <p:extLst>
      <p:ext uri="{BB962C8B-B14F-4D97-AF65-F5344CB8AC3E}">
        <p14:creationId xmlns:p14="http://schemas.microsoft.com/office/powerpoint/2010/main" val="2336846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focus mostly on describing</a:t>
            </a:r>
            <a:r>
              <a:rPr lang="en-US" baseline="0" dirty="0"/>
              <a:t> the Results first initiative.</a:t>
            </a:r>
            <a:endParaRPr lang="en-US" dirty="0"/>
          </a:p>
        </p:txBody>
      </p:sp>
    </p:spTree>
    <p:extLst>
      <p:ext uri="{BB962C8B-B14F-4D97-AF65-F5344CB8AC3E}">
        <p14:creationId xmlns:p14="http://schemas.microsoft.com/office/powerpoint/2010/main" val="2663429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Will talk about CDPHE and OBH.</a:t>
            </a:r>
            <a:endParaRPr lang="en-US" sz="1000" dirty="0"/>
          </a:p>
        </p:txBody>
      </p:sp>
    </p:spTree>
    <p:extLst>
      <p:ext uri="{BB962C8B-B14F-4D97-AF65-F5344CB8AC3E}">
        <p14:creationId xmlns:p14="http://schemas.microsoft.com/office/powerpoint/2010/main" val="2190427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C0F0CA-65D1-E749-9FE4-2A8DD371EE48}"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2171171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precondition to  participating in the learning collaborative opportunity sponsored through the National Academy of State Health Policy (NASHP), entitled From Engagement to Evidence: Using PCOR and CER to Inform State Policymaking, Colorado agreed to convene a team</a:t>
            </a:r>
            <a:r>
              <a:rPr lang="en-US" baseline="0" dirty="0"/>
              <a:t> made up of various agency partners and patient partners, </a:t>
            </a:r>
            <a:r>
              <a:rPr lang="en-US" dirty="0"/>
              <a:t>to pursue several key objectives. These included:  </a:t>
            </a:r>
          </a:p>
          <a:p>
            <a:r>
              <a:rPr lang="en-US" dirty="0"/>
              <a:t>  1. Increasing the use of evidence, including Patient Centered Outcomes Research (PCOR) and Comparative Effectiveness Research (CER), within state health policy decision making; </a:t>
            </a:r>
          </a:p>
          <a:p>
            <a:r>
              <a:rPr lang="en-US" dirty="0"/>
              <a:t>  2. Establishing a structure (i.e. process or committee) for inter-agency collaboration on the use of this research; </a:t>
            </a:r>
          </a:p>
          <a:p>
            <a:r>
              <a:rPr lang="en-US" dirty="0"/>
              <a:t>  3. Developing a strategy for the meaningful engagement of the patient in program &amp; policy development;</a:t>
            </a:r>
          </a:p>
          <a:p>
            <a:r>
              <a:rPr lang="en-US" dirty="0"/>
              <a:t>  4. Creating opportunity for each agency to share best research and patient engagement practices; and </a:t>
            </a:r>
          </a:p>
          <a:p>
            <a:r>
              <a:rPr lang="en-US" dirty="0"/>
              <a:t>  5. Building capacity for internal staff and the general public to find and evaluate evidence.</a:t>
            </a:r>
          </a:p>
        </p:txBody>
      </p:sp>
    </p:spTree>
    <p:extLst>
      <p:ext uri="{BB962C8B-B14F-4D97-AF65-F5344CB8AC3E}">
        <p14:creationId xmlns:p14="http://schemas.microsoft.com/office/powerpoint/2010/main" val="3544321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Specifically, we are attempting to design:</a:t>
            </a:r>
            <a:r>
              <a:rPr lang="en-US" baseline="0" dirty="0"/>
              <a:t> Design  an inter-agency collaborative structure, including:</a:t>
            </a:r>
          </a:p>
          <a:p>
            <a:r>
              <a:rPr lang="en-US" baseline="0" dirty="0"/>
              <a:t>  • a mechanism to identify and prioritize   </a:t>
            </a:r>
          </a:p>
          <a:p>
            <a:r>
              <a:rPr lang="en-US" baseline="0" dirty="0"/>
              <a:t>      topics of agency mutual interest (ex: diabetes, cancer screening)</a:t>
            </a:r>
          </a:p>
          <a:p>
            <a:r>
              <a:rPr lang="en-US" baseline="0" dirty="0"/>
              <a:t>  • a multi-agency research mechanism (do we leverage each other’s research strengths or contract-out?); and</a:t>
            </a:r>
          </a:p>
          <a:p>
            <a:r>
              <a:rPr lang="en-US" baseline="0" dirty="0"/>
              <a:t>  • a multi-agency, evidence-informed, </a:t>
            </a:r>
          </a:p>
          <a:p>
            <a:r>
              <a:rPr lang="en-US" baseline="0" dirty="0"/>
              <a:t>     policy recommendation mechanism (is this a committee of SMEs, perhaps appointed by the Governor, who review systematic reviews developed by contractors and make recommendations to leadership?)</a:t>
            </a:r>
            <a:endParaRPr lang="en-US" dirty="0"/>
          </a:p>
        </p:txBody>
      </p:sp>
    </p:spTree>
    <p:extLst>
      <p:ext uri="{BB962C8B-B14F-4D97-AF65-F5344CB8AC3E}">
        <p14:creationId xmlns:p14="http://schemas.microsoft.com/office/powerpoint/2010/main" val="3086246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Staff</a:t>
            </a:r>
            <a:r>
              <a:rPr lang="en-US" baseline="0" dirty="0"/>
              <a:t> across agencies have different levels of comfort and expertise with research best practices. Funding is often limited. And CER, and PCOR in particular, can be hard to find. So our objective is to really pool our resources and leverage each other’s strengths, decrease duplicative research and, ultimately, increase the use of evidence in policy design.</a:t>
            </a:r>
          </a:p>
          <a:p>
            <a:endParaRPr lang="en-US" baseline="0" dirty="0"/>
          </a:p>
          <a:p>
            <a:r>
              <a:rPr lang="en-US" dirty="0"/>
              <a:t>Constraints include:</a:t>
            </a:r>
          </a:p>
          <a:p>
            <a:r>
              <a:rPr lang="en-US" sz="1400" b="0" i="0" u="none" strike="noStrike" kern="1200" dirty="0">
                <a:solidFill>
                  <a:schemeClr val="tx1">
                    <a:lumMod val="50000"/>
                  </a:schemeClr>
                </a:solidFill>
                <a:effectLst/>
                <a:latin typeface="Tahoma" panose="020B0604030504040204" pitchFamily="34" charset="0"/>
                <a:ea typeface="Tahoma" panose="020B0604030504040204" pitchFamily="34" charset="0"/>
                <a:cs typeface="Tahoma" panose="020B0604030504040204" pitchFamily="34" charset="0"/>
                <a:sym typeface="Avenir" charset="0"/>
              </a:rPr>
              <a:t> • Ability to secure support for detailed design concepts </a:t>
            </a:r>
            <a:br>
              <a:rPr lang="en-US" sz="1400" b="0" i="0" u="none" strike="noStrike" kern="1200" dirty="0">
                <a:solidFill>
                  <a:schemeClr val="tx1">
                    <a:lumMod val="50000"/>
                  </a:schemeClr>
                </a:solidFill>
                <a:effectLst/>
                <a:latin typeface="Tahoma" panose="020B0604030504040204" pitchFamily="34" charset="0"/>
                <a:ea typeface="Tahoma" panose="020B0604030504040204" pitchFamily="34" charset="0"/>
                <a:cs typeface="Tahoma" panose="020B0604030504040204" pitchFamily="34" charset="0"/>
                <a:sym typeface="Avenir" charset="0"/>
              </a:rPr>
            </a:br>
            <a:r>
              <a:rPr lang="en-US" sz="1400" b="0" i="0" u="none" strike="noStrike" kern="1200" dirty="0">
                <a:solidFill>
                  <a:schemeClr val="tx1">
                    <a:lumMod val="50000"/>
                  </a:schemeClr>
                </a:solidFill>
                <a:effectLst/>
                <a:latin typeface="Tahoma" panose="020B0604030504040204" pitchFamily="34" charset="0"/>
                <a:ea typeface="Tahoma" panose="020B0604030504040204" pitchFamily="34" charset="0"/>
                <a:cs typeface="Tahoma" panose="020B0604030504040204" pitchFamily="34" charset="0"/>
                <a:sym typeface="Avenir" charset="0"/>
              </a:rPr>
              <a:t>     from executive leadership at each agency (talk about Project</a:t>
            </a:r>
            <a:r>
              <a:rPr lang="en-US" sz="1400" b="0" i="0" u="none" strike="noStrike" kern="1200" baseline="0" dirty="0">
                <a:solidFill>
                  <a:schemeClr val="tx1">
                    <a:lumMod val="50000"/>
                  </a:schemeClr>
                </a:solidFill>
                <a:effectLst/>
                <a:latin typeface="Tahoma" panose="020B0604030504040204" pitchFamily="34" charset="0"/>
                <a:ea typeface="Tahoma" panose="020B0604030504040204" pitchFamily="34" charset="0"/>
                <a:cs typeface="Tahoma" panose="020B0604030504040204" pitchFamily="34" charset="0"/>
                <a:sym typeface="Avenir" charset="0"/>
              </a:rPr>
              <a:t> Charter)</a:t>
            </a:r>
            <a:r>
              <a:rPr lang="en-US" sz="1400" b="0" i="0" u="none" strike="noStrike" kern="1200" dirty="0">
                <a:solidFill>
                  <a:schemeClr val="tx1">
                    <a:lumMod val="50000"/>
                  </a:schemeClr>
                </a:solidFill>
                <a:effectLst/>
                <a:latin typeface="Tahoma" panose="020B0604030504040204" pitchFamily="34" charset="0"/>
                <a:ea typeface="Tahoma" panose="020B0604030504040204" pitchFamily="34" charset="0"/>
                <a:cs typeface="Tahoma" panose="020B0604030504040204" pitchFamily="34" charset="0"/>
                <a:sym typeface="Avenir" charset="0"/>
              </a:rPr>
              <a:t/>
            </a:r>
            <a:br>
              <a:rPr lang="en-US" sz="1400" b="0" i="0" u="none" strike="noStrike" kern="1200" dirty="0">
                <a:solidFill>
                  <a:schemeClr val="tx1">
                    <a:lumMod val="50000"/>
                  </a:schemeClr>
                </a:solidFill>
                <a:effectLst/>
                <a:latin typeface="Tahoma" panose="020B0604030504040204" pitchFamily="34" charset="0"/>
                <a:ea typeface="Tahoma" panose="020B0604030504040204" pitchFamily="34" charset="0"/>
                <a:cs typeface="Tahoma" panose="020B0604030504040204" pitchFamily="34" charset="0"/>
                <a:sym typeface="Avenir" charset="0"/>
              </a:rPr>
            </a:br>
            <a:r>
              <a:rPr lang="en-US" sz="1400" b="0" i="0" u="none" strike="noStrike" kern="1200" dirty="0">
                <a:solidFill>
                  <a:schemeClr val="tx1">
                    <a:lumMod val="50000"/>
                  </a:schemeClr>
                </a:solidFill>
                <a:effectLst/>
                <a:latin typeface="Tahoma" panose="020B0604030504040204" pitchFamily="34" charset="0"/>
                <a:ea typeface="Tahoma" panose="020B0604030504040204" pitchFamily="34" charset="0"/>
                <a:cs typeface="Tahoma" panose="020B0604030504040204" pitchFamily="34" charset="0"/>
                <a:sym typeface="Avenir" charset="0"/>
              </a:rPr>
              <a:t>  • Need to align design with current statewide </a:t>
            </a:r>
            <a:br>
              <a:rPr lang="en-US" sz="1400" b="0" i="0" u="none" strike="noStrike" kern="1200" dirty="0">
                <a:solidFill>
                  <a:schemeClr val="tx1">
                    <a:lumMod val="50000"/>
                  </a:schemeClr>
                </a:solidFill>
                <a:effectLst/>
                <a:latin typeface="Tahoma" panose="020B0604030504040204" pitchFamily="34" charset="0"/>
                <a:ea typeface="Tahoma" panose="020B0604030504040204" pitchFamily="34" charset="0"/>
                <a:cs typeface="Tahoma" panose="020B0604030504040204" pitchFamily="34" charset="0"/>
                <a:sym typeface="Avenir" charset="0"/>
              </a:rPr>
            </a:br>
            <a:r>
              <a:rPr lang="en-US" sz="1400" b="0" i="0" u="none" strike="noStrike" kern="1200" dirty="0">
                <a:solidFill>
                  <a:schemeClr val="tx1">
                    <a:lumMod val="50000"/>
                  </a:schemeClr>
                </a:solidFill>
                <a:effectLst/>
                <a:latin typeface="Tahoma" panose="020B0604030504040204" pitchFamily="34" charset="0"/>
                <a:ea typeface="Tahoma" panose="020B0604030504040204" pitchFamily="34" charset="0"/>
                <a:cs typeface="Tahoma" panose="020B0604030504040204" pitchFamily="34" charset="0"/>
                <a:sym typeface="Avenir" charset="0"/>
              </a:rPr>
              <a:t>     efforts, including the Governor's </a:t>
            </a:r>
            <a:r>
              <a:rPr lang="en-US" sz="1400" b="0" i="1" u="none" strike="noStrike" kern="1200" dirty="0">
                <a:solidFill>
                  <a:schemeClr val="tx1">
                    <a:lumMod val="50000"/>
                  </a:schemeClr>
                </a:solidFill>
                <a:effectLst/>
                <a:latin typeface="Tahoma" panose="020B0604030504040204" pitchFamily="34" charset="0"/>
                <a:ea typeface="Tahoma" panose="020B0604030504040204" pitchFamily="34" charset="0"/>
                <a:cs typeface="Tahoma" panose="020B0604030504040204" pitchFamily="34" charset="0"/>
                <a:sym typeface="Avenir" charset="0"/>
              </a:rPr>
              <a:t>Results First Initiative</a:t>
            </a:r>
            <a:r>
              <a:rPr lang="en-US" sz="1400" b="0" i="0" u="none" strike="noStrike" kern="1200" dirty="0">
                <a:solidFill>
                  <a:schemeClr val="tx1">
                    <a:lumMod val="50000"/>
                  </a:schemeClr>
                </a:solidFill>
                <a:effectLst/>
                <a:latin typeface="Tahoma" panose="020B0604030504040204" pitchFamily="34" charset="0"/>
                <a:ea typeface="Tahoma" panose="020B0604030504040204" pitchFamily="34" charset="0"/>
                <a:cs typeface="Tahoma" panose="020B0604030504040204" pitchFamily="34" charset="0"/>
                <a:sym typeface="Avenir" charset="0"/>
              </a:rPr>
              <a:t/>
            </a:r>
            <a:br>
              <a:rPr lang="en-US" sz="1400" b="0" i="0" u="none" strike="noStrike" kern="1200" dirty="0">
                <a:solidFill>
                  <a:schemeClr val="tx1">
                    <a:lumMod val="50000"/>
                  </a:schemeClr>
                </a:solidFill>
                <a:effectLst/>
                <a:latin typeface="Tahoma" panose="020B0604030504040204" pitchFamily="34" charset="0"/>
                <a:ea typeface="Tahoma" panose="020B0604030504040204" pitchFamily="34" charset="0"/>
                <a:cs typeface="Tahoma" panose="020B0604030504040204" pitchFamily="34" charset="0"/>
                <a:sym typeface="Avenir" charset="0"/>
              </a:rPr>
            </a:br>
            <a:r>
              <a:rPr lang="en-US" sz="1400" b="0" i="0" u="none" strike="noStrike" kern="1200" dirty="0">
                <a:solidFill>
                  <a:schemeClr val="tx1">
                    <a:lumMod val="50000"/>
                  </a:schemeClr>
                </a:solidFill>
                <a:effectLst/>
                <a:latin typeface="Tahoma" panose="020B0604030504040204" pitchFamily="34" charset="0"/>
                <a:ea typeface="Tahoma" panose="020B0604030504040204" pitchFamily="34" charset="0"/>
                <a:cs typeface="Tahoma" panose="020B0604030504040204" pitchFamily="34" charset="0"/>
                <a:sym typeface="Avenir" charset="0"/>
              </a:rPr>
              <a:t>  • Ability to fund potential design elements, such as hiring </a:t>
            </a:r>
            <a:br>
              <a:rPr lang="en-US" sz="1400" b="0" i="0" u="none" strike="noStrike" kern="1200" dirty="0">
                <a:solidFill>
                  <a:schemeClr val="tx1">
                    <a:lumMod val="50000"/>
                  </a:schemeClr>
                </a:solidFill>
                <a:effectLst/>
                <a:latin typeface="Tahoma" panose="020B0604030504040204" pitchFamily="34" charset="0"/>
                <a:ea typeface="Tahoma" panose="020B0604030504040204" pitchFamily="34" charset="0"/>
                <a:cs typeface="Tahoma" panose="020B0604030504040204" pitchFamily="34" charset="0"/>
                <a:sym typeface="Avenir" charset="0"/>
              </a:rPr>
            </a:br>
            <a:r>
              <a:rPr lang="en-US" sz="1400" b="0" i="0" u="none" strike="noStrike" kern="1200" dirty="0">
                <a:solidFill>
                  <a:schemeClr val="tx1">
                    <a:lumMod val="50000"/>
                  </a:schemeClr>
                </a:solidFill>
                <a:effectLst/>
                <a:latin typeface="Tahoma" panose="020B0604030504040204" pitchFamily="34" charset="0"/>
                <a:ea typeface="Tahoma" panose="020B0604030504040204" pitchFamily="34" charset="0"/>
                <a:cs typeface="Tahoma" panose="020B0604030504040204" pitchFamily="34" charset="0"/>
                <a:sym typeface="Avenir" charset="0"/>
              </a:rPr>
              <a:t>     third party contractors to conduct systematic research</a:t>
            </a:r>
          </a:p>
          <a:p>
            <a:endParaRPr lang="en-US" sz="1400" b="0" i="0" u="none" strike="noStrike" kern="1200" dirty="0">
              <a:solidFill>
                <a:schemeClr val="tx1">
                  <a:lumMod val="50000"/>
                </a:schemeClr>
              </a:solidFill>
              <a:effectLst/>
              <a:latin typeface="Tahoma" panose="020B0604030504040204" pitchFamily="34" charset="0"/>
              <a:ea typeface="Tahoma" panose="020B0604030504040204" pitchFamily="34" charset="0"/>
              <a:cs typeface="Tahoma" panose="020B0604030504040204" pitchFamily="34" charset="0"/>
              <a:sym typeface="Avenir" charset="0"/>
            </a:endParaRPr>
          </a:p>
          <a:p>
            <a:r>
              <a:rPr lang="en-US" sz="1400" kern="1200" dirty="0">
                <a:solidFill>
                  <a:schemeClr val="tx1">
                    <a:lumMod val="50000"/>
                  </a:schemeClr>
                </a:solidFill>
                <a:effectLst/>
                <a:latin typeface="Tahoma" panose="020B0604030504040204" pitchFamily="34" charset="0"/>
                <a:ea typeface="Tahoma" panose="020B0604030504040204" pitchFamily="34" charset="0"/>
                <a:cs typeface="Tahoma" panose="020B0604030504040204" pitchFamily="34" charset="0"/>
                <a:sym typeface="Avenir" charset="0"/>
              </a:rPr>
              <a:t>Will draw stark dichotomy to WA’s approach and address how cross-agency collaboration is less obvious in CO and discuss the challenges CO’s efforts faced. Will share an image of CO’s project charter in the slides. Recognize that siloes exist, acknowledge strong support from leadership is important, but that like CO states can move ahead incrementally and build a supportive infrastructure for evidence based policymaking</a:t>
            </a:r>
            <a:endParaRPr lang="en-US" dirty="0"/>
          </a:p>
        </p:txBody>
      </p:sp>
    </p:spTree>
    <p:extLst>
      <p:ext uri="{BB962C8B-B14F-4D97-AF65-F5344CB8AC3E}">
        <p14:creationId xmlns:p14="http://schemas.microsoft.com/office/powerpoint/2010/main" val="11729075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sp>
        <p:nvSpPr>
          <p:cNvPr id="19" name="Rectangle 18"/>
          <p:cNvSpPr>
            <a:spLocks noChangeArrowheads="1"/>
          </p:cNvSpPr>
          <p:nvPr/>
        </p:nvSpPr>
        <p:spPr bwMode="white">
          <a:xfrm>
            <a:off x="9002548"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19232" y="0"/>
            <a:ext cx="18611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2409244"/>
            <a:ext cx="8991600" cy="3986805"/>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7" name="Straight Connector 6"/>
          <p:cNvSpPr>
            <a:spLocks noChangeShapeType="1"/>
          </p:cNvSpPr>
          <p:nvPr/>
        </p:nvSpPr>
        <p:spPr bwMode="auto">
          <a:xfrm>
            <a:off x="152400" y="2514151"/>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66878" y="3060"/>
            <a:ext cx="8833104" cy="6689441"/>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214481"/>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8423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8458200" y="6335295"/>
            <a:ext cx="457200" cy="441325"/>
          </a:xfrm>
        </p:spPr>
        <p:txBody>
          <a:bodyPr/>
          <a:lstStyle>
            <a:lvl1pPr>
              <a:defRPr>
                <a:solidFill>
                  <a:schemeClr val="bg1"/>
                </a:solidFill>
              </a:defRPr>
            </a:lvl1pPr>
          </a:lstStyle>
          <a:p>
            <a:fld id="{151E29E6-52D5-D84F-9BEC-984295002582}" type="slidenum">
              <a:rPr lang="en-US" smtClean="0"/>
              <a:pPr/>
              <a:t>‹#›</a:t>
            </a:fld>
            <a:endParaRPr lang="en-US" dirty="0"/>
          </a:p>
        </p:txBody>
      </p:sp>
      <p:sp>
        <p:nvSpPr>
          <p:cNvPr id="20" name="Rectangle 19"/>
          <p:cNvSpPr>
            <a:spLocks noChangeArrowheads="1"/>
          </p:cNvSpPr>
          <p:nvPr userDrawn="1"/>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3" name="Rectangle 22"/>
          <p:cNvSpPr>
            <a:spLocks noChangeArrowheads="1"/>
          </p:cNvSpPr>
          <p:nvPr userDrawn="1"/>
        </p:nvSpPr>
        <p:spPr bwMode="white">
          <a:xfrm>
            <a:off x="-19231" y="-76641"/>
            <a:ext cx="9174181" cy="232089"/>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pic>
        <p:nvPicPr>
          <p:cNvPr id="2" name="Picture 1" descr="nashp-logo copy[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8626" y="295181"/>
            <a:ext cx="2065952" cy="1989050"/>
          </a:xfrm>
          <a:prstGeom prst="rect">
            <a:avLst/>
          </a:prstGeom>
        </p:spPr>
      </p:pic>
      <p:sp>
        <p:nvSpPr>
          <p:cNvPr id="25" name="Rectangle 24"/>
          <p:cNvSpPr>
            <a:spLocks noChangeArrowheads="1"/>
          </p:cNvSpPr>
          <p:nvPr userDrawn="1"/>
        </p:nvSpPr>
        <p:spPr bwMode="auto">
          <a:xfrm>
            <a:off x="169444" y="6258973"/>
            <a:ext cx="8833104" cy="44014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Slide Number Placeholder 22"/>
          <p:cNvSpPr txBox="1">
            <a:spLocks/>
          </p:cNvSpPr>
          <p:nvPr userDrawn="1"/>
        </p:nvSpPr>
        <p:spPr>
          <a:xfrm>
            <a:off x="8376516" y="6322720"/>
            <a:ext cx="457200" cy="441325"/>
          </a:xfrm>
          <a:prstGeom prst="rect">
            <a:avLst/>
          </a:prstGeom>
        </p:spPr>
        <p:txBody>
          <a:bodyPr vert="horz" lIns="45720" rIns="45720" anchor="ctr">
            <a:normAutofit/>
          </a:bodyPr>
          <a:lstStyle>
            <a:defPPr>
              <a:defRPr lang="en-US"/>
            </a:defPPr>
            <a:lvl1pPr marL="0" algn="ctr" defTabSz="457200" rtl="0" eaLnBrk="1" latinLnBrk="0" hangingPunct="1">
              <a:defRPr kumimoji="0"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51E29E6-52D5-D84F-9BEC-984295002582}" type="slidenum">
              <a:rPr lang="en-US" smtClean="0"/>
              <a:pPr/>
              <a:t>‹#›</a:t>
            </a:fld>
            <a:endParaRPr lang="en-US" dirty="0"/>
          </a:p>
        </p:txBody>
      </p:sp>
      <p:sp>
        <p:nvSpPr>
          <p:cNvPr id="22" name="Title 1"/>
          <p:cNvSpPr>
            <a:spLocks noGrp="1"/>
          </p:cNvSpPr>
          <p:nvPr>
            <p:ph type="title"/>
          </p:nvPr>
        </p:nvSpPr>
        <p:spPr>
          <a:xfrm>
            <a:off x="2404576" y="295181"/>
            <a:ext cx="6053624" cy="776044"/>
          </a:xfrm>
        </p:spPr>
        <p:txBody>
          <a:bodyPr/>
          <a:lstStyle>
            <a:lvl1pPr algn="l">
              <a:defRPr>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p:cNvSpPr/>
          <p:nvPr userDrawn="1"/>
        </p:nvSpPr>
        <p:spPr>
          <a:xfrm>
            <a:off x="0" y="5670563"/>
            <a:ext cx="9144000" cy="1198563"/>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prstClr val="white"/>
              </a:solidFill>
              <a:latin typeface="Arial"/>
            </a:endParaRPr>
          </a:p>
        </p:txBody>
      </p:sp>
      <p:sp>
        <p:nvSpPr>
          <p:cNvPr id="5" name="Rectangle 4"/>
          <p:cNvSpPr/>
          <p:nvPr userDrawn="1"/>
        </p:nvSpPr>
        <p:spPr>
          <a:xfrm>
            <a:off x="0" y="5545138"/>
            <a:ext cx="9144000" cy="125412"/>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914400">
              <a:defRPr/>
            </a:pPr>
            <a:endParaRPr lang="en-US" dirty="0">
              <a:solidFill>
                <a:prstClr val="white"/>
              </a:solidFill>
              <a:latin typeface="Arial"/>
            </a:endParaRPr>
          </a:p>
        </p:txBody>
      </p:sp>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979" y="177813"/>
            <a:ext cx="3278981"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 Placeholder 5"/>
          <p:cNvSpPr>
            <a:spLocks noGrp="1"/>
          </p:cNvSpPr>
          <p:nvPr>
            <p:ph type="body" sz="quarter" idx="14"/>
          </p:nvPr>
        </p:nvSpPr>
        <p:spPr>
          <a:xfrm>
            <a:off x="492919" y="1828813"/>
            <a:ext cx="7079456" cy="561975"/>
          </a:xfrm>
          <a:prstGeom prst="rect">
            <a:avLst/>
          </a:prstGeom>
        </p:spPr>
        <p:txBody>
          <a:bodyPr/>
          <a:lstStyle>
            <a:lvl1pPr marL="0" indent="0">
              <a:buNone/>
              <a:defRPr sz="3200" b="1" baseline="0">
                <a:solidFill>
                  <a:srgbClr val="503278"/>
                </a:solidFill>
                <a:latin typeface="Arial" panose="020B0604020202020204" pitchFamily="34" charset="0"/>
                <a:cs typeface="Arial" panose="020B0604020202020204" pitchFamily="34" charset="0"/>
              </a:defRPr>
            </a:lvl1pPr>
          </a:lstStyle>
          <a:p>
            <a:pPr lvl="0"/>
            <a:r>
              <a:rPr lang="en-US" dirty="0" smtClean="0"/>
              <a:t>Click to edit Master text styles</a:t>
            </a:r>
          </a:p>
        </p:txBody>
      </p:sp>
      <p:sp>
        <p:nvSpPr>
          <p:cNvPr id="14" name="Text Placeholder 7"/>
          <p:cNvSpPr>
            <a:spLocks noGrp="1"/>
          </p:cNvSpPr>
          <p:nvPr>
            <p:ph type="body" sz="quarter" idx="15"/>
          </p:nvPr>
        </p:nvSpPr>
        <p:spPr>
          <a:xfrm>
            <a:off x="492919" y="2566988"/>
            <a:ext cx="7079456" cy="1498600"/>
          </a:xfrm>
          <a:prstGeom prst="rect">
            <a:avLst/>
          </a:prstGeom>
        </p:spPr>
        <p:txBody>
          <a:bodyPr/>
          <a:lstStyle>
            <a:lvl1pPr marL="0" indent="0">
              <a:buNone/>
              <a:defRPr sz="1800" baseline="0">
                <a:solidFill>
                  <a:srgbClr val="6F5091"/>
                </a:solidFill>
                <a:latin typeface="Arial" panose="020B0604020202020204" pitchFamily="34" charset="0"/>
                <a:cs typeface="Arial" panose="020B0604020202020204" pitchFamily="34" charset="0"/>
              </a:defRPr>
            </a:lvl1pPr>
          </a:lstStyle>
          <a:p>
            <a:pPr lvl="0"/>
            <a:r>
              <a:rPr lang="en-US" smtClean="0"/>
              <a:t>Click to edit Master text styles</a:t>
            </a:r>
          </a:p>
        </p:txBody>
      </p:sp>
      <p:sp>
        <p:nvSpPr>
          <p:cNvPr id="7" name="Footer Placeholder 4"/>
          <p:cNvSpPr>
            <a:spLocks noGrp="1"/>
          </p:cNvSpPr>
          <p:nvPr>
            <p:ph type="ftr" sz="quarter" idx="16"/>
          </p:nvPr>
        </p:nvSpPr>
        <p:spPr/>
        <p:txBody>
          <a:bodyPr/>
          <a:lstStyle>
            <a:lvl1pPr>
              <a:defRPr/>
            </a:lvl1pPr>
          </a:lstStyle>
          <a:p>
            <a:pPr>
              <a:defRPr/>
            </a:pPr>
            <a:endParaRPr lang="en-US" dirty="0">
              <a:solidFill>
                <a:prstClr val="black">
                  <a:tint val="75000"/>
                </a:prstClr>
              </a:solidFill>
              <a:latin typeface="Arial"/>
            </a:endParaRPr>
          </a:p>
        </p:txBody>
      </p:sp>
      <p:sp>
        <p:nvSpPr>
          <p:cNvPr id="10" name="Date Placeholder 3"/>
          <p:cNvSpPr txBox="1">
            <a:spLocks/>
          </p:cNvSpPr>
          <p:nvPr userDrawn="1"/>
        </p:nvSpPr>
        <p:spPr>
          <a:xfrm>
            <a:off x="159544" y="6097588"/>
            <a:ext cx="1557338" cy="419100"/>
          </a:xfrm>
          <a:prstGeom prst="rect">
            <a:avLst/>
          </a:prstGeom>
        </p:spPr>
        <p:txBody>
          <a:bodyPr tIns="0" bIns="0" anchor="t"/>
          <a:lstStyle>
            <a:defPPr>
              <a:defRPr lang="en-US"/>
            </a:defPPr>
            <a:lvl1pPr algn="l" rtl="0" eaLnBrk="1" fontAlgn="auto" hangingPunct="1">
              <a:spcBef>
                <a:spcPts val="0"/>
              </a:spcBef>
              <a:spcAft>
                <a:spcPts val="0"/>
              </a:spcAft>
              <a:defRPr sz="1800" kern="1200" smtClean="0">
                <a:solidFill>
                  <a:schemeClr val="bg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914400">
              <a:defRPr/>
            </a:pPr>
            <a:r>
              <a:rPr lang="en-US" dirty="0">
                <a:solidFill>
                  <a:prstClr val="white"/>
                </a:solidFill>
              </a:rPr>
              <a:t>November 2015</a:t>
            </a:r>
          </a:p>
        </p:txBody>
      </p:sp>
    </p:spTree>
    <p:extLst>
      <p:ext uri="{BB962C8B-B14F-4D97-AF65-F5344CB8AC3E}">
        <p14:creationId xmlns:p14="http://schemas.microsoft.com/office/powerpoint/2010/main" val="32369761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rebuchet-White Title Slide">
    <p:bg>
      <p:bgRef idx="1001">
        <a:schemeClr val="bg1"/>
      </p:bgRef>
    </p:bg>
    <p:spTree>
      <p:nvGrpSpPr>
        <p:cNvPr id="1" name=""/>
        <p:cNvGrpSpPr/>
        <p:nvPr/>
      </p:nvGrpSpPr>
      <p:grpSpPr>
        <a:xfrm>
          <a:off x="0" y="0"/>
          <a:ext cx="0" cy="0"/>
          <a:chOff x="0" y="0"/>
          <a:chExt cx="0" cy="0"/>
        </a:xfrm>
      </p:grpSpPr>
      <p:sp>
        <p:nvSpPr>
          <p:cNvPr id="4" name="Title Placeholder"/>
          <p:cNvSpPr>
            <a:spLocks noGrp="1"/>
          </p:cNvSpPr>
          <p:nvPr>
            <p:ph type="title"/>
          </p:nvPr>
        </p:nvSpPr>
        <p:spPr bwMode="auto">
          <a:xfrm>
            <a:off x="446485" y="1660922"/>
            <a:ext cx="8251031" cy="1626319"/>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ctr">
              <a:defRPr>
                <a:solidFill>
                  <a:schemeClr val="tx1"/>
                </a:solidFill>
              </a:defRPr>
            </a:lvl1pPr>
          </a:lstStyle>
          <a:p>
            <a:pPr lvl="0"/>
            <a:endParaRPr lang="en-US" dirty="0">
              <a:sym typeface="Trebuchet MS" pitchFamily="-100" charset="0"/>
            </a:endParaRPr>
          </a:p>
        </p:txBody>
      </p:sp>
      <p:sp>
        <p:nvSpPr>
          <p:cNvPr id="8" name="Text Placeholder 7"/>
          <p:cNvSpPr>
            <a:spLocks noGrp="1"/>
          </p:cNvSpPr>
          <p:nvPr>
            <p:ph type="body" sz="quarter" idx="10" hasCustomPrompt="1"/>
          </p:nvPr>
        </p:nvSpPr>
        <p:spPr>
          <a:xfrm>
            <a:off x="1141929" y="3643312"/>
            <a:ext cx="6860143" cy="816531"/>
          </a:xfrm>
          <a:prstGeom prst="rect">
            <a:avLst/>
          </a:prstGeom>
        </p:spPr>
        <p:txBody>
          <a:bodyPr anchor="ctr"/>
          <a:lstStyle>
            <a:lvl1pPr algn="ctr">
              <a:defRPr baseline="0">
                <a:solidFill>
                  <a:schemeClr val="tx1"/>
                </a:solidFill>
              </a:defRPr>
            </a:lvl1pPr>
            <a:lvl2pPr algn="r">
              <a:defRPr baseline="0">
                <a:solidFill>
                  <a:schemeClr val="bg1"/>
                </a:solidFill>
              </a:defRPr>
            </a:lvl2pPr>
          </a:lstStyle>
          <a:p>
            <a:pPr lvl="0"/>
            <a:r>
              <a:rPr lang="en-US" dirty="0"/>
              <a:t>Click to add subtitle</a:t>
            </a:r>
          </a:p>
        </p:txBody>
      </p:sp>
      <p:sp>
        <p:nvSpPr>
          <p:cNvPr id="3" name="Text Placeholder 2"/>
          <p:cNvSpPr>
            <a:spLocks noGrp="1"/>
          </p:cNvSpPr>
          <p:nvPr>
            <p:ph type="body" sz="quarter" idx="11" hasCustomPrompt="1"/>
          </p:nvPr>
        </p:nvSpPr>
        <p:spPr>
          <a:xfrm>
            <a:off x="3232547" y="4815915"/>
            <a:ext cx="4769525" cy="411480"/>
          </a:xfrm>
          <a:prstGeom prst="rect">
            <a:avLst/>
          </a:prstGeom>
        </p:spPr>
        <p:txBody>
          <a:bodyPr anchor="ctr"/>
          <a:lstStyle>
            <a:lvl1pPr marL="0" algn="r">
              <a:spcBef>
                <a:spcPts val="0"/>
              </a:spcBef>
              <a:defRPr sz="1687" b="1" baseline="0">
                <a:solidFill>
                  <a:schemeClr val="tx1"/>
                </a:solidFill>
              </a:defRPr>
            </a:lvl1pPr>
          </a:lstStyle>
          <a:p>
            <a:pPr lvl="0"/>
            <a:r>
              <a:rPr lang="en-US" dirty="0"/>
              <a:t>Presented by: Name of Presenter</a:t>
            </a:r>
          </a:p>
        </p:txBody>
      </p:sp>
      <p:sp>
        <p:nvSpPr>
          <p:cNvPr id="5" name="Date Placeholder 4"/>
          <p:cNvSpPr>
            <a:spLocks noGrp="1"/>
          </p:cNvSpPr>
          <p:nvPr>
            <p:ph type="dt" sz="half" idx="13"/>
          </p:nvPr>
        </p:nvSpPr>
        <p:spPr>
          <a:xfrm>
            <a:off x="5944895" y="5259229"/>
            <a:ext cx="2057176" cy="365001"/>
          </a:xfrm>
        </p:spPr>
        <p:txBody>
          <a:bodyPr/>
          <a:lstStyle/>
          <a:p>
            <a:pPr algn="r"/>
            <a:fld id="{10E01DED-5ADE-41E7-8881-327ED67474B3}" type="datetime7">
              <a:rPr>
                <a:solidFill>
                  <a:srgbClr val="4F5858"/>
                </a:solidFill>
              </a:rPr>
              <a:pPr algn="r"/>
              <a:t>Mar-17</a:t>
            </a:fld>
            <a:endParaRPr>
              <a:solidFill>
                <a:srgbClr val="4F5858"/>
              </a:solidFill>
            </a:endParaRPr>
          </a:p>
        </p:txBody>
      </p:sp>
      <p:sp>
        <p:nvSpPr>
          <p:cNvPr id="2" name="Slide Number Placeholder 1"/>
          <p:cNvSpPr>
            <a:spLocks noGrp="1"/>
          </p:cNvSpPr>
          <p:nvPr>
            <p:ph type="sldNum" sz="quarter" idx="12"/>
          </p:nvPr>
        </p:nvSpPr>
        <p:spPr/>
        <p:txBody>
          <a:bodyPr/>
          <a:lstStyle/>
          <a:p>
            <a:fld id="{7CD4B2A3-DF06-4EAB-85AB-0641A4D150A0}"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389919603"/>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rebuchet-Images-White Title Slide">
    <p:bg>
      <p:bgRef idx="1001">
        <a:schemeClr val="bg1"/>
      </p:bgRef>
    </p:bg>
    <p:spTree>
      <p:nvGrpSpPr>
        <p:cNvPr id="1" name=""/>
        <p:cNvGrpSpPr/>
        <p:nvPr/>
      </p:nvGrpSpPr>
      <p:grpSpPr>
        <a:xfrm>
          <a:off x="0" y="0"/>
          <a:ext cx="0" cy="0"/>
          <a:chOff x="0" y="0"/>
          <a:chExt cx="0" cy="0"/>
        </a:xfrm>
      </p:grpSpPr>
      <p:sp>
        <p:nvSpPr>
          <p:cNvPr id="6" name="AutoShape 5" descr="&quot;&quot;"/>
          <p:cNvSpPr>
            <a:spLocks/>
          </p:cNvSpPr>
          <p:nvPr userDrawn="1"/>
        </p:nvSpPr>
        <p:spPr bwMode="auto">
          <a:xfrm>
            <a:off x="0" y="481113"/>
            <a:ext cx="9161859" cy="128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lumMod val="5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defTabSz="410751" fontAlgn="base" hangingPunct="0">
              <a:spcBef>
                <a:spcPct val="0"/>
              </a:spcBef>
              <a:spcAft>
                <a:spcPct val="0"/>
              </a:spcAft>
              <a:defRPr/>
            </a:pPr>
            <a:endParaRPr lang="en-US" sz="1547">
              <a:solidFill>
                <a:srgbClr val="5C6670"/>
              </a:solidFill>
              <a:sym typeface="Trebuchet MS" pitchFamily="-100" charset="0"/>
            </a:endParaRPr>
          </a:p>
        </p:txBody>
      </p:sp>
      <p:sp>
        <p:nvSpPr>
          <p:cNvPr id="9" name="Content Placeholder 11"/>
          <p:cNvSpPr>
            <a:spLocks noGrp="1"/>
          </p:cNvSpPr>
          <p:nvPr>
            <p:ph sz="quarter" idx="14" hasCustomPrompt="1"/>
          </p:nvPr>
        </p:nvSpPr>
        <p:spPr>
          <a:xfrm>
            <a:off x="446484" y="481113"/>
            <a:ext cx="1285875" cy="1285875"/>
          </a:xfrm>
          <a:prstGeom prst="rect">
            <a:avLst/>
          </a:prstGeom>
        </p:spPr>
        <p:txBody>
          <a:bodyPr/>
          <a:lstStyle>
            <a:lvl1pPr marL="0" indent="0">
              <a:defRPr lang="en-US" sz="1547" baseline="0" dirty="0">
                <a:solidFill>
                  <a:schemeClr val="bg1"/>
                </a:solidFill>
              </a:defRPr>
            </a:lvl1pPr>
          </a:lstStyle>
          <a:p>
            <a:pPr lvl="0"/>
            <a:r>
              <a:rPr lang="en-US" dirty="0"/>
              <a:t>Click to add Image</a:t>
            </a:r>
          </a:p>
        </p:txBody>
      </p:sp>
      <p:sp>
        <p:nvSpPr>
          <p:cNvPr id="11" name="Content Placeholder 11"/>
          <p:cNvSpPr>
            <a:spLocks noGrp="1"/>
          </p:cNvSpPr>
          <p:nvPr>
            <p:ph sz="quarter" idx="16" hasCustomPrompt="1"/>
          </p:nvPr>
        </p:nvSpPr>
        <p:spPr>
          <a:xfrm>
            <a:off x="3929063" y="482203"/>
            <a:ext cx="1285875" cy="1285875"/>
          </a:xfrm>
          <a:prstGeom prst="rect">
            <a:avLst/>
          </a:prstGeom>
        </p:spPr>
        <p:txBody>
          <a:bodyPr/>
          <a:lstStyle>
            <a:lvl1pPr marL="0" marR="0" indent="0" algn="l" defTabSz="410751" rtl="0" eaLnBrk="0" fontAlgn="base" latinLnBrk="0" hangingPunct="0">
              <a:lnSpc>
                <a:spcPct val="100000"/>
              </a:lnSpc>
              <a:spcBef>
                <a:spcPts val="2953"/>
              </a:spcBef>
              <a:spcAft>
                <a:spcPct val="0"/>
              </a:spcAft>
              <a:buClrTx/>
              <a:buSzTx/>
              <a:buFontTx/>
              <a:buNone/>
              <a:tabLst/>
              <a:defRPr lang="en-US" sz="1547" baseline="0" dirty="0">
                <a:solidFill>
                  <a:schemeClr val="bg1"/>
                </a:solidFill>
              </a:defRPr>
            </a:lvl1pPr>
          </a:lstStyle>
          <a:p>
            <a:pPr marL="0" marR="0" lvl="0" indent="0" algn="l" defTabSz="410751" rtl="0" eaLnBrk="0" fontAlgn="base" latinLnBrk="0" hangingPunct="0">
              <a:lnSpc>
                <a:spcPct val="100000"/>
              </a:lnSpc>
              <a:spcBef>
                <a:spcPts val="2953"/>
              </a:spcBef>
              <a:spcAft>
                <a:spcPct val="0"/>
              </a:spcAft>
              <a:buClrTx/>
              <a:buSzTx/>
              <a:buFontTx/>
              <a:buNone/>
              <a:tabLst/>
              <a:defRPr/>
            </a:pPr>
            <a:r>
              <a:rPr lang="en-US" dirty="0"/>
              <a:t>Click to add Image</a:t>
            </a:r>
          </a:p>
        </p:txBody>
      </p:sp>
      <p:sp>
        <p:nvSpPr>
          <p:cNvPr id="10" name="Content Placeholder 11"/>
          <p:cNvSpPr>
            <a:spLocks noGrp="1"/>
          </p:cNvSpPr>
          <p:nvPr>
            <p:ph sz="quarter" idx="15" hasCustomPrompt="1"/>
          </p:nvPr>
        </p:nvSpPr>
        <p:spPr>
          <a:xfrm>
            <a:off x="7411641" y="481113"/>
            <a:ext cx="1285875" cy="1285875"/>
          </a:xfrm>
          <a:prstGeom prst="rect">
            <a:avLst/>
          </a:prstGeom>
        </p:spPr>
        <p:txBody>
          <a:bodyPr/>
          <a:lstStyle>
            <a:lvl1pPr marL="0" marR="0" indent="0" algn="l" defTabSz="410751" rtl="0" eaLnBrk="0" fontAlgn="base" latinLnBrk="0" hangingPunct="0">
              <a:lnSpc>
                <a:spcPct val="100000"/>
              </a:lnSpc>
              <a:spcBef>
                <a:spcPts val="2953"/>
              </a:spcBef>
              <a:spcAft>
                <a:spcPct val="0"/>
              </a:spcAft>
              <a:buClrTx/>
              <a:buSzTx/>
              <a:buFontTx/>
              <a:buNone/>
              <a:tabLst/>
              <a:defRPr lang="en-US" sz="1547" baseline="0" dirty="0">
                <a:solidFill>
                  <a:schemeClr val="bg1"/>
                </a:solidFill>
              </a:defRPr>
            </a:lvl1pPr>
          </a:lstStyle>
          <a:p>
            <a:pPr marL="0" marR="0" lvl="0" indent="0" algn="l" defTabSz="410751" rtl="0" eaLnBrk="0" fontAlgn="base" latinLnBrk="0" hangingPunct="0">
              <a:lnSpc>
                <a:spcPct val="100000"/>
              </a:lnSpc>
              <a:spcBef>
                <a:spcPts val="2953"/>
              </a:spcBef>
              <a:spcAft>
                <a:spcPct val="0"/>
              </a:spcAft>
              <a:buClrTx/>
              <a:buSzTx/>
              <a:buFontTx/>
              <a:buNone/>
              <a:tabLst/>
              <a:defRPr/>
            </a:pPr>
            <a:r>
              <a:rPr lang="en-US" dirty="0"/>
              <a:t>Click to add Image</a:t>
            </a:r>
          </a:p>
        </p:txBody>
      </p:sp>
      <p:sp>
        <p:nvSpPr>
          <p:cNvPr id="4" name="Title Placeholder"/>
          <p:cNvSpPr>
            <a:spLocks noGrp="1"/>
          </p:cNvSpPr>
          <p:nvPr>
            <p:ph type="title"/>
          </p:nvPr>
        </p:nvSpPr>
        <p:spPr bwMode="auto">
          <a:xfrm>
            <a:off x="446485" y="1660922"/>
            <a:ext cx="8251031" cy="1626319"/>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ctr">
              <a:defRPr>
                <a:solidFill>
                  <a:schemeClr val="tx1"/>
                </a:solidFill>
              </a:defRPr>
            </a:lvl1pPr>
          </a:lstStyle>
          <a:p>
            <a:pPr lvl="0"/>
            <a:endParaRPr lang="en-US" dirty="0">
              <a:sym typeface="Trebuchet MS" pitchFamily="-100" charset="0"/>
            </a:endParaRPr>
          </a:p>
        </p:txBody>
      </p:sp>
      <p:sp>
        <p:nvSpPr>
          <p:cNvPr id="8" name="Text Placeholder 7"/>
          <p:cNvSpPr>
            <a:spLocks noGrp="1"/>
          </p:cNvSpPr>
          <p:nvPr>
            <p:ph type="body" sz="quarter" idx="10" hasCustomPrompt="1"/>
          </p:nvPr>
        </p:nvSpPr>
        <p:spPr>
          <a:xfrm>
            <a:off x="1141929" y="3643312"/>
            <a:ext cx="6860143" cy="816531"/>
          </a:xfrm>
          <a:prstGeom prst="rect">
            <a:avLst/>
          </a:prstGeom>
        </p:spPr>
        <p:txBody>
          <a:bodyPr anchor="ctr"/>
          <a:lstStyle>
            <a:lvl1pPr algn="ctr">
              <a:defRPr baseline="0">
                <a:solidFill>
                  <a:schemeClr val="tx1"/>
                </a:solidFill>
              </a:defRPr>
            </a:lvl1pPr>
            <a:lvl2pPr algn="r">
              <a:defRPr baseline="0">
                <a:solidFill>
                  <a:schemeClr val="bg1"/>
                </a:solidFill>
              </a:defRPr>
            </a:lvl2pPr>
          </a:lstStyle>
          <a:p>
            <a:pPr lvl="0"/>
            <a:r>
              <a:rPr lang="en-US" dirty="0"/>
              <a:t>Click to add subtitle</a:t>
            </a:r>
          </a:p>
        </p:txBody>
      </p:sp>
      <p:sp>
        <p:nvSpPr>
          <p:cNvPr id="3" name="Text Placeholder 2"/>
          <p:cNvSpPr>
            <a:spLocks noGrp="1"/>
          </p:cNvSpPr>
          <p:nvPr>
            <p:ph type="body" sz="quarter" idx="11" hasCustomPrompt="1"/>
          </p:nvPr>
        </p:nvSpPr>
        <p:spPr>
          <a:xfrm>
            <a:off x="3232547" y="4815915"/>
            <a:ext cx="4769525" cy="411480"/>
          </a:xfrm>
          <a:prstGeom prst="rect">
            <a:avLst/>
          </a:prstGeom>
        </p:spPr>
        <p:txBody>
          <a:bodyPr anchor="ctr"/>
          <a:lstStyle>
            <a:lvl1pPr marL="0" algn="r">
              <a:spcBef>
                <a:spcPts val="0"/>
              </a:spcBef>
              <a:defRPr sz="1687" b="1" baseline="0">
                <a:solidFill>
                  <a:schemeClr val="tx1"/>
                </a:solidFill>
              </a:defRPr>
            </a:lvl1pPr>
          </a:lstStyle>
          <a:p>
            <a:pPr lvl="0"/>
            <a:r>
              <a:rPr lang="en-US" dirty="0"/>
              <a:t>Presented by: Name of Presenter</a:t>
            </a:r>
          </a:p>
        </p:txBody>
      </p:sp>
      <p:sp>
        <p:nvSpPr>
          <p:cNvPr id="5" name="Date Placeholder 4"/>
          <p:cNvSpPr>
            <a:spLocks noGrp="1"/>
          </p:cNvSpPr>
          <p:nvPr>
            <p:ph type="dt" sz="half" idx="18"/>
          </p:nvPr>
        </p:nvSpPr>
        <p:spPr>
          <a:xfrm>
            <a:off x="5944895" y="5259229"/>
            <a:ext cx="2057176" cy="365001"/>
          </a:xfrm>
        </p:spPr>
        <p:txBody>
          <a:bodyPr/>
          <a:lstStyle/>
          <a:p>
            <a:pPr algn="r"/>
            <a:fld id="{5350CD8B-27AF-48B9-AF74-0C3ACF2D3223}" type="datetime7">
              <a:rPr>
                <a:solidFill>
                  <a:srgbClr val="4F5858"/>
                </a:solidFill>
              </a:rPr>
              <a:pPr algn="r"/>
              <a:t>Mar-17</a:t>
            </a:fld>
            <a:endParaRPr>
              <a:solidFill>
                <a:srgbClr val="4F5858"/>
              </a:solidFill>
            </a:endParaRPr>
          </a:p>
        </p:txBody>
      </p:sp>
      <p:sp>
        <p:nvSpPr>
          <p:cNvPr id="2" name="Slide Number Placeholder 1"/>
          <p:cNvSpPr>
            <a:spLocks noGrp="1"/>
          </p:cNvSpPr>
          <p:nvPr>
            <p:ph type="sldNum" sz="quarter" idx="17"/>
          </p:nvPr>
        </p:nvSpPr>
        <p:spPr/>
        <p:txBody>
          <a:bodyPr/>
          <a:lstStyle/>
          <a:p>
            <a:fld id="{7CD4B2A3-DF06-4EAB-85AB-0641A4D150A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04052379"/>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rebuchet-Images 2-White Title Slide">
    <p:bg>
      <p:bgRef idx="1001">
        <a:schemeClr val="bg1"/>
      </p:bgRef>
    </p:bg>
    <p:spTree>
      <p:nvGrpSpPr>
        <p:cNvPr id="1" name=""/>
        <p:cNvGrpSpPr/>
        <p:nvPr/>
      </p:nvGrpSpPr>
      <p:grpSpPr>
        <a:xfrm>
          <a:off x="0" y="0"/>
          <a:ext cx="0" cy="0"/>
          <a:chOff x="0" y="0"/>
          <a:chExt cx="0" cy="0"/>
        </a:xfrm>
      </p:grpSpPr>
      <p:sp>
        <p:nvSpPr>
          <p:cNvPr id="12" name="AutoShape 5" descr="&quot;&quot;"/>
          <p:cNvSpPr>
            <a:spLocks/>
          </p:cNvSpPr>
          <p:nvPr userDrawn="1"/>
        </p:nvSpPr>
        <p:spPr bwMode="auto">
          <a:xfrm rot="5400000">
            <a:off x="-2359581" y="2359581"/>
            <a:ext cx="6107906" cy="138874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lumMod val="5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defTabSz="410751" fontAlgn="base" hangingPunct="0">
              <a:spcBef>
                <a:spcPct val="0"/>
              </a:spcBef>
              <a:spcAft>
                <a:spcPct val="0"/>
              </a:spcAft>
            </a:pPr>
            <a:endParaRPr lang="en-US" sz="1547">
              <a:solidFill>
                <a:srgbClr val="5C6670"/>
              </a:solidFill>
              <a:sym typeface="Trebuchet MS" pitchFamily="-100" charset="0"/>
            </a:endParaRPr>
          </a:p>
        </p:txBody>
      </p:sp>
      <p:sp>
        <p:nvSpPr>
          <p:cNvPr id="13" name="Content Placeholder 11"/>
          <p:cNvSpPr>
            <a:spLocks noGrp="1"/>
          </p:cNvSpPr>
          <p:nvPr>
            <p:ph sz="quarter" idx="17" hasCustomPrompt="1"/>
          </p:nvPr>
        </p:nvSpPr>
        <p:spPr>
          <a:xfrm>
            <a:off x="-25718" y="368599"/>
            <a:ext cx="1414463" cy="1414463"/>
          </a:xfrm>
          <a:prstGeom prst="rect">
            <a:avLst/>
          </a:prstGeom>
        </p:spPr>
        <p:txBody>
          <a:bodyPr/>
          <a:lstStyle>
            <a:lvl1pPr marL="0" indent="0">
              <a:defRPr sz="1547" baseline="0">
                <a:solidFill>
                  <a:schemeClr val="bg1"/>
                </a:solidFill>
              </a:defRPr>
            </a:lvl1pPr>
          </a:lstStyle>
          <a:p>
            <a:pPr lvl="0"/>
            <a:r>
              <a:rPr lang="en-US" dirty="0"/>
              <a:t>Click to add Image</a:t>
            </a:r>
          </a:p>
        </p:txBody>
      </p:sp>
      <p:sp>
        <p:nvSpPr>
          <p:cNvPr id="15" name="Content Placeholder 11"/>
          <p:cNvSpPr>
            <a:spLocks noGrp="1"/>
          </p:cNvSpPr>
          <p:nvPr>
            <p:ph sz="quarter" idx="19" hasCustomPrompt="1"/>
          </p:nvPr>
        </p:nvSpPr>
        <p:spPr>
          <a:xfrm>
            <a:off x="-25718" y="2351535"/>
            <a:ext cx="1414463" cy="1414463"/>
          </a:xfrm>
          <a:prstGeom prst="rect">
            <a:avLst/>
          </a:prstGeom>
        </p:spPr>
        <p:txBody>
          <a:bodyPr/>
          <a:lstStyle>
            <a:lvl1pPr marL="0" indent="0">
              <a:defRPr sz="1547">
                <a:solidFill>
                  <a:schemeClr val="bg1"/>
                </a:solidFill>
              </a:defRPr>
            </a:lvl1pPr>
          </a:lstStyle>
          <a:p>
            <a:pPr lvl="0"/>
            <a:r>
              <a:rPr lang="en-US" dirty="0"/>
              <a:t>Click to add Image</a:t>
            </a:r>
          </a:p>
        </p:txBody>
      </p:sp>
      <p:sp>
        <p:nvSpPr>
          <p:cNvPr id="14" name="Content Placeholder 11"/>
          <p:cNvSpPr>
            <a:spLocks noGrp="1"/>
          </p:cNvSpPr>
          <p:nvPr>
            <p:ph sz="quarter" idx="18" hasCustomPrompt="1"/>
          </p:nvPr>
        </p:nvSpPr>
        <p:spPr>
          <a:xfrm>
            <a:off x="-25718" y="4334470"/>
            <a:ext cx="1414463" cy="1414463"/>
          </a:xfrm>
          <a:prstGeom prst="rect">
            <a:avLst/>
          </a:prstGeom>
        </p:spPr>
        <p:txBody>
          <a:bodyPr/>
          <a:lstStyle>
            <a:lvl1pPr marL="0" indent="0">
              <a:defRPr sz="1547">
                <a:solidFill>
                  <a:schemeClr val="bg1"/>
                </a:solidFill>
              </a:defRPr>
            </a:lvl1pPr>
          </a:lstStyle>
          <a:p>
            <a:pPr lvl="0"/>
            <a:r>
              <a:rPr lang="en-US" dirty="0"/>
              <a:t>Click to add Image</a:t>
            </a:r>
          </a:p>
        </p:txBody>
      </p:sp>
      <p:sp>
        <p:nvSpPr>
          <p:cNvPr id="4" name="Title Placeholder"/>
          <p:cNvSpPr>
            <a:spLocks noGrp="1"/>
          </p:cNvSpPr>
          <p:nvPr>
            <p:ph type="title"/>
          </p:nvPr>
        </p:nvSpPr>
        <p:spPr bwMode="auto">
          <a:xfrm>
            <a:off x="446485" y="1660922"/>
            <a:ext cx="8251031" cy="1626319"/>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r">
              <a:defRPr>
                <a:solidFill>
                  <a:schemeClr val="tx1"/>
                </a:solidFill>
              </a:defRPr>
            </a:lvl1pPr>
          </a:lstStyle>
          <a:p>
            <a:pPr lvl="0"/>
            <a:endParaRPr lang="en-US" dirty="0">
              <a:sym typeface="Trebuchet MS" pitchFamily="-100" charset="0"/>
            </a:endParaRPr>
          </a:p>
        </p:txBody>
      </p:sp>
      <p:sp>
        <p:nvSpPr>
          <p:cNvPr id="8" name="Text Placeholder 7"/>
          <p:cNvSpPr>
            <a:spLocks noGrp="1"/>
          </p:cNvSpPr>
          <p:nvPr>
            <p:ph type="body" sz="quarter" idx="10" hasCustomPrompt="1"/>
          </p:nvPr>
        </p:nvSpPr>
        <p:spPr>
          <a:xfrm>
            <a:off x="1837373" y="3643312"/>
            <a:ext cx="6860143" cy="816531"/>
          </a:xfrm>
          <a:prstGeom prst="rect">
            <a:avLst/>
          </a:prstGeom>
        </p:spPr>
        <p:txBody>
          <a:bodyPr anchor="ctr"/>
          <a:lstStyle>
            <a:lvl1pPr algn="ctr">
              <a:defRPr baseline="0">
                <a:solidFill>
                  <a:schemeClr val="tx1"/>
                </a:solidFill>
              </a:defRPr>
            </a:lvl1pPr>
            <a:lvl2pPr algn="r">
              <a:defRPr baseline="0">
                <a:solidFill>
                  <a:schemeClr val="bg1"/>
                </a:solidFill>
              </a:defRPr>
            </a:lvl2pPr>
          </a:lstStyle>
          <a:p>
            <a:pPr lvl="0"/>
            <a:r>
              <a:rPr lang="en-US" dirty="0"/>
              <a:t>Click to add subtitle</a:t>
            </a:r>
          </a:p>
        </p:txBody>
      </p:sp>
      <p:sp>
        <p:nvSpPr>
          <p:cNvPr id="3" name="Text Placeholder 2"/>
          <p:cNvSpPr>
            <a:spLocks noGrp="1"/>
          </p:cNvSpPr>
          <p:nvPr>
            <p:ph type="body" sz="quarter" idx="11" hasCustomPrompt="1"/>
          </p:nvPr>
        </p:nvSpPr>
        <p:spPr>
          <a:xfrm>
            <a:off x="3927991" y="4815915"/>
            <a:ext cx="4769525" cy="411480"/>
          </a:xfrm>
          <a:prstGeom prst="rect">
            <a:avLst/>
          </a:prstGeom>
        </p:spPr>
        <p:txBody>
          <a:bodyPr anchor="ctr"/>
          <a:lstStyle>
            <a:lvl1pPr marL="0" algn="r">
              <a:spcBef>
                <a:spcPts val="0"/>
              </a:spcBef>
              <a:defRPr sz="1687" b="1" baseline="0">
                <a:solidFill>
                  <a:schemeClr val="tx1"/>
                </a:solidFill>
              </a:defRPr>
            </a:lvl1pPr>
          </a:lstStyle>
          <a:p>
            <a:pPr lvl="0"/>
            <a:r>
              <a:rPr lang="en-US" dirty="0"/>
              <a:t>Presented by: Name of Presenter</a:t>
            </a:r>
          </a:p>
        </p:txBody>
      </p:sp>
      <p:sp>
        <p:nvSpPr>
          <p:cNvPr id="5" name="Date Placeholder 4"/>
          <p:cNvSpPr>
            <a:spLocks noGrp="1"/>
          </p:cNvSpPr>
          <p:nvPr>
            <p:ph type="dt" sz="half" idx="21"/>
          </p:nvPr>
        </p:nvSpPr>
        <p:spPr>
          <a:xfrm>
            <a:off x="6642125" y="5259229"/>
            <a:ext cx="2057176" cy="365001"/>
          </a:xfrm>
        </p:spPr>
        <p:txBody>
          <a:bodyPr/>
          <a:lstStyle/>
          <a:p>
            <a:pPr algn="r"/>
            <a:fld id="{73FEE6FF-9DD7-4C34-BC45-37A8959F1E8C}" type="datetime7">
              <a:rPr>
                <a:solidFill>
                  <a:srgbClr val="4F5858"/>
                </a:solidFill>
              </a:rPr>
              <a:pPr algn="r"/>
              <a:t>Mar-17</a:t>
            </a:fld>
            <a:endParaRPr>
              <a:solidFill>
                <a:srgbClr val="4F5858"/>
              </a:solidFill>
            </a:endParaRPr>
          </a:p>
        </p:txBody>
      </p:sp>
      <p:sp>
        <p:nvSpPr>
          <p:cNvPr id="2" name="Slide Number Placeholder 1"/>
          <p:cNvSpPr>
            <a:spLocks noGrp="1"/>
          </p:cNvSpPr>
          <p:nvPr>
            <p:ph type="sldNum" sz="quarter" idx="20"/>
          </p:nvPr>
        </p:nvSpPr>
        <p:spPr/>
        <p:txBody>
          <a:bodyPr/>
          <a:lstStyle/>
          <a:p>
            <a:fld id="{7CD4B2A3-DF06-4EAB-85AB-0641A4D150A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99500916"/>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rebuchet-White Mission Slide">
    <p:spTree>
      <p:nvGrpSpPr>
        <p:cNvPr id="1" name=""/>
        <p:cNvGrpSpPr/>
        <p:nvPr/>
      </p:nvGrpSpPr>
      <p:grpSpPr>
        <a:xfrm>
          <a:off x="0" y="0"/>
          <a:ext cx="0" cy="0"/>
          <a:chOff x="0" y="0"/>
          <a:chExt cx="0" cy="0"/>
        </a:xfrm>
      </p:grpSpPr>
      <p:sp>
        <p:nvSpPr>
          <p:cNvPr id="6" name="TextBox 5"/>
          <p:cNvSpPr txBox="1"/>
          <p:nvPr userDrawn="1"/>
        </p:nvSpPr>
        <p:spPr>
          <a:xfrm>
            <a:off x="628426" y="629280"/>
            <a:ext cx="7661672" cy="806375"/>
          </a:xfrm>
          <a:prstGeom prst="rect">
            <a:avLst/>
          </a:prstGeom>
          <a:noFill/>
        </p:spPr>
        <p:txBody>
          <a:bodyPr wrap="square" rtlCol="0" anchor="ctr">
            <a:spAutoFit/>
          </a:bodyPr>
          <a:lstStyle/>
          <a:p>
            <a:pPr defTabSz="410751" fontAlgn="base" hangingPunct="0">
              <a:spcBef>
                <a:spcPct val="0"/>
              </a:spcBef>
              <a:spcAft>
                <a:spcPct val="0"/>
              </a:spcAft>
            </a:pPr>
            <a:r>
              <a:rPr lang="en-US" sz="4640" b="1" i="1" dirty="0">
                <a:solidFill>
                  <a:srgbClr val="4F5858"/>
                </a:solidFill>
                <a:sym typeface="Trebuchet MS" pitchFamily="-100" charset="0"/>
              </a:rPr>
              <a:t>Our Mission</a:t>
            </a:r>
          </a:p>
        </p:txBody>
      </p:sp>
      <p:sp>
        <p:nvSpPr>
          <p:cNvPr id="5" name="TextBox 4"/>
          <p:cNvSpPr txBox="1"/>
          <p:nvPr userDrawn="1"/>
        </p:nvSpPr>
        <p:spPr>
          <a:xfrm>
            <a:off x="628427" y="1727188"/>
            <a:ext cx="7887146" cy="3403624"/>
          </a:xfrm>
          <a:prstGeom prst="rect">
            <a:avLst/>
          </a:prstGeom>
          <a:noFill/>
        </p:spPr>
        <p:txBody>
          <a:bodyPr wrap="square" rtlCol="0" anchor="ctr">
            <a:spAutoFit/>
          </a:bodyPr>
          <a:lstStyle/>
          <a:p>
            <a:pPr algn="ctr" defTabSz="410751" fontAlgn="base" hangingPunct="0">
              <a:spcBef>
                <a:spcPct val="0"/>
              </a:spcBef>
              <a:spcAft>
                <a:spcPct val="0"/>
              </a:spcAft>
              <a:defRPr/>
            </a:pPr>
            <a:r>
              <a:rPr lang="en-US" sz="4219" b="1" dirty="0">
                <a:solidFill>
                  <a:srgbClr val="4F5858"/>
                </a:solidFill>
                <a:sym typeface="Trebuchet MS" pitchFamily="-100" charset="0"/>
              </a:rPr>
              <a:t>Improving</a:t>
            </a:r>
            <a:r>
              <a:rPr lang="en-US" sz="4219" dirty="0">
                <a:solidFill>
                  <a:srgbClr val="4F5858"/>
                </a:solidFill>
                <a:sym typeface="Trebuchet MS" pitchFamily="-100" charset="0"/>
              </a:rPr>
              <a:t> </a:t>
            </a:r>
            <a:r>
              <a:rPr lang="en-US" sz="3797" dirty="0">
                <a:solidFill>
                  <a:srgbClr val="4F5858"/>
                </a:solidFill>
                <a:sym typeface="Trebuchet MS" pitchFamily="-100" charset="0"/>
              </a:rPr>
              <a:t>health care access and outcomes for the </a:t>
            </a:r>
            <a:r>
              <a:rPr lang="en-US" sz="4219" b="1" dirty="0">
                <a:solidFill>
                  <a:srgbClr val="4F5858"/>
                </a:solidFill>
                <a:sym typeface="Trebuchet MS" pitchFamily="-100" charset="0"/>
              </a:rPr>
              <a:t>people</a:t>
            </a:r>
            <a:r>
              <a:rPr lang="en-US" sz="4219" dirty="0">
                <a:solidFill>
                  <a:srgbClr val="4F5858"/>
                </a:solidFill>
                <a:sym typeface="Trebuchet MS" pitchFamily="-100" charset="0"/>
              </a:rPr>
              <a:t> </a:t>
            </a:r>
            <a:r>
              <a:rPr lang="en-US" sz="3797" dirty="0">
                <a:solidFill>
                  <a:srgbClr val="4F5858"/>
                </a:solidFill>
                <a:sym typeface="Trebuchet MS" pitchFamily="-100" charset="0"/>
              </a:rPr>
              <a:t>we serve while demonstrating sound stewardship of financial </a:t>
            </a:r>
            <a:r>
              <a:rPr lang="en-US" sz="4219" b="1" dirty="0">
                <a:solidFill>
                  <a:srgbClr val="4F5858"/>
                </a:solidFill>
                <a:sym typeface="Trebuchet MS" pitchFamily="-100" charset="0"/>
              </a:rPr>
              <a:t>resources</a:t>
            </a:r>
            <a:endParaRPr lang="en-US" sz="3797" b="1" dirty="0">
              <a:solidFill>
                <a:srgbClr val="4F5858"/>
              </a:solidFill>
              <a:sym typeface="Trebuchet MS" pitchFamily="-100" charset="0"/>
            </a:endParaRPr>
          </a:p>
          <a:p>
            <a:pPr defTabSz="410751" fontAlgn="base" hangingPunct="0">
              <a:spcBef>
                <a:spcPct val="0"/>
              </a:spcBef>
              <a:spcAft>
                <a:spcPct val="0"/>
              </a:spcAft>
            </a:pPr>
            <a:endParaRPr lang="en-US" sz="1266" dirty="0">
              <a:solidFill>
                <a:srgbClr val="4F5858"/>
              </a:solidFill>
              <a:sym typeface="Trebuchet MS" pitchFamily="-100" charset="0"/>
            </a:endParaRPr>
          </a:p>
        </p:txBody>
      </p:sp>
      <p:sp>
        <p:nvSpPr>
          <p:cNvPr id="2" name="Slide Number Placeholder 1"/>
          <p:cNvSpPr>
            <a:spLocks noGrp="1"/>
          </p:cNvSpPr>
          <p:nvPr>
            <p:ph type="sldNum" sz="quarter" idx="10"/>
          </p:nvPr>
        </p:nvSpPr>
        <p:spPr/>
        <p:txBody>
          <a:bodyPr/>
          <a:lstStyle/>
          <a:p>
            <a:fld id="{7CD4B2A3-DF06-4EAB-85AB-0641A4D150A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765513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rebuchet-White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428" y="642937"/>
            <a:ext cx="7887146" cy="813039"/>
          </a:xfrm>
          <a:prstGeom prst="rect">
            <a:avLst/>
          </a:prstGeom>
        </p:spPr>
        <p:txBody>
          <a:bodyPr anchor="ctr"/>
          <a:lstStyle>
            <a:lvl1pPr algn="ctr">
              <a:defRPr sz="4219">
                <a:solidFill>
                  <a:schemeClr val="tx1"/>
                </a:solidFill>
              </a:defRPr>
            </a:lvl1pPr>
          </a:lstStyle>
          <a:p>
            <a:r>
              <a:rPr lang="en-US" dirty="0"/>
              <a:t>Click to edit Slide title</a:t>
            </a:r>
          </a:p>
        </p:txBody>
      </p:sp>
      <p:sp>
        <p:nvSpPr>
          <p:cNvPr id="4" name="Content Placeholder 3"/>
          <p:cNvSpPr>
            <a:spLocks noGrp="1"/>
          </p:cNvSpPr>
          <p:nvPr>
            <p:ph sz="quarter" idx="10" hasCustomPrompt="1"/>
          </p:nvPr>
        </p:nvSpPr>
        <p:spPr>
          <a:xfrm>
            <a:off x="628428" y="1714500"/>
            <a:ext cx="7887146" cy="4234815"/>
          </a:xfrm>
          <a:prstGeom prst="rect">
            <a:avLst/>
          </a:prstGeom>
        </p:spPr>
        <p:txBody>
          <a:bodyPr/>
          <a:lstStyle>
            <a:lvl1pPr marL="241093" indent="-241093">
              <a:spcBef>
                <a:spcPts val="540"/>
              </a:spcBef>
              <a:buFont typeface="Arial" panose="020B0604020202020204" pitchFamily="34" charset="0"/>
              <a:buChar char="•"/>
              <a:defRPr sz="2531" baseline="0">
                <a:solidFill>
                  <a:schemeClr val="tx1"/>
                </a:solidFill>
              </a:defRPr>
            </a:lvl1pPr>
            <a:lvl2pPr marL="562550" indent="-241093">
              <a:spcBef>
                <a:spcPts val="540"/>
              </a:spcBef>
              <a:buSzPct val="75000"/>
              <a:buFont typeface="Wingdings" panose="05000000000000000000" pitchFamily="2" charset="2"/>
              <a:buChar char="Ø"/>
              <a:defRPr sz="2250" baseline="0">
                <a:solidFill>
                  <a:schemeClr val="tx1"/>
                </a:solidFill>
              </a:defRPr>
            </a:lvl2pPr>
            <a:lvl3pPr marL="843825" indent="-200911">
              <a:spcBef>
                <a:spcPts val="540"/>
              </a:spcBef>
              <a:buSzPct val="75000"/>
              <a:buFont typeface="Wingdings" panose="05000000000000000000" pitchFamily="2" charset="2"/>
              <a:buChar char="§"/>
              <a:defRPr sz="1969">
                <a:solidFill>
                  <a:schemeClr val="tx1"/>
                </a:solidFill>
              </a:defRPr>
            </a:lvl3pPr>
            <a:lvl4pPr marL="1041388" indent="-154032">
              <a:spcBef>
                <a:spcPts val="540"/>
              </a:spcBef>
              <a:buFont typeface="Arial" panose="020B0604020202020204" pitchFamily="34" charset="0"/>
              <a:buChar char="•"/>
              <a:defRPr sz="1687">
                <a:solidFill>
                  <a:schemeClr val="tx1"/>
                </a:solidFill>
              </a:defRPr>
            </a:lvl4pPr>
            <a:lvl5pPr marL="964372" indent="-321457">
              <a:spcBef>
                <a:spcPts val="540"/>
              </a:spcBef>
              <a:buFont typeface="Arial" panose="020B0604020202020204" pitchFamily="34" charset="0"/>
              <a:buChar char="•"/>
              <a:defRPr sz="1406"/>
            </a:lvl5pPr>
          </a:lstStyle>
          <a:p>
            <a:pPr lvl="0"/>
            <a:r>
              <a:rPr lang="en-US" dirty="0"/>
              <a:t>Use bullet points sparingly</a:t>
            </a:r>
          </a:p>
          <a:p>
            <a:pPr lvl="1"/>
            <a:r>
              <a:rPr lang="en-US" dirty="0"/>
              <a:t>Try to keep it at 3 – 5 per slide</a:t>
            </a:r>
          </a:p>
          <a:p>
            <a:pPr lvl="0"/>
            <a:r>
              <a:rPr lang="en-US" dirty="0"/>
              <a:t>Only represent key ideas</a:t>
            </a:r>
          </a:p>
          <a:p>
            <a:pPr lvl="0"/>
            <a:r>
              <a:rPr lang="en-US" dirty="0"/>
              <a:t>Examine your font size</a:t>
            </a:r>
          </a:p>
          <a:p>
            <a:pPr lvl="1"/>
            <a:r>
              <a:rPr lang="en-US" dirty="0"/>
              <a:t>Don’t go below 20 </a:t>
            </a:r>
          </a:p>
          <a:p>
            <a:pPr lvl="0"/>
            <a:r>
              <a:rPr lang="en-US" dirty="0"/>
              <a:t>Only add images/other media if relevant</a:t>
            </a:r>
          </a:p>
          <a:p>
            <a:pPr lvl="1"/>
            <a:r>
              <a:rPr lang="en-US" dirty="0"/>
              <a:t>Second level</a:t>
            </a:r>
          </a:p>
          <a:p>
            <a:pPr lvl="2"/>
            <a:r>
              <a:rPr lang="en-US" dirty="0"/>
              <a:t>Third level</a:t>
            </a:r>
          </a:p>
          <a:p>
            <a:pPr lvl="3"/>
            <a:r>
              <a:rPr lang="en-US" dirty="0"/>
              <a:t>Fourth level (if you MUST)</a:t>
            </a:r>
          </a:p>
        </p:txBody>
      </p:sp>
      <p:sp>
        <p:nvSpPr>
          <p:cNvPr id="3" name="Slide Number Placeholder 2"/>
          <p:cNvSpPr>
            <a:spLocks noGrp="1"/>
          </p:cNvSpPr>
          <p:nvPr>
            <p:ph type="sldNum" sz="quarter" idx="11"/>
          </p:nvPr>
        </p:nvSpPr>
        <p:spPr/>
        <p:txBody>
          <a:bodyPr/>
          <a:lstStyle/>
          <a:p>
            <a:fld id="{7CD4B2A3-DF06-4EAB-85AB-0641A4D150A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426584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rebuchet-White-Graphics and Content">
    <p:spTree>
      <p:nvGrpSpPr>
        <p:cNvPr id="1" name=""/>
        <p:cNvGrpSpPr/>
        <p:nvPr/>
      </p:nvGrpSpPr>
      <p:grpSpPr>
        <a:xfrm>
          <a:off x="0" y="0"/>
          <a:ext cx="0" cy="0"/>
          <a:chOff x="0" y="0"/>
          <a:chExt cx="0" cy="0"/>
        </a:xfrm>
      </p:grpSpPr>
      <p:sp>
        <p:nvSpPr>
          <p:cNvPr id="17" name="Text Placeholder 7"/>
          <p:cNvSpPr>
            <a:spLocks noGrp="1"/>
          </p:cNvSpPr>
          <p:nvPr>
            <p:ph type="body" sz="quarter" idx="15" hasCustomPrompt="1"/>
          </p:nvPr>
        </p:nvSpPr>
        <p:spPr>
          <a:xfrm>
            <a:off x="630079" y="642937"/>
            <a:ext cx="7888843" cy="816531"/>
          </a:xfrm>
          <a:prstGeom prst="rect">
            <a:avLst/>
          </a:prstGeom>
        </p:spPr>
        <p:txBody>
          <a:bodyPr vert="horz" lIns="91440" tIns="45720" rIns="91440" bIns="45720" rtlCol="0" anchor="ctr">
            <a:normAutofit/>
          </a:bodyPr>
          <a:lstStyle>
            <a:lvl1pPr>
              <a:defRPr lang="en-US" sz="4219" b="1" i="1" u="none" baseline="0" dirty="0">
                <a:solidFill>
                  <a:schemeClr val="tx1"/>
                </a:solidFill>
                <a:latin typeface="+mj-lt"/>
                <a:ea typeface="+mj-ea"/>
                <a:cs typeface="+mj-cs"/>
              </a:defRPr>
            </a:lvl1pPr>
          </a:lstStyle>
          <a:p>
            <a:pPr lvl="0" algn="ctr">
              <a:spcBef>
                <a:spcPct val="0"/>
              </a:spcBef>
            </a:pPr>
            <a:r>
              <a:rPr lang="en-US" dirty="0"/>
              <a:t>Replace Bullets with Images</a:t>
            </a:r>
          </a:p>
        </p:txBody>
      </p:sp>
      <p:sp>
        <p:nvSpPr>
          <p:cNvPr id="3" name="Slide Number Placeholder 2"/>
          <p:cNvSpPr>
            <a:spLocks noGrp="1"/>
          </p:cNvSpPr>
          <p:nvPr>
            <p:ph type="sldNum" sz="quarter" idx="10"/>
          </p:nvPr>
        </p:nvSpPr>
        <p:spPr/>
        <p:txBody>
          <a:bodyPr/>
          <a:lstStyle/>
          <a:p>
            <a:fld id="{67BDF879-A2E0-4F70-BA76-E296807BF017}" type="slidenum">
              <a:rPr lang="en-US" smtClean="0">
                <a:solidFill>
                  <a:srgbClr val="FFFFFF"/>
                </a:solidFill>
              </a:rPr>
              <a:pPr/>
              <a:t>‹#›</a:t>
            </a:fld>
            <a:endParaRPr lang="en-US" dirty="0">
              <a:solidFill>
                <a:srgbClr val="FFFFFF"/>
              </a:solidFill>
            </a:endParaRPr>
          </a:p>
        </p:txBody>
      </p:sp>
      <p:sp>
        <p:nvSpPr>
          <p:cNvPr id="5" name="Content Placeholder 4"/>
          <p:cNvSpPr>
            <a:spLocks noGrp="1"/>
          </p:cNvSpPr>
          <p:nvPr>
            <p:ph sz="quarter" idx="20" hasCustomPrompt="1"/>
          </p:nvPr>
        </p:nvSpPr>
        <p:spPr>
          <a:xfrm>
            <a:off x="533638" y="1716643"/>
            <a:ext cx="2591038" cy="3645456"/>
          </a:xfrm>
          <a:prstGeom prst="rect">
            <a:avLst/>
          </a:prstGeom>
          <a:ln w="19050">
            <a:solidFill>
              <a:schemeClr val="tx1"/>
            </a:solidFill>
          </a:ln>
          <a:effectLst>
            <a:reflection blurRad="6350" stA="52000" endA="300" endPos="35000" dir="5400000" sy="-100000" algn="bl" rotWithShape="0"/>
          </a:effectLst>
        </p:spPr>
        <p:txBody>
          <a:bodyPr/>
          <a:lstStyle>
            <a:lvl1pPr>
              <a:defRPr lang="en-US" baseline="0" dirty="0">
                <a:solidFill>
                  <a:schemeClr val="tx1"/>
                </a:solidFill>
              </a:defRPr>
            </a:lvl1pPr>
          </a:lstStyle>
          <a:p>
            <a:pPr marL="0" lvl="0" indent="0"/>
            <a:r>
              <a:rPr lang="en-US" dirty="0"/>
              <a:t>Insert image or other media</a:t>
            </a:r>
          </a:p>
        </p:txBody>
      </p:sp>
      <p:sp>
        <p:nvSpPr>
          <p:cNvPr id="10" name="Content Placeholder 4"/>
          <p:cNvSpPr>
            <a:spLocks noGrp="1"/>
          </p:cNvSpPr>
          <p:nvPr>
            <p:ph sz="quarter" idx="21" hasCustomPrompt="1"/>
          </p:nvPr>
        </p:nvSpPr>
        <p:spPr>
          <a:xfrm>
            <a:off x="5972889" y="1716643"/>
            <a:ext cx="2591038" cy="3645456"/>
          </a:xfrm>
          <a:prstGeom prst="rect">
            <a:avLst/>
          </a:prstGeom>
          <a:ln w="19050">
            <a:solidFill>
              <a:schemeClr val="tx1"/>
            </a:solidFill>
          </a:ln>
          <a:effectLst>
            <a:reflection blurRad="6350" stA="52000" endA="300" endPos="35000" dir="5400000" sy="-100000" algn="bl" rotWithShape="0"/>
          </a:effectLst>
        </p:spPr>
        <p:txBody>
          <a:bodyPr/>
          <a:lstStyle>
            <a:lvl1pPr>
              <a:defRPr lang="en-US" baseline="0" dirty="0">
                <a:solidFill>
                  <a:schemeClr val="tx1"/>
                </a:solidFill>
              </a:defRPr>
            </a:lvl1pPr>
          </a:lstStyle>
          <a:p>
            <a:pPr marL="0" lvl="0" indent="0"/>
            <a:r>
              <a:rPr lang="en-US" dirty="0"/>
              <a:t>Insert image or other media</a:t>
            </a:r>
          </a:p>
        </p:txBody>
      </p:sp>
      <p:sp>
        <p:nvSpPr>
          <p:cNvPr id="12" name="Content Placeholder 4"/>
          <p:cNvSpPr>
            <a:spLocks noGrp="1"/>
          </p:cNvSpPr>
          <p:nvPr>
            <p:ph sz="quarter" idx="22" hasCustomPrompt="1"/>
          </p:nvPr>
        </p:nvSpPr>
        <p:spPr>
          <a:xfrm>
            <a:off x="3246834" y="1716643"/>
            <a:ext cx="2591038" cy="1665208"/>
          </a:xfrm>
          <a:prstGeom prst="rect">
            <a:avLst/>
          </a:prstGeom>
          <a:ln w="19050">
            <a:solidFill>
              <a:schemeClr val="tx1"/>
            </a:solidFill>
          </a:ln>
          <a:effectLst>
            <a:reflection blurRad="6350" stA="52000" endA="300" endPos="35000" dir="5400000" sy="-100000" algn="bl" rotWithShape="0"/>
          </a:effectLst>
        </p:spPr>
        <p:txBody>
          <a:bodyPr/>
          <a:lstStyle>
            <a:lvl1pPr>
              <a:defRPr lang="en-US" baseline="0" dirty="0">
                <a:solidFill>
                  <a:schemeClr val="tx1"/>
                </a:solidFill>
              </a:defRPr>
            </a:lvl1pPr>
          </a:lstStyle>
          <a:p>
            <a:pPr marL="0" lvl="0" indent="0"/>
            <a:r>
              <a:rPr lang="en-US" dirty="0"/>
              <a:t>Insert image or other media</a:t>
            </a:r>
          </a:p>
        </p:txBody>
      </p:sp>
      <p:sp>
        <p:nvSpPr>
          <p:cNvPr id="16" name="Content Placeholder 4"/>
          <p:cNvSpPr>
            <a:spLocks noGrp="1"/>
          </p:cNvSpPr>
          <p:nvPr>
            <p:ph sz="quarter" idx="23" hasCustomPrompt="1"/>
          </p:nvPr>
        </p:nvSpPr>
        <p:spPr>
          <a:xfrm>
            <a:off x="3246834" y="3696891"/>
            <a:ext cx="2591038" cy="1665208"/>
          </a:xfrm>
          <a:prstGeom prst="rect">
            <a:avLst/>
          </a:prstGeom>
          <a:ln w="19050">
            <a:solidFill>
              <a:schemeClr val="tx1"/>
            </a:solidFill>
          </a:ln>
          <a:effectLst>
            <a:reflection blurRad="6350" stA="52000" endA="300" endPos="35000" dir="5400000" sy="-100000" algn="bl" rotWithShape="0"/>
          </a:effectLst>
        </p:spPr>
        <p:txBody>
          <a:bodyPr/>
          <a:lstStyle>
            <a:lvl1pPr>
              <a:defRPr lang="en-US" baseline="0" dirty="0">
                <a:solidFill>
                  <a:schemeClr val="tx1"/>
                </a:solidFill>
              </a:defRPr>
            </a:lvl1pPr>
          </a:lstStyle>
          <a:p>
            <a:pPr marL="0" lvl="0" indent="0"/>
            <a:r>
              <a:rPr lang="en-US" dirty="0"/>
              <a:t>Insert image or other media</a:t>
            </a:r>
          </a:p>
        </p:txBody>
      </p:sp>
    </p:spTree>
    <p:extLst>
      <p:ext uri="{BB962C8B-B14F-4D97-AF65-F5344CB8AC3E}">
        <p14:creationId xmlns:p14="http://schemas.microsoft.com/office/powerpoint/2010/main" val="6283607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rebuchet and Verdana-White-Text Content">
    <p:spTree>
      <p:nvGrpSpPr>
        <p:cNvPr id="1" name=""/>
        <p:cNvGrpSpPr/>
        <p:nvPr/>
      </p:nvGrpSpPr>
      <p:grpSpPr>
        <a:xfrm>
          <a:off x="0" y="0"/>
          <a:ext cx="0" cy="0"/>
          <a:chOff x="0" y="0"/>
          <a:chExt cx="0" cy="0"/>
        </a:xfrm>
      </p:grpSpPr>
      <p:pic>
        <p:nvPicPr>
          <p:cNvPr id="8" name="Picture 7" descr="&quot;&quot;"/>
          <p:cNvPicPr>
            <a:picLocks noChangeAspect="1"/>
          </p:cNvPicPr>
          <p:nvPr userDrawn="1"/>
        </p:nvPicPr>
        <p:blipFill rotWithShape="1">
          <a:blip r:embed="rId2">
            <a:extLst>
              <a:ext uri="{28A0092B-C50C-407E-A947-70E740481C1C}">
                <a14:useLocalDpi xmlns:a14="http://schemas.microsoft.com/office/drawing/2010/main" val="0"/>
              </a:ext>
            </a:extLst>
          </a:blip>
          <a:srcRect l="37448" t="21953" r="38610" b="26798"/>
          <a:stretch/>
        </p:blipFill>
        <p:spPr>
          <a:xfrm>
            <a:off x="3760990" y="1802073"/>
            <a:ext cx="942304" cy="2591334"/>
          </a:xfrm>
          <a:prstGeom prst="rect">
            <a:avLst/>
          </a:prstGeom>
        </p:spPr>
      </p:pic>
      <p:sp>
        <p:nvSpPr>
          <p:cNvPr id="4" name="Text Placeholder 4"/>
          <p:cNvSpPr>
            <a:spLocks noGrp="1"/>
          </p:cNvSpPr>
          <p:nvPr>
            <p:ph type="body" sz="quarter" idx="11" hasCustomPrompt="1"/>
          </p:nvPr>
        </p:nvSpPr>
        <p:spPr>
          <a:xfrm>
            <a:off x="285750" y="2050252"/>
            <a:ext cx="3615851" cy="1820708"/>
          </a:xfrm>
          <a:prstGeom prst="rect">
            <a:avLst/>
          </a:prstGeom>
        </p:spPr>
        <p:txBody>
          <a:bodyPr anchor="ctr"/>
          <a:lstStyle>
            <a:lvl1pPr marL="0" indent="0">
              <a:buNone/>
              <a:defRPr sz="4219"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YOUR MAIN IDEA</a:t>
            </a:r>
          </a:p>
        </p:txBody>
      </p:sp>
      <p:sp>
        <p:nvSpPr>
          <p:cNvPr id="7" name="Text Placeholder 6"/>
          <p:cNvSpPr>
            <a:spLocks noGrp="1"/>
          </p:cNvSpPr>
          <p:nvPr>
            <p:ph type="body" sz="quarter" idx="12" hasCustomPrompt="1"/>
          </p:nvPr>
        </p:nvSpPr>
        <p:spPr>
          <a:xfrm>
            <a:off x="4609862" y="1350169"/>
            <a:ext cx="4024789" cy="3516868"/>
          </a:xfrm>
          <a:prstGeom prst="rect">
            <a:avLst/>
          </a:prstGeom>
        </p:spPr>
        <p:txBody>
          <a:bodyPr/>
          <a:lstStyle>
            <a:lvl1pPr>
              <a:defRPr lang="en-US" sz="2531" baseline="0" smtClean="0">
                <a:solidFill>
                  <a:schemeClr val="tx1"/>
                </a:solidFill>
              </a:defRPr>
            </a:lvl1pPr>
            <a:lvl2pPr>
              <a:defRPr lang="en-US" sz="2250" baseline="0" smtClean="0">
                <a:solidFill>
                  <a:schemeClr val="tx1"/>
                </a:solidFill>
              </a:defRPr>
            </a:lvl2pPr>
            <a:lvl3pPr>
              <a:defRPr lang="en-US" sz="1969" smtClean="0">
                <a:solidFill>
                  <a:schemeClr val="tx1"/>
                </a:solidFill>
              </a:defRPr>
            </a:lvl3pPr>
            <a:lvl4pPr>
              <a:defRPr lang="en-US" sz="1687" smtClean="0">
                <a:solidFill>
                  <a:schemeClr val="tx1"/>
                </a:solidFill>
              </a:defRPr>
            </a:lvl4pPr>
            <a:lvl5pPr>
              <a:defRPr lang="en-US">
                <a:solidFill>
                  <a:schemeClr val="bg1"/>
                </a:solidFill>
              </a:defRPr>
            </a:lvl5pPr>
          </a:lstStyle>
          <a:p>
            <a:pPr lvl="0">
              <a:spcBef>
                <a:spcPts val="540"/>
              </a:spcBef>
              <a:buFont typeface="Arial" panose="020B0604020202020204" pitchFamily="34" charset="0"/>
              <a:buChar char="•"/>
            </a:pPr>
            <a:r>
              <a:rPr lang="en-US" dirty="0"/>
              <a:t>Click to edit text</a:t>
            </a:r>
          </a:p>
          <a:p>
            <a:pPr marL="562550" lvl="1" indent="-241093">
              <a:spcBef>
                <a:spcPts val="540"/>
              </a:spcBef>
              <a:buSzPct val="75000"/>
              <a:buFont typeface="Wingdings" panose="05000000000000000000" pitchFamily="2" charset="2"/>
              <a:buChar char="Ø"/>
            </a:pPr>
            <a:r>
              <a:rPr lang="en-US" dirty="0"/>
              <a:t>Second level</a:t>
            </a:r>
          </a:p>
          <a:p>
            <a:pPr marL="843825" lvl="2" indent="-200911">
              <a:spcBef>
                <a:spcPts val="540"/>
              </a:spcBef>
              <a:buSzPct val="75000"/>
              <a:buFont typeface="Wingdings" panose="05000000000000000000" pitchFamily="2" charset="2"/>
              <a:buChar char="§"/>
            </a:pPr>
            <a:r>
              <a:rPr lang="en-US" dirty="0"/>
              <a:t>Third level</a:t>
            </a:r>
          </a:p>
          <a:p>
            <a:pPr marL="1041388" lvl="3" indent="-154032">
              <a:spcBef>
                <a:spcPts val="540"/>
              </a:spcBef>
              <a:buFont typeface="Arial" panose="020B0604020202020204" pitchFamily="34" charset="0"/>
              <a:buChar char="•"/>
            </a:pPr>
            <a:r>
              <a:rPr lang="en-US" dirty="0"/>
              <a:t>Fourth level</a:t>
            </a:r>
          </a:p>
        </p:txBody>
      </p:sp>
      <p:sp>
        <p:nvSpPr>
          <p:cNvPr id="3" name="Slide Number Placeholder 2"/>
          <p:cNvSpPr>
            <a:spLocks noGrp="1"/>
          </p:cNvSpPr>
          <p:nvPr>
            <p:ph type="sldNum" sz="quarter" idx="10"/>
          </p:nvPr>
        </p:nvSpPr>
        <p:spPr/>
        <p:txBody>
          <a:bodyPr/>
          <a:lstStyle/>
          <a:p>
            <a:fld id="{67BDF879-A2E0-4F70-BA76-E296807BF01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7069613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rebuchet-White-Text and Image Content">
    <p:spTree>
      <p:nvGrpSpPr>
        <p:cNvPr id="1" name=""/>
        <p:cNvGrpSpPr/>
        <p:nvPr/>
      </p:nvGrpSpPr>
      <p:grpSpPr>
        <a:xfrm>
          <a:off x="0" y="0"/>
          <a:ext cx="0" cy="0"/>
          <a:chOff x="0" y="0"/>
          <a:chExt cx="0" cy="0"/>
        </a:xfrm>
      </p:grpSpPr>
      <p:sp>
        <p:nvSpPr>
          <p:cNvPr id="4" name="Rectangle 3" descr="&quot;&quot;"/>
          <p:cNvSpPr/>
          <p:nvPr userDrawn="1"/>
        </p:nvSpPr>
        <p:spPr>
          <a:xfrm>
            <a:off x="-1" y="1839951"/>
            <a:ext cx="9144001" cy="2804204"/>
          </a:xfrm>
          <a:prstGeom prst="rect">
            <a:avLst/>
          </a:prstGeom>
          <a:gradFill flip="none" rotWithShape="1">
            <a:gsLst>
              <a:gs pos="6000">
                <a:schemeClr val="bg2">
                  <a:lumMod val="75000"/>
                </a:schemeClr>
              </a:gs>
              <a:gs pos="3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defTabSz="410751" fontAlgn="base" hangingPunct="0">
              <a:spcBef>
                <a:spcPct val="0"/>
              </a:spcBef>
              <a:spcAft>
                <a:spcPct val="0"/>
              </a:spcAft>
            </a:pPr>
            <a:endParaRPr lang="en-US" sz="1266" dirty="0">
              <a:solidFill>
                <a:srgbClr val="FFFFFF"/>
              </a:solidFill>
              <a:sym typeface="Trebuchet MS" pitchFamily="-100" charset="0"/>
            </a:endParaRPr>
          </a:p>
        </p:txBody>
      </p:sp>
      <p:sp>
        <p:nvSpPr>
          <p:cNvPr id="6" name="Text Placeholder 11"/>
          <p:cNvSpPr>
            <a:spLocks noGrp="1"/>
          </p:cNvSpPr>
          <p:nvPr>
            <p:ph type="body" sz="quarter" idx="13" hasCustomPrompt="1"/>
          </p:nvPr>
        </p:nvSpPr>
        <p:spPr>
          <a:xfrm>
            <a:off x="1196579" y="2383375"/>
            <a:ext cx="3484245" cy="1717357"/>
          </a:xfrm>
          <a:prstGeom prst="rect">
            <a:avLst/>
          </a:prstGeom>
        </p:spPr>
        <p:txBody>
          <a:bodyPr anchor="ctr"/>
          <a:lstStyle>
            <a:lvl1pPr marL="0" indent="0">
              <a:buNone/>
              <a:defRPr sz="4400" b="1">
                <a:solidFill>
                  <a:schemeClr val="tx1">
                    <a:lumMod val="50000"/>
                  </a:schemeClr>
                </a:solidFill>
                <a:latin typeface="+mj-lt"/>
                <a:ea typeface="Tahoma" panose="020B0604030504040204" pitchFamily="34" charset="0"/>
                <a:cs typeface="Tahoma" panose="020B0604030504040204" pitchFamily="34" charset="0"/>
              </a:defRPr>
            </a:lvl1pPr>
            <a:lvl2pPr>
              <a:buNone/>
              <a:defRPr/>
            </a:lvl2pPr>
            <a:lvl3pPr>
              <a:buNone/>
              <a:defRPr/>
            </a:lvl3pPr>
            <a:lvl4pPr>
              <a:buNone/>
              <a:defRPr/>
            </a:lvl4pPr>
            <a:lvl5pPr>
              <a:buNone/>
              <a:defRPr/>
            </a:lvl5pPr>
          </a:lstStyle>
          <a:p>
            <a:pPr lvl="0"/>
            <a:r>
              <a:rPr lang="en-US" sz="4400" dirty="0"/>
              <a:t>Insert Key Point Here</a:t>
            </a:r>
            <a:endParaRPr lang="en-US" dirty="0"/>
          </a:p>
        </p:txBody>
      </p:sp>
      <p:sp>
        <p:nvSpPr>
          <p:cNvPr id="5" name="Content Placeholder 4"/>
          <p:cNvSpPr>
            <a:spLocks noGrp="1"/>
          </p:cNvSpPr>
          <p:nvPr>
            <p:ph sz="quarter" idx="12" hasCustomPrompt="1"/>
          </p:nvPr>
        </p:nvSpPr>
        <p:spPr>
          <a:xfrm>
            <a:off x="5098750" y="1468280"/>
            <a:ext cx="3352800" cy="3547544"/>
          </a:xfrm>
          <a:prstGeom prst="roundRect">
            <a:avLst>
              <a:gd name="adj" fmla="val 13467"/>
            </a:avLst>
          </a:prstGeom>
          <a:solidFill>
            <a:schemeClr val="bg1"/>
          </a:solidFill>
          <a:ln w="38100">
            <a:solidFill>
              <a:schemeClr val="accent1"/>
            </a:solidFill>
          </a:ln>
          <a:effectLst>
            <a:glow rad="101600">
              <a:schemeClr val="accent1">
                <a:alpha val="60000"/>
              </a:schemeClr>
            </a:glow>
            <a:outerShdw blurRad="50800" dist="63500" dir="8100000" algn="tr" rotWithShape="0">
              <a:schemeClr val="tx1">
                <a:lumMod val="50000"/>
                <a:alpha val="60000"/>
              </a:schemeClr>
            </a:outerShdw>
          </a:effectLst>
        </p:spPr>
        <p:style>
          <a:lnRef idx="2">
            <a:schemeClr val="accent3"/>
          </a:lnRef>
          <a:fillRef idx="1">
            <a:schemeClr val="lt1"/>
          </a:fillRef>
          <a:effectRef idx="0">
            <a:schemeClr val="accent3"/>
          </a:effectRef>
          <a:fontRef idx="none"/>
        </p:style>
        <p:txBody>
          <a:bodyPr/>
          <a:lstStyle>
            <a:lvl1pPr marL="0" marR="0" indent="0" algn="ctr" defTabSz="820541" rtl="0" eaLnBrk="1" fontAlgn="auto" latinLnBrk="0" hangingPunct="1">
              <a:lnSpc>
                <a:spcPct val="100000"/>
              </a:lnSpc>
              <a:spcBef>
                <a:spcPct val="20000"/>
              </a:spcBef>
              <a:spcAft>
                <a:spcPts val="0"/>
              </a:spcAft>
              <a:buClrTx/>
              <a:buSzTx/>
              <a:buFont typeface="Arial" pitchFamily="34" charset="0"/>
              <a:buNone/>
              <a:tabLst/>
              <a:defRPr sz="2000" b="1" i="1" baseline="0">
                <a:solidFill>
                  <a:schemeClr val="tx1">
                    <a:lumMod val="50000"/>
                  </a:schemeClr>
                </a:solidFill>
                <a:effectLst/>
              </a:defRPr>
            </a:lvl1pPr>
          </a:lstStyle>
          <a:p>
            <a:pPr lvl="0"/>
            <a:r>
              <a:rPr lang="en-US" dirty="0"/>
              <a:t>Click to add image or other media</a:t>
            </a:r>
          </a:p>
        </p:txBody>
      </p:sp>
      <p:sp>
        <p:nvSpPr>
          <p:cNvPr id="3" name="Slide Number Placeholder 2"/>
          <p:cNvSpPr>
            <a:spLocks noGrp="1"/>
          </p:cNvSpPr>
          <p:nvPr>
            <p:ph type="sldNum" sz="quarter" idx="10"/>
          </p:nvPr>
        </p:nvSpPr>
        <p:spPr/>
        <p:txBody>
          <a:bodyPr/>
          <a:lstStyle/>
          <a:p>
            <a:fld id="{67BDF879-A2E0-4F70-BA76-E296807BF01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9469050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rebuchet-White-Text Only Content">
    <p:spTree>
      <p:nvGrpSpPr>
        <p:cNvPr id="1" name=""/>
        <p:cNvGrpSpPr/>
        <p:nvPr/>
      </p:nvGrpSpPr>
      <p:grpSpPr>
        <a:xfrm>
          <a:off x="0" y="0"/>
          <a:ext cx="0" cy="0"/>
          <a:chOff x="0" y="0"/>
          <a:chExt cx="0" cy="0"/>
        </a:xfrm>
      </p:grpSpPr>
      <p:sp>
        <p:nvSpPr>
          <p:cNvPr id="5" name="Rectangle 4" descr="&quot;&quot;"/>
          <p:cNvSpPr/>
          <p:nvPr userDrawn="1"/>
        </p:nvSpPr>
        <p:spPr>
          <a:xfrm>
            <a:off x="-1" y="1839951"/>
            <a:ext cx="9144001" cy="2804204"/>
          </a:xfrm>
          <a:prstGeom prst="rect">
            <a:avLst/>
          </a:prstGeom>
          <a:gradFill flip="none" rotWithShape="1">
            <a:gsLst>
              <a:gs pos="6000">
                <a:schemeClr val="bg2">
                  <a:lumMod val="75000"/>
                </a:schemeClr>
              </a:gs>
              <a:gs pos="3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defTabSz="410751" fontAlgn="base" hangingPunct="0">
              <a:spcBef>
                <a:spcPct val="0"/>
              </a:spcBef>
              <a:spcAft>
                <a:spcPct val="0"/>
              </a:spcAft>
            </a:pPr>
            <a:endParaRPr lang="en-US" sz="1266" dirty="0">
              <a:solidFill>
                <a:srgbClr val="FFFFFF"/>
              </a:solidFill>
              <a:sym typeface="Trebuchet MS" pitchFamily="-100" charset="0"/>
            </a:endParaRPr>
          </a:p>
        </p:txBody>
      </p:sp>
      <p:sp>
        <p:nvSpPr>
          <p:cNvPr id="11" name="Text Placeholder 11"/>
          <p:cNvSpPr>
            <a:spLocks noGrp="1"/>
          </p:cNvSpPr>
          <p:nvPr>
            <p:ph type="body" sz="quarter" idx="13" hasCustomPrompt="1"/>
          </p:nvPr>
        </p:nvSpPr>
        <p:spPr>
          <a:xfrm>
            <a:off x="1195864" y="2385298"/>
            <a:ext cx="3484245" cy="1717357"/>
          </a:xfrm>
          <a:prstGeom prst="rect">
            <a:avLst/>
          </a:prstGeom>
        </p:spPr>
        <p:txBody>
          <a:bodyPr anchor="ctr"/>
          <a:lstStyle>
            <a:lvl1pPr>
              <a:defRPr lang="en-US" sz="4400" b="1" dirty="0">
                <a:solidFill>
                  <a:schemeClr val="tx1">
                    <a:lumMod val="50000"/>
                  </a:schemeClr>
                </a:solidFill>
              </a:defRPr>
            </a:lvl1pPr>
          </a:lstStyle>
          <a:p>
            <a:pPr marL="0" lvl="0" indent="0">
              <a:buNone/>
            </a:pPr>
            <a:r>
              <a:rPr lang="en-US" sz="4400" dirty="0"/>
              <a:t>Insert Key Point Here</a:t>
            </a:r>
            <a:endParaRPr lang="en-US" dirty="0"/>
          </a:p>
        </p:txBody>
      </p:sp>
      <p:sp>
        <p:nvSpPr>
          <p:cNvPr id="10" name="Text Placeholder 9"/>
          <p:cNvSpPr>
            <a:spLocks noGrp="1"/>
          </p:cNvSpPr>
          <p:nvPr>
            <p:ph type="body" sz="quarter" idx="10" hasCustomPrompt="1"/>
          </p:nvPr>
        </p:nvSpPr>
        <p:spPr>
          <a:xfrm>
            <a:off x="4906026" y="874078"/>
            <a:ext cx="3738246" cy="2803842"/>
          </a:xfrm>
          <a:prstGeom prst="roundRect">
            <a:avLst/>
          </a:prstGeom>
          <a:ln w="38100">
            <a:solidFill>
              <a:schemeClr val="accent1"/>
            </a:solidFill>
          </a:ln>
          <a:effectLst>
            <a:glow rad="101600">
              <a:schemeClr val="accent1">
                <a:alpha val="60000"/>
              </a:schemeClr>
            </a:glow>
            <a:outerShdw blurRad="50800" dist="63500" dir="8100000" algn="tr" rotWithShape="0">
              <a:schemeClr val="tx1">
                <a:lumMod val="50000"/>
                <a:alpha val="60000"/>
              </a:schemeClr>
            </a:outerShdw>
          </a:effectLst>
        </p:spPr>
        <p:style>
          <a:lnRef idx="2">
            <a:schemeClr val="accent1"/>
          </a:lnRef>
          <a:fillRef idx="1">
            <a:schemeClr val="lt1"/>
          </a:fillRef>
          <a:effectRef idx="0">
            <a:schemeClr val="accent1"/>
          </a:effectRef>
          <a:fontRef idx="none"/>
        </p:style>
        <p:txBody>
          <a:bodyPr anchor="ctr"/>
          <a:lstStyle>
            <a:lvl1pPr marL="284149" indent="-284149">
              <a:buSzPct val="100000"/>
              <a:buFont typeface="Arial" panose="020B0604020202020204" pitchFamily="34" charset="0"/>
              <a:buChar char="•"/>
              <a:defRPr sz="3094">
                <a:solidFill>
                  <a:schemeClr val="tx1"/>
                </a:solidFill>
              </a:defRPr>
            </a:lvl1pPr>
          </a:lstStyle>
          <a:p>
            <a:pPr lvl="0"/>
            <a:r>
              <a:rPr lang="en-US" dirty="0"/>
              <a:t>Insert supporting text here</a:t>
            </a:r>
          </a:p>
        </p:txBody>
      </p:sp>
      <p:sp>
        <p:nvSpPr>
          <p:cNvPr id="6" name="Slide Number Placeholder 5"/>
          <p:cNvSpPr>
            <a:spLocks noGrp="1"/>
          </p:cNvSpPr>
          <p:nvPr>
            <p:ph type="sldNum" sz="quarter" idx="14"/>
          </p:nvPr>
        </p:nvSpPr>
        <p:spPr/>
        <p:txBody>
          <a:bodyPr/>
          <a:lstStyle/>
          <a:p>
            <a:fld id="{67BDF879-A2E0-4F70-BA76-E296807BF01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6333080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rebuchet-White-Text and Media Content">
    <p:spTree>
      <p:nvGrpSpPr>
        <p:cNvPr id="1" name=""/>
        <p:cNvGrpSpPr/>
        <p:nvPr/>
      </p:nvGrpSpPr>
      <p:grpSpPr>
        <a:xfrm>
          <a:off x="0" y="0"/>
          <a:ext cx="0" cy="0"/>
          <a:chOff x="0" y="0"/>
          <a:chExt cx="0" cy="0"/>
        </a:xfrm>
      </p:grpSpPr>
      <p:sp>
        <p:nvSpPr>
          <p:cNvPr id="5" name="Rectangle 4" descr="&quot;&quot;"/>
          <p:cNvSpPr/>
          <p:nvPr userDrawn="1"/>
        </p:nvSpPr>
        <p:spPr>
          <a:xfrm>
            <a:off x="1410891" y="4816914"/>
            <a:ext cx="7733110" cy="805333"/>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defTabSz="410751" fontAlgn="base" hangingPunct="0">
              <a:spcBef>
                <a:spcPct val="0"/>
              </a:spcBef>
              <a:spcAft>
                <a:spcPct val="0"/>
              </a:spcAft>
              <a:buFont typeface="Calibri" pitchFamily="34" charset="0"/>
              <a:buNone/>
            </a:pPr>
            <a:endParaRPr lang="en-US" sz="3200" dirty="0">
              <a:solidFill>
                <a:srgbClr val="4F5858">
                  <a:lumMod val="75000"/>
                  <a:lumOff val="25000"/>
                </a:srgbClr>
              </a:solidFill>
              <a:sym typeface="Trebuchet MS" pitchFamily="-100" charset="0"/>
            </a:endParaRPr>
          </a:p>
        </p:txBody>
      </p:sp>
      <p:sp>
        <p:nvSpPr>
          <p:cNvPr id="6" name="Rectangle 5" descr="&quot;&quot;"/>
          <p:cNvSpPr/>
          <p:nvPr userDrawn="1"/>
        </p:nvSpPr>
        <p:spPr>
          <a:xfrm>
            <a:off x="1410891" y="3271721"/>
            <a:ext cx="7733110" cy="805333"/>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defTabSz="410751" fontAlgn="base" hangingPunct="0">
              <a:spcBef>
                <a:spcPct val="0"/>
              </a:spcBef>
              <a:spcAft>
                <a:spcPct val="0"/>
              </a:spcAft>
              <a:buFont typeface="Calibri" pitchFamily="34" charset="0"/>
              <a:buNone/>
            </a:pPr>
            <a:endParaRPr lang="en-US" sz="3200" dirty="0">
              <a:solidFill>
                <a:srgbClr val="4F5858">
                  <a:lumMod val="75000"/>
                  <a:lumOff val="25000"/>
                </a:srgbClr>
              </a:solidFill>
              <a:sym typeface="Trebuchet MS" pitchFamily="-100" charset="0"/>
            </a:endParaRPr>
          </a:p>
        </p:txBody>
      </p:sp>
      <p:sp>
        <p:nvSpPr>
          <p:cNvPr id="7" name="Rectangle 6" descr="&quot;&quot;"/>
          <p:cNvSpPr/>
          <p:nvPr userDrawn="1"/>
        </p:nvSpPr>
        <p:spPr>
          <a:xfrm>
            <a:off x="1410891" y="1716643"/>
            <a:ext cx="7733110" cy="805333"/>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defTabSz="410751" fontAlgn="base" hangingPunct="0">
              <a:spcBef>
                <a:spcPct val="0"/>
              </a:spcBef>
              <a:spcAft>
                <a:spcPct val="0"/>
              </a:spcAft>
              <a:buFont typeface="Calibri" pitchFamily="34" charset="0"/>
              <a:buNone/>
            </a:pPr>
            <a:endParaRPr lang="en-US" sz="3200" dirty="0">
              <a:solidFill>
                <a:srgbClr val="4F5858">
                  <a:lumMod val="75000"/>
                  <a:lumOff val="25000"/>
                </a:srgbClr>
              </a:solidFill>
              <a:sym typeface="Trebuchet MS" pitchFamily="-100" charset="0"/>
            </a:endParaRPr>
          </a:p>
        </p:txBody>
      </p:sp>
      <p:sp>
        <p:nvSpPr>
          <p:cNvPr id="12" name="Text Placeholder 7"/>
          <p:cNvSpPr>
            <a:spLocks noGrp="1"/>
          </p:cNvSpPr>
          <p:nvPr>
            <p:ph type="body" sz="quarter" idx="15" hasCustomPrompt="1"/>
          </p:nvPr>
        </p:nvSpPr>
        <p:spPr>
          <a:xfrm>
            <a:off x="630079" y="160734"/>
            <a:ext cx="7888843" cy="816531"/>
          </a:xfrm>
          <a:prstGeom prst="rect">
            <a:avLst/>
          </a:prstGeom>
        </p:spPr>
        <p:txBody>
          <a:bodyPr vert="horz" lIns="91440" tIns="45720" rIns="91440" bIns="45720" rtlCol="0" anchor="ctr">
            <a:normAutofit/>
          </a:bodyPr>
          <a:lstStyle>
            <a:lvl1pPr>
              <a:defRPr lang="en-US" sz="4219" b="1" i="1" u="none" baseline="0" dirty="0">
                <a:solidFill>
                  <a:schemeClr val="tx1"/>
                </a:solidFill>
                <a:latin typeface="+mj-lt"/>
                <a:ea typeface="+mj-ea"/>
                <a:cs typeface="+mj-cs"/>
              </a:defRPr>
            </a:lvl1pPr>
          </a:lstStyle>
          <a:p>
            <a:pPr lvl="0" algn="ctr">
              <a:spcBef>
                <a:spcPct val="0"/>
              </a:spcBef>
            </a:pPr>
            <a:r>
              <a:rPr lang="en-US" dirty="0"/>
              <a:t>List 3 Main Concerns</a:t>
            </a:r>
          </a:p>
        </p:txBody>
      </p:sp>
      <p:sp>
        <p:nvSpPr>
          <p:cNvPr id="29" name="Content Placeholder 28"/>
          <p:cNvSpPr>
            <a:spLocks noGrp="1"/>
          </p:cNvSpPr>
          <p:nvPr>
            <p:ph sz="quarter" idx="25" hasCustomPrompt="1"/>
          </p:nvPr>
        </p:nvSpPr>
        <p:spPr>
          <a:xfrm>
            <a:off x="630079" y="1453869"/>
            <a:ext cx="2025253" cy="1330881"/>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000" i="1" baseline="0" dirty="0">
                <a:solidFill>
                  <a:schemeClr val="tx1"/>
                </a:solidFill>
                <a:effectLst/>
              </a:defRPr>
            </a:lvl1pPr>
          </a:lstStyle>
          <a:p>
            <a:pPr marL="0" lvl="0" indent="0" algn="ctr">
              <a:buNone/>
            </a:pPr>
            <a:r>
              <a:rPr lang="en-US" dirty="0"/>
              <a:t>Click to add image</a:t>
            </a:r>
          </a:p>
        </p:txBody>
      </p:sp>
      <p:sp>
        <p:nvSpPr>
          <p:cNvPr id="21" name="Text Placeholder 20"/>
          <p:cNvSpPr>
            <a:spLocks noGrp="1"/>
          </p:cNvSpPr>
          <p:nvPr>
            <p:ph type="body" sz="quarter" idx="20" hasCustomPrompt="1"/>
          </p:nvPr>
        </p:nvSpPr>
        <p:spPr>
          <a:xfrm>
            <a:off x="2963540" y="1716643"/>
            <a:ext cx="6191488" cy="842248"/>
          </a:xfrm>
          <a:prstGeom prst="rect">
            <a:avLst/>
          </a:prstGeom>
        </p:spPr>
        <p:txBody>
          <a:bodyPr anchor="ctr"/>
          <a:lstStyle>
            <a:lvl1pPr>
              <a:defRPr lang="en-US" sz="3094" dirty="0">
                <a:solidFill>
                  <a:schemeClr val="tx1">
                    <a:lumMod val="50000"/>
                  </a:schemeClr>
                </a:solidFill>
              </a:defRPr>
            </a:lvl1pPr>
          </a:lstStyle>
          <a:p>
            <a:pPr marL="401822" lvl="0" indent="-401822">
              <a:buFont typeface="Calibri" panose="020F0502020204030204" pitchFamily="34" charset="0"/>
              <a:buChar char="→"/>
            </a:pPr>
            <a:r>
              <a:rPr lang="en-US" dirty="0"/>
              <a:t>Click to add text</a:t>
            </a:r>
          </a:p>
        </p:txBody>
      </p:sp>
      <p:sp>
        <p:nvSpPr>
          <p:cNvPr id="30" name="Content Placeholder 28"/>
          <p:cNvSpPr>
            <a:spLocks noGrp="1"/>
          </p:cNvSpPr>
          <p:nvPr>
            <p:ph sz="quarter" idx="26" hasCustomPrompt="1"/>
          </p:nvPr>
        </p:nvSpPr>
        <p:spPr>
          <a:xfrm>
            <a:off x="626507" y="3008947"/>
            <a:ext cx="2025253" cy="1330881"/>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000" i="1" baseline="0" dirty="0">
                <a:solidFill>
                  <a:schemeClr val="tx1"/>
                </a:solidFill>
                <a:effectLst/>
              </a:defRPr>
            </a:lvl1pPr>
          </a:lstStyle>
          <a:p>
            <a:pPr marL="0" lvl="0" indent="0" algn="ctr">
              <a:buNone/>
            </a:pPr>
            <a:r>
              <a:rPr lang="en-US" dirty="0"/>
              <a:t>Click to add image</a:t>
            </a:r>
          </a:p>
        </p:txBody>
      </p:sp>
      <p:sp>
        <p:nvSpPr>
          <p:cNvPr id="23" name="Text Placeholder 22"/>
          <p:cNvSpPr>
            <a:spLocks noGrp="1"/>
          </p:cNvSpPr>
          <p:nvPr>
            <p:ph type="body" sz="quarter" idx="21" hasCustomPrompt="1"/>
          </p:nvPr>
        </p:nvSpPr>
        <p:spPr>
          <a:xfrm>
            <a:off x="2963540" y="3253264"/>
            <a:ext cx="6191488" cy="842248"/>
          </a:xfrm>
          <a:prstGeom prst="rect">
            <a:avLst/>
          </a:prstGeom>
        </p:spPr>
        <p:txBody>
          <a:bodyPr anchor="ctr"/>
          <a:lstStyle>
            <a:lvl1pPr>
              <a:defRPr lang="en-US" sz="3094" dirty="0">
                <a:solidFill>
                  <a:schemeClr val="tx1">
                    <a:lumMod val="50000"/>
                  </a:schemeClr>
                </a:solidFill>
              </a:defRPr>
            </a:lvl1pPr>
          </a:lstStyle>
          <a:p>
            <a:pPr marL="401822" lvl="0" indent="-401822">
              <a:buFont typeface="Calibri" panose="020F0502020204030204" pitchFamily="34" charset="0"/>
              <a:buChar char="→"/>
            </a:pPr>
            <a:r>
              <a:rPr lang="en-US" dirty="0"/>
              <a:t>Click to add text</a:t>
            </a:r>
          </a:p>
        </p:txBody>
      </p:sp>
      <p:sp>
        <p:nvSpPr>
          <p:cNvPr id="31" name="Content Placeholder 28"/>
          <p:cNvSpPr>
            <a:spLocks noGrp="1"/>
          </p:cNvSpPr>
          <p:nvPr>
            <p:ph sz="quarter" idx="27" hasCustomPrompt="1"/>
          </p:nvPr>
        </p:nvSpPr>
        <p:spPr>
          <a:xfrm>
            <a:off x="626507" y="4554140"/>
            <a:ext cx="2025253" cy="1330881"/>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000" i="1" baseline="0" dirty="0">
                <a:solidFill>
                  <a:schemeClr val="tx1"/>
                </a:solidFill>
                <a:effectLst/>
              </a:defRPr>
            </a:lvl1pPr>
          </a:lstStyle>
          <a:p>
            <a:pPr marL="0" lvl="0" indent="0" algn="ctr">
              <a:buNone/>
            </a:pPr>
            <a:r>
              <a:rPr lang="en-US" dirty="0"/>
              <a:t>Click to add image</a:t>
            </a:r>
          </a:p>
        </p:txBody>
      </p:sp>
      <p:sp>
        <p:nvSpPr>
          <p:cNvPr id="4" name="Text Placeholder 3"/>
          <p:cNvSpPr>
            <a:spLocks noGrp="1"/>
          </p:cNvSpPr>
          <p:nvPr>
            <p:ph type="body" sz="quarter" idx="19" hasCustomPrompt="1"/>
          </p:nvPr>
        </p:nvSpPr>
        <p:spPr>
          <a:xfrm>
            <a:off x="2963540" y="4798457"/>
            <a:ext cx="6191488" cy="842248"/>
          </a:xfrm>
          <a:prstGeom prst="rect">
            <a:avLst/>
          </a:prstGeom>
        </p:spPr>
        <p:txBody>
          <a:bodyPr anchor="ctr"/>
          <a:lstStyle>
            <a:lvl1pPr marL="401822" indent="-401822">
              <a:buFont typeface="Calibri" panose="020F0502020204030204" pitchFamily="34" charset="0"/>
              <a:buChar char="→"/>
              <a:defRPr sz="3094">
                <a:solidFill>
                  <a:schemeClr val="tx1">
                    <a:lumMod val="50000"/>
                  </a:schemeClr>
                </a:solidFill>
              </a:defRPr>
            </a:lvl1pPr>
          </a:lstStyle>
          <a:p>
            <a:pPr lvl="0"/>
            <a:r>
              <a:rPr lang="en-US" dirty="0"/>
              <a:t>Click to add text</a:t>
            </a:r>
          </a:p>
        </p:txBody>
      </p:sp>
      <p:sp>
        <p:nvSpPr>
          <p:cNvPr id="3" name="Slide Number Placeholder 2"/>
          <p:cNvSpPr>
            <a:spLocks noGrp="1"/>
          </p:cNvSpPr>
          <p:nvPr>
            <p:ph type="sldNum" sz="quarter" idx="10"/>
          </p:nvPr>
        </p:nvSpPr>
        <p:spPr/>
        <p:txBody>
          <a:bodyPr/>
          <a:lstStyle/>
          <a:p>
            <a:fld id="{67BDF879-A2E0-4F70-BA76-E296807BF01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21294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p:cNvSpPr/>
          <p:nvPr userDrawn="1"/>
        </p:nvSpPr>
        <p:spPr>
          <a:xfrm>
            <a:off x="0" y="155588"/>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2B800"/>
              </a:solidFill>
              <a:latin typeface="Arial"/>
            </a:endParaRPr>
          </a:p>
        </p:txBody>
      </p:sp>
      <p:sp>
        <p:nvSpPr>
          <p:cNvPr id="5" name="Rectangle 4"/>
          <p:cNvSpPr/>
          <p:nvPr userDrawn="1"/>
        </p:nvSpPr>
        <p:spPr>
          <a:xfrm>
            <a:off x="0" y="13"/>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914400">
              <a:defRPr/>
            </a:pPr>
            <a:endParaRPr lang="en-US" dirty="0">
              <a:solidFill>
                <a:prstClr val="white"/>
              </a:solidFill>
              <a:latin typeface="Arial"/>
            </a:endParaRPr>
          </a:p>
        </p:txBody>
      </p:sp>
      <p:pic>
        <p:nvPicPr>
          <p:cNvPr id="6"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5660" cy="439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7"/>
          <p:cNvSpPr txBox="1">
            <a:spLocks noChangeArrowheads="1"/>
          </p:cNvSpPr>
          <p:nvPr userDrawn="1"/>
        </p:nvSpPr>
        <p:spPr bwMode="auto">
          <a:xfrm>
            <a:off x="5873356" y="164099"/>
            <a:ext cx="3212306"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defTabSz="914400" fontAlgn="base">
              <a:spcBef>
                <a:spcPct val="0"/>
              </a:spcBef>
              <a:spcAft>
                <a:spcPct val="0"/>
              </a:spcAft>
            </a:pPr>
            <a:fld id="{E79E6E7C-B53B-4441-A8D0-89AC795B8D2E}" type="slidenum">
              <a:rPr lang="en-US" altLang="en-US" sz="1600">
                <a:solidFill>
                  <a:prstClr val="white"/>
                </a:solidFill>
                <a:cs typeface="Arial" panose="020B0604020202020204" pitchFamily="34" charset="0"/>
              </a:rPr>
              <a:pPr algn="r" defTabSz="914400" fontAlgn="base">
                <a:spcBef>
                  <a:spcPct val="0"/>
                </a:spcBef>
                <a:spcAft>
                  <a:spcPct val="0"/>
                </a:spcAft>
              </a:pPr>
              <a:t>‹#›</a:t>
            </a:fld>
            <a:endParaRPr lang="en-US" altLang="en-US" sz="1600" dirty="0">
              <a:solidFill>
                <a:prstClr val="white"/>
              </a:solidFill>
              <a:cs typeface="Arial" panose="020B0604020202020204" pitchFamily="34" charset="0"/>
            </a:endParaRPr>
          </a:p>
        </p:txBody>
      </p:sp>
      <p:sp>
        <p:nvSpPr>
          <p:cNvPr id="2" name="Title 1"/>
          <p:cNvSpPr>
            <a:spLocks noGrp="1"/>
          </p:cNvSpPr>
          <p:nvPr>
            <p:ph type="title"/>
          </p:nvPr>
        </p:nvSpPr>
        <p:spPr>
          <a:xfrm>
            <a:off x="628650" y="773192"/>
            <a:ext cx="7886700" cy="1052434"/>
          </a:xfrm>
        </p:spPr>
        <p:txBody>
          <a:bodyPr anchor="b"/>
          <a:lstStyle>
            <a:lvl1pPr>
              <a:defRPr sz="3200" b="1">
                <a:solidFill>
                  <a:srgbClr val="503278"/>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nchor="t"/>
          <a:lstStyle>
            <a:lvl1pPr>
              <a:lnSpc>
                <a:spcPct val="100000"/>
              </a:lnSpc>
              <a:spcBef>
                <a:spcPts val="600"/>
              </a:spcBef>
              <a:defRPr sz="2200">
                <a:solidFill>
                  <a:schemeClr val="tx1"/>
                </a:solidFill>
                <a:latin typeface="+mn-lt"/>
                <a:cs typeface="Arial" panose="020B0604020202020204" pitchFamily="34" charset="0"/>
              </a:defRPr>
            </a:lvl1pPr>
            <a:lvl2pPr>
              <a:lnSpc>
                <a:spcPct val="100000"/>
              </a:lnSpc>
              <a:spcBef>
                <a:spcPts val="600"/>
              </a:spcBef>
              <a:defRPr sz="2200">
                <a:solidFill>
                  <a:schemeClr val="tx1"/>
                </a:solidFill>
                <a:latin typeface="+mn-lt"/>
                <a:cs typeface="Arial" panose="020B0604020202020204" pitchFamily="34" charset="0"/>
              </a:defRPr>
            </a:lvl2pPr>
            <a:lvl3pPr>
              <a:lnSpc>
                <a:spcPct val="100000"/>
              </a:lnSpc>
              <a:spcBef>
                <a:spcPts val="600"/>
              </a:spcBef>
              <a:defRPr sz="2200">
                <a:solidFill>
                  <a:schemeClr val="tx1"/>
                </a:solidFill>
                <a:latin typeface="+mn-lt"/>
                <a:cs typeface="Arial" panose="020B0604020202020204" pitchFamily="34" charset="0"/>
              </a:defRPr>
            </a:lvl3pPr>
            <a:lvl4pPr>
              <a:lnSpc>
                <a:spcPct val="100000"/>
              </a:lnSpc>
              <a:spcBef>
                <a:spcPts val="600"/>
              </a:spcBef>
              <a:defRPr sz="2200">
                <a:solidFill>
                  <a:schemeClr val="tx1"/>
                </a:solidFill>
                <a:latin typeface="+mn-lt"/>
                <a:cs typeface="Arial" panose="020B0604020202020204" pitchFamily="34" charset="0"/>
              </a:defRPr>
            </a:lvl4pPr>
            <a:lvl5pPr>
              <a:lnSpc>
                <a:spcPct val="100000"/>
              </a:lnSpc>
              <a:spcBef>
                <a:spcPts val="600"/>
              </a:spcBef>
              <a:defRPr sz="2200">
                <a:solidFill>
                  <a:schemeClr val="tx1"/>
                </a:solidFill>
                <a:latin typeface="+mn-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latin typeface="Arial"/>
            </a:endParaRPr>
          </a:p>
        </p:txBody>
      </p:sp>
    </p:spTree>
    <p:extLst>
      <p:ext uri="{BB962C8B-B14F-4D97-AF65-F5344CB8AC3E}">
        <p14:creationId xmlns:p14="http://schemas.microsoft.com/office/powerpoint/2010/main" val="2960162891"/>
      </p:ext>
    </p:extLst>
  </p:cSld>
  <p:clrMapOvr>
    <a:masterClrMapping/>
  </p:clrMapOvr>
  <p:extLst mod="1">
    <p:ext uri="{DCECCB84-F9BA-43D5-87BE-67443E8EF086}">
      <p15:sldGuideLst xmlns:p15="http://schemas.microsoft.com/office/powerpoint/2012/main">
        <p15:guide id="1" pos="526" userDrawn="1">
          <p15:clr>
            <a:srgbClr val="FBAE40"/>
          </p15:clr>
        </p15:guide>
        <p15:guide id="2" pos="7152" userDrawn="1">
          <p15:clr>
            <a:srgbClr val="FBAE40"/>
          </p15:clr>
        </p15:guide>
        <p15:guide id="3" orient="horz" pos="486" userDrawn="1">
          <p15:clr>
            <a:srgbClr val="FBAE40"/>
          </p15:clr>
        </p15:guide>
        <p15:guide id="4" orient="horz" pos="3891" userDrawn="1">
          <p15:clr>
            <a:srgbClr val="FBAE40"/>
          </p15:clr>
        </p15:guide>
        <p15:guide id="5" orient="horz" pos="1152"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rebuchet-White-Text and Media">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390674" y="474859"/>
            <a:ext cx="3809760" cy="5407104"/>
          </a:xfrm>
          <a:prstGeom prst="rect">
            <a:avLst/>
          </a:prstGeom>
        </p:spPr>
        <p:txBody>
          <a:bodyPr anchor="ctr"/>
          <a:lstStyle>
            <a:lvl1pPr marL="0" indent="0">
              <a:defRPr sz="3797" b="0" baseline="0">
                <a:solidFill>
                  <a:schemeClr val="tx1"/>
                </a:solidFill>
              </a:defRPr>
            </a:lvl1pPr>
          </a:lstStyle>
          <a:p>
            <a:pPr lvl="0"/>
            <a:r>
              <a:rPr lang="en-US" dirty="0"/>
              <a:t>Click to enter a relevant quote</a:t>
            </a:r>
          </a:p>
        </p:txBody>
      </p:sp>
      <p:sp>
        <p:nvSpPr>
          <p:cNvPr id="7" name="Content Placeholder 5"/>
          <p:cNvSpPr>
            <a:spLocks noGrp="1"/>
          </p:cNvSpPr>
          <p:nvPr>
            <p:ph sz="quarter" idx="11" hasCustomPrompt="1"/>
          </p:nvPr>
        </p:nvSpPr>
        <p:spPr>
          <a:xfrm>
            <a:off x="4484070" y="0"/>
            <a:ext cx="4343400" cy="6356822"/>
          </a:xfrm>
          <a:prstGeom prst="roundRect">
            <a:avLst>
              <a:gd name="adj" fmla="val 2517"/>
            </a:avLst>
          </a:prstGeom>
          <a:solidFill>
            <a:schemeClr val="tx2">
              <a:lumMod val="20000"/>
              <a:lumOff val="80000"/>
            </a:schemeClr>
          </a:solidFill>
          <a:effectLst>
            <a:outerShdw blurRad="50800" dist="63500" dir="8100000" algn="tr" rotWithShape="0">
              <a:schemeClr val="tx1">
                <a:lumMod val="50000"/>
                <a:alpha val="60000"/>
              </a:schemeClr>
            </a:outerShdw>
            <a:reflection blurRad="6350" stA="52000" endA="300" endPos="35000" dir="5400000" sy="-100000" algn="bl" rotWithShape="0"/>
          </a:effectLst>
        </p:spPr>
        <p:txBody>
          <a:bodyPr anchor="ctr"/>
          <a:lstStyle>
            <a:lvl1pPr algn="ctr">
              <a:buNone/>
              <a:defRPr sz="5625" b="1" i="1" baseline="0">
                <a:solidFill>
                  <a:schemeClr val="tx1"/>
                </a:solidFill>
              </a:defRPr>
            </a:lvl1pPr>
          </a:lstStyle>
          <a:p>
            <a:pPr lvl="0"/>
            <a:r>
              <a:rPr lang="en-US" sz="2000" b="1" i="1" dirty="0"/>
              <a:t>Click to insert image</a:t>
            </a:r>
            <a:endParaRPr lang="en-US" dirty="0"/>
          </a:p>
        </p:txBody>
      </p:sp>
      <p:sp>
        <p:nvSpPr>
          <p:cNvPr id="5" name="Slide Number Placeholder 4"/>
          <p:cNvSpPr>
            <a:spLocks noGrp="1"/>
          </p:cNvSpPr>
          <p:nvPr>
            <p:ph type="sldNum" sz="quarter" idx="12"/>
          </p:nvPr>
        </p:nvSpPr>
        <p:spPr/>
        <p:txBody>
          <a:bodyPr/>
          <a:lstStyle/>
          <a:p>
            <a:fld id="{67BDF879-A2E0-4F70-BA76-E296807BF01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4694111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rebuchet-White-Text and Images">
    <p:spTree>
      <p:nvGrpSpPr>
        <p:cNvPr id="1" name=""/>
        <p:cNvGrpSpPr/>
        <p:nvPr/>
      </p:nvGrpSpPr>
      <p:grpSpPr>
        <a:xfrm>
          <a:off x="0" y="0"/>
          <a:ext cx="0" cy="0"/>
          <a:chOff x="0" y="0"/>
          <a:chExt cx="0" cy="0"/>
        </a:xfrm>
      </p:grpSpPr>
      <p:sp>
        <p:nvSpPr>
          <p:cNvPr id="11" name="Text Placeholder 7"/>
          <p:cNvSpPr>
            <a:spLocks noGrp="1"/>
          </p:cNvSpPr>
          <p:nvPr>
            <p:ph type="body" sz="quarter" idx="15" hasCustomPrompt="1"/>
          </p:nvPr>
        </p:nvSpPr>
        <p:spPr>
          <a:xfrm>
            <a:off x="630079" y="642937"/>
            <a:ext cx="7888843" cy="816531"/>
          </a:xfrm>
          <a:prstGeom prst="rect">
            <a:avLst/>
          </a:prstGeom>
        </p:spPr>
        <p:txBody>
          <a:bodyPr vert="horz" lIns="91440" tIns="45720" rIns="91440" bIns="45720" rtlCol="0" anchor="ctr">
            <a:normAutofit/>
          </a:bodyPr>
          <a:lstStyle>
            <a:lvl1pPr>
              <a:defRPr lang="en-US" sz="4219" b="1" i="1" u="none" baseline="0" dirty="0">
                <a:solidFill>
                  <a:schemeClr val="tx1"/>
                </a:solidFill>
                <a:latin typeface="+mj-lt"/>
                <a:ea typeface="+mj-ea"/>
                <a:cs typeface="+mj-cs"/>
              </a:defRPr>
            </a:lvl1pPr>
          </a:lstStyle>
          <a:p>
            <a:pPr lvl="0" algn="ctr">
              <a:spcBef>
                <a:spcPct val="0"/>
              </a:spcBef>
            </a:pPr>
            <a:r>
              <a:rPr lang="en-US" dirty="0"/>
              <a:t>Click to edit title</a:t>
            </a:r>
          </a:p>
        </p:txBody>
      </p:sp>
      <p:sp>
        <p:nvSpPr>
          <p:cNvPr id="5" name="Content Placeholder 4"/>
          <p:cNvSpPr>
            <a:spLocks noGrp="1"/>
          </p:cNvSpPr>
          <p:nvPr>
            <p:ph sz="quarter" idx="11" hasCustomPrompt="1"/>
          </p:nvPr>
        </p:nvSpPr>
        <p:spPr>
          <a:xfrm>
            <a:off x="369180" y="1716643"/>
            <a:ext cx="4461510" cy="3673475"/>
          </a:xfrm>
          <a:prstGeom prst="roundRect">
            <a:avLst>
              <a:gd name="adj" fmla="val 7126"/>
            </a:avLst>
          </a:prstGeom>
          <a:ln>
            <a:solidFill>
              <a:schemeClr val="accent1">
                <a:lumMod val="75000"/>
              </a:schemeClr>
            </a:solidFill>
          </a:ln>
          <a:effectLst>
            <a:glow rad="63500">
              <a:schemeClr val="accent1">
                <a:satMod val="175000"/>
                <a:alpha val="40000"/>
              </a:schemeClr>
            </a:glow>
            <a:outerShdw blurRad="50800" dist="63500" dir="8100000" algn="tr" rotWithShape="0">
              <a:schemeClr val="tx1">
                <a:lumMod val="50000"/>
                <a:alpha val="60000"/>
              </a:schemeClr>
            </a:outerShdw>
          </a:effectLst>
        </p:spPr>
        <p:style>
          <a:lnRef idx="2">
            <a:schemeClr val="accent6"/>
          </a:lnRef>
          <a:fillRef idx="1">
            <a:schemeClr val="lt1"/>
          </a:fillRef>
          <a:effectRef idx="0">
            <a:schemeClr val="accent6"/>
          </a:effectRef>
          <a:fontRef idx="none"/>
        </p:style>
        <p:txBody>
          <a:bodyPr/>
          <a:lstStyle>
            <a:lvl1pPr algn="ctr">
              <a:buNone/>
              <a:defRPr sz="2000" b="1" i="1"/>
            </a:lvl1pPr>
            <a:lvl2pPr>
              <a:buNone/>
              <a:defRPr i="1"/>
            </a:lvl2pPr>
            <a:lvl3pPr>
              <a:buNone/>
              <a:defRPr i="1"/>
            </a:lvl3pPr>
            <a:lvl4pPr>
              <a:buNone/>
              <a:defRPr i="1"/>
            </a:lvl4pPr>
            <a:lvl5pPr>
              <a:buNone/>
              <a:defRPr i="1"/>
            </a:lvl5pPr>
          </a:lstStyle>
          <a:p>
            <a:pPr lvl="0"/>
            <a:r>
              <a:rPr lang="en-US" sz="2000" i="1" dirty="0"/>
              <a:t>Insert image or Clip Art</a:t>
            </a:r>
            <a:endParaRPr lang="en-US" dirty="0"/>
          </a:p>
        </p:txBody>
      </p:sp>
      <p:sp>
        <p:nvSpPr>
          <p:cNvPr id="4" name="Text Placeholder 3"/>
          <p:cNvSpPr>
            <a:spLocks noGrp="1"/>
          </p:cNvSpPr>
          <p:nvPr>
            <p:ph type="body" sz="quarter" idx="16"/>
          </p:nvPr>
        </p:nvSpPr>
        <p:spPr>
          <a:xfrm>
            <a:off x="5107781" y="1716643"/>
            <a:ext cx="3696891" cy="3673475"/>
          </a:xfrm>
          <a:prstGeom prst="rect">
            <a:avLst/>
          </a:prstGeom>
        </p:spPr>
        <p:txBody>
          <a:bodyPr/>
          <a:lstStyle>
            <a:lvl1pPr>
              <a:defRPr lang="en-US" sz="2531" baseline="0" smtClean="0">
                <a:solidFill>
                  <a:schemeClr val="tx1"/>
                </a:solidFill>
              </a:defRPr>
            </a:lvl1pPr>
            <a:lvl2pPr>
              <a:defRPr lang="en-US" sz="2250" baseline="0" smtClean="0">
                <a:solidFill>
                  <a:schemeClr val="tx1"/>
                </a:solidFill>
              </a:defRPr>
            </a:lvl2pPr>
            <a:lvl3pPr>
              <a:defRPr lang="en-US" sz="1969" smtClean="0">
                <a:solidFill>
                  <a:schemeClr val="tx1"/>
                </a:solidFill>
              </a:defRPr>
            </a:lvl3pPr>
            <a:lvl4pPr>
              <a:defRPr lang="en-US" sz="1687" smtClean="0">
                <a:solidFill>
                  <a:schemeClr val="tx1"/>
                </a:solidFill>
              </a:defRPr>
            </a:lvl4pPr>
            <a:lvl5pPr>
              <a:defRPr lang="en-US">
                <a:solidFill>
                  <a:schemeClr val="bg1"/>
                </a:solidFill>
              </a:defRPr>
            </a:lvl5pPr>
          </a:lstStyle>
          <a:p>
            <a:pPr lvl="0">
              <a:spcBef>
                <a:spcPts val="540"/>
              </a:spcBef>
              <a:buFont typeface="Arial" panose="020B0604020202020204" pitchFamily="34" charset="0"/>
              <a:buChar char="•"/>
            </a:pPr>
            <a:r>
              <a:rPr lang="en-US" dirty="0"/>
              <a:t>Click to edit Master text styles</a:t>
            </a:r>
          </a:p>
          <a:p>
            <a:pPr marL="562550" lvl="1" indent="-241093">
              <a:spcBef>
                <a:spcPts val="540"/>
              </a:spcBef>
              <a:buSzPct val="75000"/>
              <a:buFont typeface="Wingdings" panose="05000000000000000000" pitchFamily="2" charset="2"/>
              <a:buChar char="Ø"/>
            </a:pPr>
            <a:r>
              <a:rPr lang="en-US" dirty="0"/>
              <a:t>Second level</a:t>
            </a:r>
          </a:p>
          <a:p>
            <a:pPr marL="843825" lvl="2" indent="-200911">
              <a:spcBef>
                <a:spcPts val="540"/>
              </a:spcBef>
              <a:buSzPct val="75000"/>
              <a:buFont typeface="Wingdings" panose="05000000000000000000" pitchFamily="2" charset="2"/>
              <a:buChar char="§"/>
            </a:pPr>
            <a:r>
              <a:rPr lang="en-US" dirty="0"/>
              <a:t>Third level</a:t>
            </a:r>
          </a:p>
          <a:p>
            <a:pPr marL="1041388" lvl="3" indent="-154032">
              <a:spcBef>
                <a:spcPts val="540"/>
              </a:spcBef>
              <a:buFont typeface="Arial" panose="020B0604020202020204" pitchFamily="34" charset="0"/>
              <a:buChar char="•"/>
            </a:pPr>
            <a:r>
              <a:rPr lang="en-US" dirty="0"/>
              <a:t>Fourth level</a:t>
            </a:r>
          </a:p>
        </p:txBody>
      </p:sp>
      <p:sp>
        <p:nvSpPr>
          <p:cNvPr id="3" name="Slide Number Placeholder 2"/>
          <p:cNvSpPr>
            <a:spLocks noGrp="1"/>
          </p:cNvSpPr>
          <p:nvPr>
            <p:ph type="sldNum" sz="quarter" idx="10"/>
          </p:nvPr>
        </p:nvSpPr>
        <p:spPr/>
        <p:txBody>
          <a:bodyPr/>
          <a:lstStyle/>
          <a:p>
            <a:fld id="{67BDF879-A2E0-4F70-BA76-E296807BF01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862162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rebuchet-White-Contact Info">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446485" y="642937"/>
            <a:ext cx="8251031" cy="816531"/>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lvl1pPr>
          </a:lstStyle>
          <a:p>
            <a:pPr lvl="0"/>
            <a:r>
              <a:rPr lang="en-US" dirty="0">
                <a:sym typeface="Trebuchet MS" pitchFamily="-100" charset="0"/>
              </a:rPr>
              <a:t>Click to add Contact Info</a:t>
            </a:r>
          </a:p>
        </p:txBody>
      </p:sp>
      <p:sp>
        <p:nvSpPr>
          <p:cNvPr id="2" name="Slide Number Placeholder 1"/>
          <p:cNvSpPr>
            <a:spLocks noGrp="1"/>
          </p:cNvSpPr>
          <p:nvPr>
            <p:ph type="sldNum" sz="quarter" idx="10"/>
          </p:nvPr>
        </p:nvSpPr>
        <p:spPr/>
        <p:txBody>
          <a:bodyPr/>
          <a:lstStyle/>
          <a:p>
            <a:fld id="{88E71DEA-C72C-42CF-90F7-E467E0733BC8}" type="slidenum">
              <a:rPr lang="en-US" smtClean="0">
                <a:solidFill>
                  <a:srgbClr val="FFFFFF"/>
                </a:solidFill>
              </a:rPr>
              <a:pPr/>
              <a:t>‹#›</a:t>
            </a:fld>
            <a:endParaRPr lang="en-US" dirty="0">
              <a:solidFill>
                <a:srgbClr val="FFFFFF"/>
              </a:solidFill>
            </a:endParaRPr>
          </a:p>
        </p:txBody>
      </p:sp>
      <p:sp>
        <p:nvSpPr>
          <p:cNvPr id="11" name="Text Placeholder 10"/>
          <p:cNvSpPr>
            <a:spLocks noGrp="1"/>
          </p:cNvSpPr>
          <p:nvPr>
            <p:ph type="body" sz="quarter" idx="12" hasCustomPrompt="1"/>
          </p:nvPr>
        </p:nvSpPr>
        <p:spPr>
          <a:xfrm>
            <a:off x="446485" y="2143125"/>
            <a:ext cx="8251031" cy="2571750"/>
          </a:xfrm>
          <a:prstGeom prst="rect">
            <a:avLst/>
          </a:prstGeom>
        </p:spPr>
        <p:txBody>
          <a:bodyPr anchor="ctr"/>
          <a:lstStyle>
            <a:lvl1pPr algn="ctr">
              <a:spcBef>
                <a:spcPts val="0"/>
              </a:spcBef>
              <a:defRPr sz="2531" b="0" baseline="0">
                <a:solidFill>
                  <a:schemeClr val="tx1"/>
                </a:solidFill>
              </a:defRPr>
            </a:lvl1pPr>
          </a:lstStyle>
          <a:p>
            <a:pPr lvl="0"/>
            <a:r>
              <a:rPr lang="en-US" b="1" dirty="0"/>
              <a:t>Contact Name #1 (required)</a:t>
            </a:r>
          </a:p>
          <a:p>
            <a:pPr lvl="0"/>
            <a:r>
              <a:rPr lang="en-US" b="0" dirty="0"/>
              <a:t>Position</a:t>
            </a:r>
          </a:p>
          <a:p>
            <a:pPr lvl="0"/>
            <a:r>
              <a:rPr lang="en-US" b="0" dirty="0"/>
              <a:t>Email address</a:t>
            </a:r>
          </a:p>
          <a:p>
            <a:pPr lvl="0"/>
            <a:endParaRPr lang="en-US" b="0" dirty="0"/>
          </a:p>
          <a:p>
            <a:pPr lvl="0"/>
            <a:r>
              <a:rPr lang="en-US" b="1" dirty="0"/>
              <a:t>Contact Name #2 (optional)</a:t>
            </a:r>
          </a:p>
          <a:p>
            <a:pPr lvl="0"/>
            <a:r>
              <a:rPr lang="en-US" b="0" dirty="0"/>
              <a:t>Position</a:t>
            </a:r>
          </a:p>
          <a:p>
            <a:pPr lvl="0"/>
            <a:r>
              <a:rPr lang="en-US" b="0" dirty="0"/>
              <a:t>Email address</a:t>
            </a:r>
            <a:endParaRPr lang="en-US" dirty="0"/>
          </a:p>
        </p:txBody>
      </p:sp>
    </p:spTree>
    <p:extLst>
      <p:ext uri="{BB962C8B-B14F-4D97-AF65-F5344CB8AC3E}">
        <p14:creationId xmlns:p14="http://schemas.microsoft.com/office/powerpoint/2010/main" val="1918765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rebuchet-White-Questions">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446485" y="642937"/>
            <a:ext cx="8251031" cy="816531"/>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lvl1pPr>
          </a:lstStyle>
          <a:p>
            <a:pPr lvl="0"/>
            <a:r>
              <a:rPr lang="en-US" dirty="0">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88E71DEA-C72C-42CF-90F7-E467E0733BC8}" type="slidenum">
              <a:rPr lang="en-US" smtClean="0">
                <a:solidFill>
                  <a:srgbClr val="FFFFFF"/>
                </a:solidFill>
              </a:rPr>
              <a:pPr/>
              <a:t>‹#›</a:t>
            </a:fld>
            <a:endParaRPr lang="en-US" dirty="0">
              <a:solidFill>
                <a:srgbClr val="FFFFFF"/>
              </a:solidFill>
            </a:endParaRPr>
          </a:p>
        </p:txBody>
      </p:sp>
      <p:pic>
        <p:nvPicPr>
          <p:cNvPr id="3" name="Picture 2" descr="Icon graphic of a person raising their hand to ask a question"/>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46484" y="1607344"/>
            <a:ext cx="4500563" cy="4500563"/>
          </a:xfrm>
          <a:prstGeom prst="rect">
            <a:avLst/>
          </a:prstGeom>
        </p:spPr>
      </p:pic>
    </p:spTree>
    <p:extLst>
      <p:ext uri="{BB962C8B-B14F-4D97-AF65-F5344CB8AC3E}">
        <p14:creationId xmlns:p14="http://schemas.microsoft.com/office/powerpoint/2010/main" val="74723982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rebuchet-White-Questions-2">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446485" y="642937"/>
            <a:ext cx="8251031" cy="816531"/>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lvl1pPr>
          </a:lstStyle>
          <a:p>
            <a:pPr lvl="0"/>
            <a:r>
              <a:rPr lang="en-US" dirty="0">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88E71DEA-C72C-42CF-90F7-E467E0733BC8}" type="slidenum">
              <a:rPr lang="en-US" smtClean="0">
                <a:solidFill>
                  <a:srgbClr val="FFFFFF"/>
                </a:solidFill>
              </a:rPr>
              <a:pPr/>
              <a:t>‹#›</a:t>
            </a:fld>
            <a:endParaRPr lang="en-US" dirty="0">
              <a:solidFill>
                <a:srgbClr val="FFFFFF"/>
              </a:solidFill>
            </a:endParaRPr>
          </a:p>
        </p:txBody>
      </p:sp>
      <p:pic>
        <p:nvPicPr>
          <p:cNvPr id="4" name="Picture 3" descr="Icon graphic of two people, a speech bubble, and a question mark"/>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7914" t="24460" r="8633" b="13669"/>
          <a:stretch/>
        </p:blipFill>
        <p:spPr>
          <a:xfrm>
            <a:off x="1464469" y="1523762"/>
            <a:ext cx="6215063" cy="4607719"/>
          </a:xfrm>
          <a:prstGeom prst="rect">
            <a:avLst/>
          </a:prstGeom>
        </p:spPr>
      </p:pic>
    </p:spTree>
    <p:extLst>
      <p:ext uri="{BB962C8B-B14F-4D97-AF65-F5344CB8AC3E}">
        <p14:creationId xmlns:p14="http://schemas.microsoft.com/office/powerpoint/2010/main" val="5294150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rebuchet-White-Questions-3">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446485" y="642937"/>
            <a:ext cx="8251031" cy="816531"/>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lvl1pPr>
          </a:lstStyle>
          <a:p>
            <a:pPr lvl="0"/>
            <a:r>
              <a:rPr lang="en-US" dirty="0">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88E71DEA-C72C-42CF-90F7-E467E0733BC8}" type="slidenum">
              <a:rPr lang="en-US" smtClean="0">
                <a:solidFill>
                  <a:srgbClr val="FFFFFF"/>
                </a:solidFill>
              </a:rPr>
              <a:pPr/>
              <a:t>‹#›</a:t>
            </a:fld>
            <a:endParaRPr lang="en-US" dirty="0">
              <a:solidFill>
                <a:srgbClr val="FFFFFF"/>
              </a:solidFill>
            </a:endParaRPr>
          </a:p>
        </p:txBody>
      </p:sp>
      <p:pic>
        <p:nvPicPr>
          <p:cNvPr id="6" name="Picture 5" descr="Icon graphic of a speech bubble containing a question mark"/>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839516" y="1071562"/>
            <a:ext cx="5464969" cy="5464969"/>
          </a:xfrm>
          <a:prstGeom prst="rect">
            <a:avLst/>
          </a:prstGeom>
        </p:spPr>
      </p:pic>
    </p:spTree>
    <p:extLst>
      <p:ext uri="{BB962C8B-B14F-4D97-AF65-F5344CB8AC3E}">
        <p14:creationId xmlns:p14="http://schemas.microsoft.com/office/powerpoint/2010/main" val="217552106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rebuchet-White Thank You">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446485" y="1660922"/>
            <a:ext cx="8251031" cy="1626319"/>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solidFill>
                  <a:schemeClr val="tx1"/>
                </a:solidFill>
              </a:defRPr>
            </a:lvl1pPr>
          </a:lstStyle>
          <a:p>
            <a:pPr lvl="0"/>
            <a:r>
              <a:rPr lang="en-US" dirty="0">
                <a:sym typeface="Trebuchet MS" pitchFamily="-100" charset="0"/>
              </a:rPr>
              <a:t>Click to add Thank You</a:t>
            </a:r>
          </a:p>
        </p:txBody>
      </p:sp>
      <p:sp>
        <p:nvSpPr>
          <p:cNvPr id="2" name="Slide Number Placeholder 1"/>
          <p:cNvSpPr>
            <a:spLocks noGrp="1"/>
          </p:cNvSpPr>
          <p:nvPr>
            <p:ph type="sldNum" sz="quarter" idx="10"/>
          </p:nvPr>
        </p:nvSpPr>
        <p:spPr/>
        <p:txBody>
          <a:bodyPr/>
          <a:lstStyle/>
          <a:p>
            <a:fld id="{7CD4B2A3-DF06-4EAB-85AB-0641A4D150A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91871059"/>
      </p:ext>
    </p:extLst>
  </p:cSld>
  <p:clrMapOvr>
    <a:overrideClrMapping bg1="lt1" tx1="dk1" bg2="lt2" tx2="dk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lank Layout - Whit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28428" y="161413"/>
            <a:ext cx="7887146" cy="813039"/>
          </a:xfrm>
          <a:prstGeom prst="rect">
            <a:avLst/>
          </a:prstGeom>
        </p:spPr>
        <p:txBody>
          <a:bodyPr anchor="ctr"/>
          <a:lstStyle>
            <a:lvl1pPr algn="ctr">
              <a:defRPr sz="4219">
                <a:solidFill>
                  <a:schemeClr val="tx1"/>
                </a:solidFill>
              </a:defRPr>
            </a:lvl1pPr>
          </a:lstStyle>
          <a:p>
            <a:r>
              <a:rPr lang="en-US" dirty="0"/>
              <a:t>Click to edit Slide title</a:t>
            </a:r>
          </a:p>
        </p:txBody>
      </p:sp>
      <p:sp>
        <p:nvSpPr>
          <p:cNvPr id="5" name="Text Placeholder 3"/>
          <p:cNvSpPr>
            <a:spLocks noGrp="1"/>
          </p:cNvSpPr>
          <p:nvPr>
            <p:ph type="body" sz="quarter" idx="16"/>
          </p:nvPr>
        </p:nvSpPr>
        <p:spPr>
          <a:xfrm>
            <a:off x="628427" y="1240869"/>
            <a:ext cx="3696891" cy="3673475"/>
          </a:xfrm>
          <a:prstGeom prst="rect">
            <a:avLst/>
          </a:prstGeom>
        </p:spPr>
        <p:txBody>
          <a:bodyPr/>
          <a:lstStyle>
            <a:lvl1pPr>
              <a:defRPr lang="en-US" sz="2531" baseline="0" smtClean="0">
                <a:solidFill>
                  <a:schemeClr val="tx1"/>
                </a:solidFill>
              </a:defRPr>
            </a:lvl1pPr>
            <a:lvl2pPr>
              <a:defRPr lang="en-US" sz="2250" baseline="0" smtClean="0">
                <a:solidFill>
                  <a:schemeClr val="tx1"/>
                </a:solidFill>
              </a:defRPr>
            </a:lvl2pPr>
            <a:lvl3pPr>
              <a:defRPr lang="en-US" sz="1969" smtClean="0">
                <a:solidFill>
                  <a:schemeClr val="tx1"/>
                </a:solidFill>
              </a:defRPr>
            </a:lvl3pPr>
            <a:lvl4pPr>
              <a:defRPr lang="en-US" sz="1687" smtClean="0">
                <a:solidFill>
                  <a:schemeClr val="tx1"/>
                </a:solidFill>
              </a:defRPr>
            </a:lvl4pPr>
            <a:lvl5pPr>
              <a:defRPr lang="en-US">
                <a:solidFill>
                  <a:schemeClr val="bg1"/>
                </a:solidFill>
              </a:defRPr>
            </a:lvl5pPr>
          </a:lstStyle>
          <a:p>
            <a:pPr lvl="0">
              <a:spcBef>
                <a:spcPts val="540"/>
              </a:spcBef>
              <a:buFont typeface="Arial" panose="020B0604020202020204" pitchFamily="34" charset="0"/>
              <a:buChar char="•"/>
            </a:pPr>
            <a:r>
              <a:rPr lang="en-US" dirty="0"/>
              <a:t>Click to edit Master text styles</a:t>
            </a:r>
          </a:p>
          <a:p>
            <a:pPr marL="562550" lvl="1" indent="-241093">
              <a:spcBef>
                <a:spcPts val="540"/>
              </a:spcBef>
              <a:buSzPct val="75000"/>
              <a:buFont typeface="Wingdings" panose="05000000000000000000" pitchFamily="2" charset="2"/>
              <a:buChar char="Ø"/>
            </a:pPr>
            <a:r>
              <a:rPr lang="en-US" dirty="0"/>
              <a:t>Second level</a:t>
            </a:r>
          </a:p>
          <a:p>
            <a:pPr marL="843825" lvl="2" indent="-200911">
              <a:spcBef>
                <a:spcPts val="540"/>
              </a:spcBef>
              <a:buSzPct val="75000"/>
              <a:buFont typeface="Wingdings" panose="05000000000000000000" pitchFamily="2" charset="2"/>
              <a:buChar char="§"/>
            </a:pPr>
            <a:r>
              <a:rPr lang="en-US" dirty="0"/>
              <a:t>Third level</a:t>
            </a:r>
          </a:p>
          <a:p>
            <a:pPr marL="1041388" lvl="3" indent="-154032">
              <a:spcBef>
                <a:spcPts val="540"/>
              </a:spcBef>
              <a:buFont typeface="Arial" panose="020B0604020202020204" pitchFamily="34" charset="0"/>
              <a:buChar char="•"/>
            </a:pPr>
            <a:r>
              <a:rPr lang="en-US" dirty="0"/>
              <a:t>Fourth level</a:t>
            </a:r>
          </a:p>
        </p:txBody>
      </p:sp>
      <p:sp>
        <p:nvSpPr>
          <p:cNvPr id="2" name="Slide Number Placeholder 1"/>
          <p:cNvSpPr>
            <a:spLocks noGrp="1"/>
          </p:cNvSpPr>
          <p:nvPr>
            <p:ph type="sldNum" sz="quarter" idx="10"/>
          </p:nvPr>
        </p:nvSpPr>
        <p:spPr/>
        <p:txBody>
          <a:bodyPr/>
          <a:lstStyle/>
          <a:p>
            <a:fld id="{7CD4B2A3-DF06-4EAB-85AB-0641A4D150A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3251760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Full Blank Layout - White">
    <p:spTree>
      <p:nvGrpSpPr>
        <p:cNvPr id="1" name=""/>
        <p:cNvGrpSpPr/>
        <p:nvPr/>
      </p:nvGrpSpPr>
      <p:grpSpPr>
        <a:xfrm>
          <a:off x="0" y="0"/>
          <a:ext cx="0" cy="0"/>
          <a:chOff x="0" y="0"/>
          <a:chExt cx="0" cy="0"/>
        </a:xfrm>
      </p:grpSpPr>
      <p:sp>
        <p:nvSpPr>
          <p:cNvPr id="3" name="Rectangle 2" descr="&quot;&quot;"/>
          <p:cNvSpPr/>
          <p:nvPr userDrawn="1"/>
        </p:nvSpPr>
        <p:spPr bwMode="auto">
          <a:xfrm>
            <a:off x="0" y="6062140"/>
            <a:ext cx="9155430" cy="803672"/>
          </a:xfrm>
          <a:prstGeom prst="rect">
            <a:avLst/>
          </a:prstGeom>
          <a:solidFill>
            <a:schemeClr val="bg1"/>
          </a:solidFill>
          <a:ln w="12700" cap="flat" cmpd="sng" algn="ctr">
            <a:noFill/>
            <a:prstDash val="solid"/>
            <a:miter lim="0"/>
            <a:headEnd type="none" w="med" len="med"/>
            <a:tailEnd type="none" w="med" len="med"/>
          </a:ln>
          <a:effectLst/>
        </p:spPr>
        <p:txBody>
          <a:bodyPr vert="horz" wrap="square" lIns="35719" tIns="35719" rIns="35719" bIns="35719" numCol="1" rtlCol="0" anchor="ctr" anchorCtr="0" compatLnSpc="1">
            <a:prstTxWarp prst="textNoShape">
              <a:avLst/>
            </a:prstTxWarp>
          </a:bodyPr>
          <a:lstStyle/>
          <a:p>
            <a:pPr marL="160729" defTabSz="410751" fontAlgn="base" hangingPunct="0">
              <a:spcBef>
                <a:spcPct val="0"/>
              </a:spcBef>
              <a:spcAft>
                <a:spcPct val="0"/>
              </a:spcAft>
            </a:pPr>
            <a:endParaRPr lang="en-US" sz="1266">
              <a:solidFill>
                <a:srgbClr val="5C6670"/>
              </a:solidFill>
              <a:sym typeface="Trebuchet MS" pitchFamily="-100" charset="0"/>
            </a:endParaRPr>
          </a:p>
        </p:txBody>
      </p:sp>
      <p:sp>
        <p:nvSpPr>
          <p:cNvPr id="4" name="Title 1"/>
          <p:cNvSpPr>
            <a:spLocks noGrp="1"/>
          </p:cNvSpPr>
          <p:nvPr>
            <p:ph type="title" hasCustomPrompt="1"/>
          </p:nvPr>
        </p:nvSpPr>
        <p:spPr>
          <a:xfrm>
            <a:off x="628428" y="161413"/>
            <a:ext cx="7887146" cy="813039"/>
          </a:xfrm>
          <a:prstGeom prst="rect">
            <a:avLst/>
          </a:prstGeom>
        </p:spPr>
        <p:txBody>
          <a:bodyPr anchor="ctr"/>
          <a:lstStyle>
            <a:lvl1pPr algn="ctr">
              <a:defRPr sz="4219">
                <a:solidFill>
                  <a:schemeClr val="tx1"/>
                </a:solidFill>
              </a:defRPr>
            </a:lvl1pPr>
          </a:lstStyle>
          <a:p>
            <a:r>
              <a:rPr lang="en-US" dirty="0"/>
              <a:t>Click to edit Slide title</a:t>
            </a:r>
          </a:p>
        </p:txBody>
      </p:sp>
      <p:sp>
        <p:nvSpPr>
          <p:cNvPr id="5" name="Text Placeholder 3"/>
          <p:cNvSpPr>
            <a:spLocks noGrp="1"/>
          </p:cNvSpPr>
          <p:nvPr>
            <p:ph type="body" sz="quarter" idx="16"/>
          </p:nvPr>
        </p:nvSpPr>
        <p:spPr>
          <a:xfrm>
            <a:off x="628427" y="1240869"/>
            <a:ext cx="3696891" cy="3673475"/>
          </a:xfrm>
          <a:prstGeom prst="rect">
            <a:avLst/>
          </a:prstGeom>
        </p:spPr>
        <p:txBody>
          <a:bodyPr/>
          <a:lstStyle>
            <a:lvl1pPr>
              <a:defRPr lang="en-US" sz="2531" baseline="0" smtClean="0">
                <a:solidFill>
                  <a:schemeClr val="tx1"/>
                </a:solidFill>
              </a:defRPr>
            </a:lvl1pPr>
            <a:lvl2pPr>
              <a:defRPr lang="en-US" sz="2250" baseline="0" smtClean="0">
                <a:solidFill>
                  <a:schemeClr val="tx1"/>
                </a:solidFill>
              </a:defRPr>
            </a:lvl2pPr>
            <a:lvl3pPr>
              <a:defRPr lang="en-US" sz="1969" smtClean="0">
                <a:solidFill>
                  <a:schemeClr val="tx1"/>
                </a:solidFill>
              </a:defRPr>
            </a:lvl3pPr>
            <a:lvl4pPr>
              <a:defRPr lang="en-US" sz="1687" smtClean="0">
                <a:solidFill>
                  <a:schemeClr val="tx1"/>
                </a:solidFill>
              </a:defRPr>
            </a:lvl4pPr>
            <a:lvl5pPr>
              <a:defRPr lang="en-US">
                <a:solidFill>
                  <a:schemeClr val="bg1"/>
                </a:solidFill>
              </a:defRPr>
            </a:lvl5pPr>
          </a:lstStyle>
          <a:p>
            <a:pPr lvl="0">
              <a:spcBef>
                <a:spcPts val="540"/>
              </a:spcBef>
              <a:buFont typeface="Arial" panose="020B0604020202020204" pitchFamily="34" charset="0"/>
              <a:buChar char="•"/>
            </a:pPr>
            <a:r>
              <a:rPr lang="en-US" dirty="0"/>
              <a:t>Click to edit Master text styles</a:t>
            </a:r>
          </a:p>
          <a:p>
            <a:pPr marL="562550" lvl="1" indent="-241093">
              <a:spcBef>
                <a:spcPts val="540"/>
              </a:spcBef>
              <a:buSzPct val="75000"/>
              <a:buFont typeface="Wingdings" panose="05000000000000000000" pitchFamily="2" charset="2"/>
              <a:buChar char="Ø"/>
            </a:pPr>
            <a:r>
              <a:rPr lang="en-US" dirty="0"/>
              <a:t>Second level</a:t>
            </a:r>
          </a:p>
          <a:p>
            <a:pPr marL="843825" lvl="2" indent="-200911">
              <a:spcBef>
                <a:spcPts val="540"/>
              </a:spcBef>
              <a:buSzPct val="75000"/>
              <a:buFont typeface="Wingdings" panose="05000000000000000000" pitchFamily="2" charset="2"/>
              <a:buChar char="§"/>
            </a:pPr>
            <a:r>
              <a:rPr lang="en-US" dirty="0"/>
              <a:t>Third level</a:t>
            </a:r>
          </a:p>
          <a:p>
            <a:pPr marL="1041388" lvl="3" indent="-154032">
              <a:spcBef>
                <a:spcPts val="540"/>
              </a:spcBef>
              <a:buFont typeface="Arial" panose="020B0604020202020204" pitchFamily="34" charset="0"/>
              <a:buChar char="•"/>
            </a:pPr>
            <a:r>
              <a:rPr lang="en-US" dirty="0"/>
              <a:t>Fourth level</a:t>
            </a:r>
          </a:p>
        </p:txBody>
      </p:sp>
      <p:sp>
        <p:nvSpPr>
          <p:cNvPr id="2" name="Slide Number Placeholder 1"/>
          <p:cNvSpPr>
            <a:spLocks noGrp="1"/>
          </p:cNvSpPr>
          <p:nvPr>
            <p:ph type="sldNum" sz="quarter" idx="10"/>
          </p:nvPr>
        </p:nvSpPr>
        <p:spPr/>
        <p:txBody>
          <a:bodyPr/>
          <a:lstStyle>
            <a:lvl1pPr>
              <a:defRPr>
                <a:solidFill>
                  <a:schemeClr val="tx1"/>
                </a:solidFill>
              </a:defRPr>
            </a:lvl1pPr>
          </a:lstStyle>
          <a:p>
            <a:fld id="{7CD4B2A3-DF06-4EAB-85AB-0641A4D150A0}" type="slidenum">
              <a:rPr lang="en-US" smtClean="0">
                <a:solidFill>
                  <a:srgbClr val="4F5858"/>
                </a:solidFill>
              </a:rPr>
              <a:pPr/>
              <a:t>‹#›</a:t>
            </a:fld>
            <a:endParaRPr lang="en-US">
              <a:solidFill>
                <a:srgbClr val="4F5858"/>
              </a:solidFill>
            </a:endParaRPr>
          </a:p>
        </p:txBody>
      </p:sp>
    </p:spTree>
    <p:extLst>
      <p:ext uri="{BB962C8B-B14F-4D97-AF65-F5344CB8AC3E}">
        <p14:creationId xmlns:p14="http://schemas.microsoft.com/office/powerpoint/2010/main" val="303771587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rebuchet-White Title Slide">
    <p:bg>
      <p:bgRef idx="1001">
        <a:schemeClr val="bg1"/>
      </p:bgRef>
    </p:bg>
    <p:spTree>
      <p:nvGrpSpPr>
        <p:cNvPr id="1" name=""/>
        <p:cNvGrpSpPr/>
        <p:nvPr/>
      </p:nvGrpSpPr>
      <p:grpSpPr>
        <a:xfrm>
          <a:off x="0" y="0"/>
          <a:ext cx="0" cy="0"/>
          <a:chOff x="0" y="0"/>
          <a:chExt cx="0" cy="0"/>
        </a:xfrm>
      </p:grpSpPr>
      <p:sp>
        <p:nvSpPr>
          <p:cNvPr id="4" name="Title Placeholder"/>
          <p:cNvSpPr>
            <a:spLocks noGrp="1"/>
          </p:cNvSpPr>
          <p:nvPr>
            <p:ph type="title"/>
          </p:nvPr>
        </p:nvSpPr>
        <p:spPr bwMode="auto">
          <a:xfrm>
            <a:off x="446485" y="1660922"/>
            <a:ext cx="8251031" cy="1626319"/>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ctr">
              <a:defRPr>
                <a:solidFill>
                  <a:schemeClr val="tx1"/>
                </a:solidFill>
              </a:defRPr>
            </a:lvl1pPr>
          </a:lstStyle>
          <a:p>
            <a:pPr lvl="0"/>
            <a:endParaRPr lang="en-US" dirty="0">
              <a:sym typeface="Trebuchet MS" pitchFamily="-100" charset="0"/>
            </a:endParaRPr>
          </a:p>
        </p:txBody>
      </p:sp>
      <p:sp>
        <p:nvSpPr>
          <p:cNvPr id="8" name="Text Placeholder 7"/>
          <p:cNvSpPr>
            <a:spLocks noGrp="1"/>
          </p:cNvSpPr>
          <p:nvPr>
            <p:ph type="body" sz="quarter" idx="10" hasCustomPrompt="1"/>
          </p:nvPr>
        </p:nvSpPr>
        <p:spPr>
          <a:xfrm>
            <a:off x="1141929" y="3643312"/>
            <a:ext cx="6860143" cy="816531"/>
          </a:xfrm>
          <a:prstGeom prst="rect">
            <a:avLst/>
          </a:prstGeom>
        </p:spPr>
        <p:txBody>
          <a:bodyPr anchor="ctr"/>
          <a:lstStyle>
            <a:lvl1pPr algn="ctr">
              <a:defRPr baseline="0">
                <a:solidFill>
                  <a:schemeClr val="tx1"/>
                </a:solidFill>
              </a:defRPr>
            </a:lvl1pPr>
            <a:lvl2pPr algn="r">
              <a:defRPr baseline="0">
                <a:solidFill>
                  <a:schemeClr val="bg1"/>
                </a:solidFill>
              </a:defRPr>
            </a:lvl2pPr>
          </a:lstStyle>
          <a:p>
            <a:pPr lvl="0"/>
            <a:r>
              <a:rPr lang="en-US" dirty="0"/>
              <a:t>Click to add subtitle</a:t>
            </a:r>
          </a:p>
        </p:txBody>
      </p:sp>
      <p:sp>
        <p:nvSpPr>
          <p:cNvPr id="3" name="Text Placeholder 2"/>
          <p:cNvSpPr>
            <a:spLocks noGrp="1"/>
          </p:cNvSpPr>
          <p:nvPr>
            <p:ph type="body" sz="quarter" idx="11" hasCustomPrompt="1"/>
          </p:nvPr>
        </p:nvSpPr>
        <p:spPr>
          <a:xfrm>
            <a:off x="3232547" y="4815915"/>
            <a:ext cx="4769525" cy="411480"/>
          </a:xfrm>
          <a:prstGeom prst="rect">
            <a:avLst/>
          </a:prstGeom>
        </p:spPr>
        <p:txBody>
          <a:bodyPr anchor="ctr"/>
          <a:lstStyle>
            <a:lvl1pPr marL="0" algn="r">
              <a:spcBef>
                <a:spcPts val="0"/>
              </a:spcBef>
              <a:defRPr sz="1687" b="1" baseline="0">
                <a:solidFill>
                  <a:schemeClr val="tx1"/>
                </a:solidFill>
              </a:defRPr>
            </a:lvl1pPr>
          </a:lstStyle>
          <a:p>
            <a:pPr lvl="0"/>
            <a:r>
              <a:rPr lang="en-US" dirty="0"/>
              <a:t>Presented by: Name of Presenter</a:t>
            </a:r>
          </a:p>
        </p:txBody>
      </p:sp>
      <p:sp>
        <p:nvSpPr>
          <p:cNvPr id="5" name="Date Placeholder 4"/>
          <p:cNvSpPr>
            <a:spLocks noGrp="1"/>
          </p:cNvSpPr>
          <p:nvPr>
            <p:ph type="dt" sz="half" idx="13"/>
          </p:nvPr>
        </p:nvSpPr>
        <p:spPr>
          <a:xfrm>
            <a:off x="5944895" y="5259229"/>
            <a:ext cx="2057176" cy="365001"/>
          </a:xfrm>
        </p:spPr>
        <p:txBody>
          <a:bodyPr/>
          <a:lstStyle/>
          <a:p>
            <a:pPr algn="r"/>
            <a:fld id="{10E01DED-5ADE-41E7-8881-327ED67474B3}" type="datetime7">
              <a:rPr>
                <a:solidFill>
                  <a:srgbClr val="4F5858"/>
                </a:solidFill>
              </a:rPr>
              <a:pPr algn="r"/>
              <a:t>Mar-17</a:t>
            </a:fld>
            <a:endParaRPr>
              <a:solidFill>
                <a:srgbClr val="4F5858"/>
              </a:solidFill>
            </a:endParaRPr>
          </a:p>
        </p:txBody>
      </p:sp>
      <p:sp>
        <p:nvSpPr>
          <p:cNvPr id="2" name="Slide Number Placeholder 1"/>
          <p:cNvSpPr>
            <a:spLocks noGrp="1"/>
          </p:cNvSpPr>
          <p:nvPr>
            <p:ph type="sldNum" sz="quarter" idx="12"/>
          </p:nvPr>
        </p:nvSpPr>
        <p:spPr/>
        <p:txBody>
          <a:bodyPr/>
          <a:lstStyle/>
          <a:p>
            <a:fld id="{7CD4B2A3-DF06-4EAB-85AB-0641A4D150A0}"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000848080"/>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5660" cy="439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userDrawn="1"/>
        </p:nvSpPr>
        <p:spPr>
          <a:xfrm>
            <a:off x="0" y="155588"/>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2B800"/>
              </a:solidFill>
              <a:latin typeface="Arial"/>
            </a:endParaRPr>
          </a:p>
        </p:txBody>
      </p:sp>
      <p:sp>
        <p:nvSpPr>
          <p:cNvPr id="6" name="Rectangle 5"/>
          <p:cNvSpPr/>
          <p:nvPr userDrawn="1"/>
        </p:nvSpPr>
        <p:spPr>
          <a:xfrm>
            <a:off x="0" y="13"/>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914400">
              <a:defRPr/>
            </a:pPr>
            <a:endParaRPr lang="en-US" dirty="0">
              <a:solidFill>
                <a:prstClr val="white"/>
              </a:solidFill>
              <a:latin typeface="Arial"/>
            </a:endParaRPr>
          </a:p>
        </p:txBody>
      </p:sp>
      <p:sp>
        <p:nvSpPr>
          <p:cNvPr id="7" name="TextBox 7"/>
          <p:cNvSpPr txBox="1">
            <a:spLocks noChangeArrowheads="1"/>
          </p:cNvSpPr>
          <p:nvPr userDrawn="1"/>
        </p:nvSpPr>
        <p:spPr bwMode="auto">
          <a:xfrm>
            <a:off x="5873356" y="164099"/>
            <a:ext cx="3212306"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defTabSz="914400" fontAlgn="base">
              <a:spcBef>
                <a:spcPct val="0"/>
              </a:spcBef>
              <a:spcAft>
                <a:spcPct val="0"/>
              </a:spcAft>
            </a:pPr>
            <a:fld id="{038C1FC6-E15D-423E-924A-BD0AC774A0F6}" type="slidenum">
              <a:rPr lang="en-US" altLang="en-US" sz="1600">
                <a:solidFill>
                  <a:prstClr val="white"/>
                </a:solidFill>
                <a:cs typeface="Arial" panose="020B0604020202020204" pitchFamily="34" charset="0"/>
              </a:rPr>
              <a:pPr algn="r" defTabSz="914400" fontAlgn="base">
                <a:spcBef>
                  <a:spcPct val="0"/>
                </a:spcBef>
                <a:spcAft>
                  <a:spcPct val="0"/>
                </a:spcAft>
              </a:pPr>
              <a:t>‹#›</a:t>
            </a:fld>
            <a:endParaRPr lang="en-US" altLang="en-US" sz="1600" dirty="0">
              <a:solidFill>
                <a:prstClr val="white"/>
              </a:solidFill>
              <a:cs typeface="Arial" panose="020B0604020202020204" pitchFamily="34" charset="0"/>
            </a:endParaRPr>
          </a:p>
        </p:txBody>
      </p:sp>
      <p:sp>
        <p:nvSpPr>
          <p:cNvPr id="2" name="Title 1"/>
          <p:cNvSpPr>
            <a:spLocks noGrp="1"/>
          </p:cNvSpPr>
          <p:nvPr>
            <p:ph type="title"/>
          </p:nvPr>
        </p:nvSpPr>
        <p:spPr>
          <a:xfrm>
            <a:off x="623888" y="1709751"/>
            <a:ext cx="7886700" cy="2852737"/>
          </a:xfrm>
        </p:spPr>
        <p:txBody>
          <a:bodyPr anchor="b"/>
          <a:lstStyle>
            <a:lvl1pPr>
              <a:defRPr sz="6000" b="0">
                <a:solidFill>
                  <a:srgbClr val="503278"/>
                </a:solidFill>
                <a:latin typeface="+mj-lt"/>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76"/>
            <a:ext cx="7886700" cy="1500187"/>
          </a:xfrm>
          <a:prstGeom prst="rect">
            <a:avLst/>
          </a:prstGeom>
        </p:spPr>
        <p:txBody>
          <a:bodyPr/>
          <a:lstStyle>
            <a:lvl1pPr marL="0" indent="0">
              <a:buNone/>
              <a:defRPr sz="2200">
                <a:solidFill>
                  <a:schemeClr val="bg1">
                    <a:lumMod val="50000"/>
                  </a:schemeClr>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8"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latin typeface="Arial"/>
            </a:endParaRPr>
          </a:p>
        </p:txBody>
      </p:sp>
      <p:sp>
        <p:nvSpPr>
          <p:cNvPr id="9" name="Date Placeholder 3"/>
          <p:cNvSpPr>
            <a:spLocks noGrp="1"/>
          </p:cNvSpPr>
          <p:nvPr>
            <p:ph type="dt" sz="half" idx="11"/>
          </p:nvPr>
        </p:nvSpPr>
        <p:spPr>
          <a:xfrm>
            <a:off x="180975" y="150826"/>
            <a:ext cx="4114800" cy="363537"/>
          </a:xfrm>
          <a:prstGeom prst="rect">
            <a:avLst/>
          </a:prstGeom>
        </p:spPr>
        <p:txBody>
          <a:bodyPr tIns="0" bIns="0" anchor="ctr"/>
          <a:lstStyle>
            <a:lvl1pPr eaLnBrk="1" fontAlgn="auto" hangingPunct="1">
              <a:spcBef>
                <a:spcPts val="0"/>
              </a:spcBef>
              <a:spcAft>
                <a:spcPts val="0"/>
              </a:spcAft>
              <a:defRPr sz="1600" smtClean="0">
                <a:solidFill>
                  <a:schemeClr val="bg1"/>
                </a:solidFill>
                <a:latin typeface="Arial" panose="020B0604020202020204" pitchFamily="34" charset="0"/>
                <a:cs typeface="Arial" panose="020B0604020202020204" pitchFamily="34" charset="0"/>
              </a:defRPr>
            </a:lvl1pPr>
          </a:lstStyle>
          <a:p>
            <a:pPr defTabSz="914400">
              <a:defRPr/>
            </a:pPr>
            <a:fld id="{301E54E3-7A3C-4EE8-B935-AC71AE418804}" type="datetime4">
              <a:rPr lang="en-US">
                <a:solidFill>
                  <a:prstClr val="white"/>
                </a:solidFill>
              </a:rPr>
              <a:pPr defTabSz="914400">
                <a:defRPr/>
              </a:pPr>
              <a:t>March 30, 2017</a:t>
            </a:fld>
            <a:endParaRPr lang="en-CA" dirty="0">
              <a:solidFill>
                <a:prstClr val="white"/>
              </a:solidFill>
            </a:endParaRPr>
          </a:p>
        </p:txBody>
      </p:sp>
    </p:spTree>
    <p:extLst>
      <p:ext uri="{BB962C8B-B14F-4D97-AF65-F5344CB8AC3E}">
        <p14:creationId xmlns:p14="http://schemas.microsoft.com/office/powerpoint/2010/main" val="32397313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rebuchet-Images-White Title Slide">
    <p:bg>
      <p:bgRef idx="1001">
        <a:schemeClr val="bg1"/>
      </p:bgRef>
    </p:bg>
    <p:spTree>
      <p:nvGrpSpPr>
        <p:cNvPr id="1" name=""/>
        <p:cNvGrpSpPr/>
        <p:nvPr/>
      </p:nvGrpSpPr>
      <p:grpSpPr>
        <a:xfrm>
          <a:off x="0" y="0"/>
          <a:ext cx="0" cy="0"/>
          <a:chOff x="0" y="0"/>
          <a:chExt cx="0" cy="0"/>
        </a:xfrm>
      </p:grpSpPr>
      <p:sp>
        <p:nvSpPr>
          <p:cNvPr id="6" name="AutoShape 5" descr="&quot;&quot;"/>
          <p:cNvSpPr>
            <a:spLocks/>
          </p:cNvSpPr>
          <p:nvPr userDrawn="1"/>
        </p:nvSpPr>
        <p:spPr bwMode="auto">
          <a:xfrm>
            <a:off x="0" y="481113"/>
            <a:ext cx="9161859" cy="128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lumMod val="5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defTabSz="410751" fontAlgn="base" hangingPunct="0">
              <a:spcBef>
                <a:spcPct val="0"/>
              </a:spcBef>
              <a:spcAft>
                <a:spcPct val="0"/>
              </a:spcAft>
              <a:defRPr/>
            </a:pPr>
            <a:endParaRPr lang="en-US" sz="1547">
              <a:solidFill>
                <a:srgbClr val="5C6670"/>
              </a:solidFill>
              <a:sym typeface="Trebuchet MS" pitchFamily="-100" charset="0"/>
            </a:endParaRPr>
          </a:p>
        </p:txBody>
      </p:sp>
      <p:sp>
        <p:nvSpPr>
          <p:cNvPr id="9" name="Content Placeholder 11"/>
          <p:cNvSpPr>
            <a:spLocks noGrp="1"/>
          </p:cNvSpPr>
          <p:nvPr>
            <p:ph sz="quarter" idx="14" hasCustomPrompt="1"/>
          </p:nvPr>
        </p:nvSpPr>
        <p:spPr>
          <a:xfrm>
            <a:off x="446484" y="481113"/>
            <a:ext cx="1285875" cy="1285875"/>
          </a:xfrm>
          <a:prstGeom prst="rect">
            <a:avLst/>
          </a:prstGeom>
        </p:spPr>
        <p:txBody>
          <a:bodyPr/>
          <a:lstStyle>
            <a:lvl1pPr marL="0" indent="0">
              <a:defRPr lang="en-US" sz="1547" baseline="0" dirty="0">
                <a:solidFill>
                  <a:schemeClr val="bg1"/>
                </a:solidFill>
              </a:defRPr>
            </a:lvl1pPr>
          </a:lstStyle>
          <a:p>
            <a:pPr lvl="0"/>
            <a:r>
              <a:rPr lang="en-US" dirty="0"/>
              <a:t>Click to add Image</a:t>
            </a:r>
          </a:p>
        </p:txBody>
      </p:sp>
      <p:sp>
        <p:nvSpPr>
          <p:cNvPr id="11" name="Content Placeholder 11"/>
          <p:cNvSpPr>
            <a:spLocks noGrp="1"/>
          </p:cNvSpPr>
          <p:nvPr>
            <p:ph sz="quarter" idx="16" hasCustomPrompt="1"/>
          </p:nvPr>
        </p:nvSpPr>
        <p:spPr>
          <a:xfrm>
            <a:off x="3929063" y="482203"/>
            <a:ext cx="1285875" cy="1285875"/>
          </a:xfrm>
          <a:prstGeom prst="rect">
            <a:avLst/>
          </a:prstGeom>
        </p:spPr>
        <p:txBody>
          <a:bodyPr/>
          <a:lstStyle>
            <a:lvl1pPr marL="0" marR="0" indent="0" algn="l" defTabSz="410751" rtl="0" eaLnBrk="0" fontAlgn="base" latinLnBrk="0" hangingPunct="0">
              <a:lnSpc>
                <a:spcPct val="100000"/>
              </a:lnSpc>
              <a:spcBef>
                <a:spcPts val="2953"/>
              </a:spcBef>
              <a:spcAft>
                <a:spcPct val="0"/>
              </a:spcAft>
              <a:buClrTx/>
              <a:buSzTx/>
              <a:buFontTx/>
              <a:buNone/>
              <a:tabLst/>
              <a:defRPr lang="en-US" sz="1547" baseline="0" dirty="0">
                <a:solidFill>
                  <a:schemeClr val="bg1"/>
                </a:solidFill>
              </a:defRPr>
            </a:lvl1pPr>
          </a:lstStyle>
          <a:p>
            <a:pPr marL="0" marR="0" lvl="0" indent="0" algn="l" defTabSz="410751" rtl="0" eaLnBrk="0" fontAlgn="base" latinLnBrk="0" hangingPunct="0">
              <a:lnSpc>
                <a:spcPct val="100000"/>
              </a:lnSpc>
              <a:spcBef>
                <a:spcPts val="2953"/>
              </a:spcBef>
              <a:spcAft>
                <a:spcPct val="0"/>
              </a:spcAft>
              <a:buClrTx/>
              <a:buSzTx/>
              <a:buFontTx/>
              <a:buNone/>
              <a:tabLst/>
              <a:defRPr/>
            </a:pPr>
            <a:r>
              <a:rPr lang="en-US" dirty="0"/>
              <a:t>Click to add Image</a:t>
            </a:r>
          </a:p>
        </p:txBody>
      </p:sp>
      <p:sp>
        <p:nvSpPr>
          <p:cNvPr id="10" name="Content Placeholder 11"/>
          <p:cNvSpPr>
            <a:spLocks noGrp="1"/>
          </p:cNvSpPr>
          <p:nvPr>
            <p:ph sz="quarter" idx="15" hasCustomPrompt="1"/>
          </p:nvPr>
        </p:nvSpPr>
        <p:spPr>
          <a:xfrm>
            <a:off x="7411641" y="481113"/>
            <a:ext cx="1285875" cy="1285875"/>
          </a:xfrm>
          <a:prstGeom prst="rect">
            <a:avLst/>
          </a:prstGeom>
        </p:spPr>
        <p:txBody>
          <a:bodyPr/>
          <a:lstStyle>
            <a:lvl1pPr marL="0" marR="0" indent="0" algn="l" defTabSz="410751" rtl="0" eaLnBrk="0" fontAlgn="base" latinLnBrk="0" hangingPunct="0">
              <a:lnSpc>
                <a:spcPct val="100000"/>
              </a:lnSpc>
              <a:spcBef>
                <a:spcPts val="2953"/>
              </a:spcBef>
              <a:spcAft>
                <a:spcPct val="0"/>
              </a:spcAft>
              <a:buClrTx/>
              <a:buSzTx/>
              <a:buFontTx/>
              <a:buNone/>
              <a:tabLst/>
              <a:defRPr lang="en-US" sz="1547" baseline="0" dirty="0">
                <a:solidFill>
                  <a:schemeClr val="bg1"/>
                </a:solidFill>
              </a:defRPr>
            </a:lvl1pPr>
          </a:lstStyle>
          <a:p>
            <a:pPr marL="0" marR="0" lvl="0" indent="0" algn="l" defTabSz="410751" rtl="0" eaLnBrk="0" fontAlgn="base" latinLnBrk="0" hangingPunct="0">
              <a:lnSpc>
                <a:spcPct val="100000"/>
              </a:lnSpc>
              <a:spcBef>
                <a:spcPts val="2953"/>
              </a:spcBef>
              <a:spcAft>
                <a:spcPct val="0"/>
              </a:spcAft>
              <a:buClrTx/>
              <a:buSzTx/>
              <a:buFontTx/>
              <a:buNone/>
              <a:tabLst/>
              <a:defRPr/>
            </a:pPr>
            <a:r>
              <a:rPr lang="en-US" dirty="0"/>
              <a:t>Click to add Image</a:t>
            </a:r>
          </a:p>
        </p:txBody>
      </p:sp>
      <p:sp>
        <p:nvSpPr>
          <p:cNvPr id="4" name="Title Placeholder"/>
          <p:cNvSpPr>
            <a:spLocks noGrp="1"/>
          </p:cNvSpPr>
          <p:nvPr>
            <p:ph type="title"/>
          </p:nvPr>
        </p:nvSpPr>
        <p:spPr bwMode="auto">
          <a:xfrm>
            <a:off x="446485" y="1660922"/>
            <a:ext cx="8251031" cy="1626319"/>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ctr">
              <a:defRPr>
                <a:solidFill>
                  <a:schemeClr val="tx1"/>
                </a:solidFill>
              </a:defRPr>
            </a:lvl1pPr>
          </a:lstStyle>
          <a:p>
            <a:pPr lvl="0"/>
            <a:endParaRPr lang="en-US" dirty="0">
              <a:sym typeface="Trebuchet MS" pitchFamily="-100" charset="0"/>
            </a:endParaRPr>
          </a:p>
        </p:txBody>
      </p:sp>
      <p:sp>
        <p:nvSpPr>
          <p:cNvPr id="8" name="Text Placeholder 7"/>
          <p:cNvSpPr>
            <a:spLocks noGrp="1"/>
          </p:cNvSpPr>
          <p:nvPr>
            <p:ph type="body" sz="quarter" idx="10" hasCustomPrompt="1"/>
          </p:nvPr>
        </p:nvSpPr>
        <p:spPr>
          <a:xfrm>
            <a:off x="1141929" y="3643312"/>
            <a:ext cx="6860143" cy="816531"/>
          </a:xfrm>
          <a:prstGeom prst="rect">
            <a:avLst/>
          </a:prstGeom>
        </p:spPr>
        <p:txBody>
          <a:bodyPr anchor="ctr"/>
          <a:lstStyle>
            <a:lvl1pPr algn="ctr">
              <a:defRPr baseline="0">
                <a:solidFill>
                  <a:schemeClr val="tx1"/>
                </a:solidFill>
              </a:defRPr>
            </a:lvl1pPr>
            <a:lvl2pPr algn="r">
              <a:defRPr baseline="0">
                <a:solidFill>
                  <a:schemeClr val="bg1"/>
                </a:solidFill>
              </a:defRPr>
            </a:lvl2pPr>
          </a:lstStyle>
          <a:p>
            <a:pPr lvl="0"/>
            <a:r>
              <a:rPr lang="en-US" dirty="0"/>
              <a:t>Click to add subtitle</a:t>
            </a:r>
          </a:p>
        </p:txBody>
      </p:sp>
      <p:sp>
        <p:nvSpPr>
          <p:cNvPr id="3" name="Text Placeholder 2"/>
          <p:cNvSpPr>
            <a:spLocks noGrp="1"/>
          </p:cNvSpPr>
          <p:nvPr>
            <p:ph type="body" sz="quarter" idx="11" hasCustomPrompt="1"/>
          </p:nvPr>
        </p:nvSpPr>
        <p:spPr>
          <a:xfrm>
            <a:off x="3232547" y="4815915"/>
            <a:ext cx="4769525" cy="411480"/>
          </a:xfrm>
          <a:prstGeom prst="rect">
            <a:avLst/>
          </a:prstGeom>
        </p:spPr>
        <p:txBody>
          <a:bodyPr anchor="ctr"/>
          <a:lstStyle>
            <a:lvl1pPr marL="0" algn="r">
              <a:spcBef>
                <a:spcPts val="0"/>
              </a:spcBef>
              <a:defRPr sz="1687" b="1" baseline="0">
                <a:solidFill>
                  <a:schemeClr val="tx1"/>
                </a:solidFill>
              </a:defRPr>
            </a:lvl1pPr>
          </a:lstStyle>
          <a:p>
            <a:pPr lvl="0"/>
            <a:r>
              <a:rPr lang="en-US" dirty="0"/>
              <a:t>Presented by: Name of Presenter</a:t>
            </a:r>
          </a:p>
        </p:txBody>
      </p:sp>
      <p:sp>
        <p:nvSpPr>
          <p:cNvPr id="5" name="Date Placeholder 4"/>
          <p:cNvSpPr>
            <a:spLocks noGrp="1"/>
          </p:cNvSpPr>
          <p:nvPr>
            <p:ph type="dt" sz="half" idx="18"/>
          </p:nvPr>
        </p:nvSpPr>
        <p:spPr>
          <a:xfrm>
            <a:off x="5944895" y="5259229"/>
            <a:ext cx="2057176" cy="365001"/>
          </a:xfrm>
        </p:spPr>
        <p:txBody>
          <a:bodyPr/>
          <a:lstStyle/>
          <a:p>
            <a:pPr algn="r"/>
            <a:fld id="{5350CD8B-27AF-48B9-AF74-0C3ACF2D3223}" type="datetime7">
              <a:rPr>
                <a:solidFill>
                  <a:srgbClr val="4F5858"/>
                </a:solidFill>
              </a:rPr>
              <a:pPr algn="r"/>
              <a:t>Mar-17</a:t>
            </a:fld>
            <a:endParaRPr>
              <a:solidFill>
                <a:srgbClr val="4F5858"/>
              </a:solidFill>
            </a:endParaRPr>
          </a:p>
        </p:txBody>
      </p:sp>
      <p:sp>
        <p:nvSpPr>
          <p:cNvPr id="2" name="Slide Number Placeholder 1"/>
          <p:cNvSpPr>
            <a:spLocks noGrp="1"/>
          </p:cNvSpPr>
          <p:nvPr>
            <p:ph type="sldNum" sz="quarter" idx="17"/>
          </p:nvPr>
        </p:nvSpPr>
        <p:spPr/>
        <p:txBody>
          <a:bodyPr/>
          <a:lstStyle/>
          <a:p>
            <a:fld id="{7CD4B2A3-DF06-4EAB-85AB-0641A4D150A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49434176"/>
      </p:ext>
    </p:extLst>
  </p:cSld>
  <p:clrMapOvr>
    <a:overrideClrMapping bg1="lt1" tx1="dk1" bg2="lt2" tx2="dk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rebuchet-Images 2-White Title Slide">
    <p:bg>
      <p:bgRef idx="1001">
        <a:schemeClr val="bg1"/>
      </p:bgRef>
    </p:bg>
    <p:spTree>
      <p:nvGrpSpPr>
        <p:cNvPr id="1" name=""/>
        <p:cNvGrpSpPr/>
        <p:nvPr/>
      </p:nvGrpSpPr>
      <p:grpSpPr>
        <a:xfrm>
          <a:off x="0" y="0"/>
          <a:ext cx="0" cy="0"/>
          <a:chOff x="0" y="0"/>
          <a:chExt cx="0" cy="0"/>
        </a:xfrm>
      </p:grpSpPr>
      <p:sp>
        <p:nvSpPr>
          <p:cNvPr id="12" name="AutoShape 5" descr="&quot;&quot;"/>
          <p:cNvSpPr>
            <a:spLocks/>
          </p:cNvSpPr>
          <p:nvPr userDrawn="1"/>
        </p:nvSpPr>
        <p:spPr bwMode="auto">
          <a:xfrm rot="5400000">
            <a:off x="-2359581" y="2359581"/>
            <a:ext cx="6107906" cy="138874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lumMod val="5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defTabSz="410751" fontAlgn="base" hangingPunct="0">
              <a:spcBef>
                <a:spcPct val="0"/>
              </a:spcBef>
              <a:spcAft>
                <a:spcPct val="0"/>
              </a:spcAft>
            </a:pPr>
            <a:endParaRPr lang="en-US" sz="1547">
              <a:solidFill>
                <a:srgbClr val="5C6670"/>
              </a:solidFill>
              <a:sym typeface="Trebuchet MS" pitchFamily="-100" charset="0"/>
            </a:endParaRPr>
          </a:p>
        </p:txBody>
      </p:sp>
      <p:sp>
        <p:nvSpPr>
          <p:cNvPr id="13" name="Content Placeholder 11"/>
          <p:cNvSpPr>
            <a:spLocks noGrp="1"/>
          </p:cNvSpPr>
          <p:nvPr>
            <p:ph sz="quarter" idx="17" hasCustomPrompt="1"/>
          </p:nvPr>
        </p:nvSpPr>
        <p:spPr>
          <a:xfrm>
            <a:off x="-25718" y="368599"/>
            <a:ext cx="1414463" cy="1414463"/>
          </a:xfrm>
          <a:prstGeom prst="rect">
            <a:avLst/>
          </a:prstGeom>
        </p:spPr>
        <p:txBody>
          <a:bodyPr/>
          <a:lstStyle>
            <a:lvl1pPr marL="0" indent="0">
              <a:defRPr sz="1547" baseline="0">
                <a:solidFill>
                  <a:schemeClr val="bg1"/>
                </a:solidFill>
              </a:defRPr>
            </a:lvl1pPr>
          </a:lstStyle>
          <a:p>
            <a:pPr lvl="0"/>
            <a:r>
              <a:rPr lang="en-US" dirty="0"/>
              <a:t>Click to add Image</a:t>
            </a:r>
          </a:p>
        </p:txBody>
      </p:sp>
      <p:sp>
        <p:nvSpPr>
          <p:cNvPr id="15" name="Content Placeholder 11"/>
          <p:cNvSpPr>
            <a:spLocks noGrp="1"/>
          </p:cNvSpPr>
          <p:nvPr>
            <p:ph sz="quarter" idx="19" hasCustomPrompt="1"/>
          </p:nvPr>
        </p:nvSpPr>
        <p:spPr>
          <a:xfrm>
            <a:off x="-25718" y="2351535"/>
            <a:ext cx="1414463" cy="1414463"/>
          </a:xfrm>
          <a:prstGeom prst="rect">
            <a:avLst/>
          </a:prstGeom>
        </p:spPr>
        <p:txBody>
          <a:bodyPr/>
          <a:lstStyle>
            <a:lvl1pPr marL="0" indent="0">
              <a:defRPr sz="1547">
                <a:solidFill>
                  <a:schemeClr val="bg1"/>
                </a:solidFill>
              </a:defRPr>
            </a:lvl1pPr>
          </a:lstStyle>
          <a:p>
            <a:pPr lvl="0"/>
            <a:r>
              <a:rPr lang="en-US" dirty="0"/>
              <a:t>Click to add Image</a:t>
            </a:r>
          </a:p>
        </p:txBody>
      </p:sp>
      <p:sp>
        <p:nvSpPr>
          <p:cNvPr id="14" name="Content Placeholder 11"/>
          <p:cNvSpPr>
            <a:spLocks noGrp="1"/>
          </p:cNvSpPr>
          <p:nvPr>
            <p:ph sz="quarter" idx="18" hasCustomPrompt="1"/>
          </p:nvPr>
        </p:nvSpPr>
        <p:spPr>
          <a:xfrm>
            <a:off x="-25718" y="4334470"/>
            <a:ext cx="1414463" cy="1414463"/>
          </a:xfrm>
          <a:prstGeom prst="rect">
            <a:avLst/>
          </a:prstGeom>
        </p:spPr>
        <p:txBody>
          <a:bodyPr/>
          <a:lstStyle>
            <a:lvl1pPr marL="0" indent="0">
              <a:defRPr sz="1547">
                <a:solidFill>
                  <a:schemeClr val="bg1"/>
                </a:solidFill>
              </a:defRPr>
            </a:lvl1pPr>
          </a:lstStyle>
          <a:p>
            <a:pPr lvl="0"/>
            <a:r>
              <a:rPr lang="en-US" dirty="0"/>
              <a:t>Click to add Image</a:t>
            </a:r>
          </a:p>
        </p:txBody>
      </p:sp>
      <p:sp>
        <p:nvSpPr>
          <p:cNvPr id="4" name="Title Placeholder"/>
          <p:cNvSpPr>
            <a:spLocks noGrp="1"/>
          </p:cNvSpPr>
          <p:nvPr>
            <p:ph type="title"/>
          </p:nvPr>
        </p:nvSpPr>
        <p:spPr bwMode="auto">
          <a:xfrm>
            <a:off x="446485" y="1660922"/>
            <a:ext cx="8251031" cy="1626319"/>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r">
              <a:defRPr>
                <a:solidFill>
                  <a:schemeClr val="tx1"/>
                </a:solidFill>
              </a:defRPr>
            </a:lvl1pPr>
          </a:lstStyle>
          <a:p>
            <a:pPr lvl="0"/>
            <a:endParaRPr lang="en-US" dirty="0">
              <a:sym typeface="Trebuchet MS" pitchFamily="-100" charset="0"/>
            </a:endParaRPr>
          </a:p>
        </p:txBody>
      </p:sp>
      <p:sp>
        <p:nvSpPr>
          <p:cNvPr id="8" name="Text Placeholder 7"/>
          <p:cNvSpPr>
            <a:spLocks noGrp="1"/>
          </p:cNvSpPr>
          <p:nvPr>
            <p:ph type="body" sz="quarter" idx="10" hasCustomPrompt="1"/>
          </p:nvPr>
        </p:nvSpPr>
        <p:spPr>
          <a:xfrm>
            <a:off x="1837373" y="3643312"/>
            <a:ext cx="6860143" cy="816531"/>
          </a:xfrm>
          <a:prstGeom prst="rect">
            <a:avLst/>
          </a:prstGeom>
        </p:spPr>
        <p:txBody>
          <a:bodyPr anchor="ctr"/>
          <a:lstStyle>
            <a:lvl1pPr algn="ctr">
              <a:defRPr baseline="0">
                <a:solidFill>
                  <a:schemeClr val="tx1"/>
                </a:solidFill>
              </a:defRPr>
            </a:lvl1pPr>
            <a:lvl2pPr algn="r">
              <a:defRPr baseline="0">
                <a:solidFill>
                  <a:schemeClr val="bg1"/>
                </a:solidFill>
              </a:defRPr>
            </a:lvl2pPr>
          </a:lstStyle>
          <a:p>
            <a:pPr lvl="0"/>
            <a:r>
              <a:rPr lang="en-US" dirty="0"/>
              <a:t>Click to add subtitle</a:t>
            </a:r>
          </a:p>
        </p:txBody>
      </p:sp>
      <p:sp>
        <p:nvSpPr>
          <p:cNvPr id="3" name="Text Placeholder 2"/>
          <p:cNvSpPr>
            <a:spLocks noGrp="1"/>
          </p:cNvSpPr>
          <p:nvPr>
            <p:ph type="body" sz="quarter" idx="11" hasCustomPrompt="1"/>
          </p:nvPr>
        </p:nvSpPr>
        <p:spPr>
          <a:xfrm>
            <a:off x="3927991" y="4815915"/>
            <a:ext cx="4769525" cy="411480"/>
          </a:xfrm>
          <a:prstGeom prst="rect">
            <a:avLst/>
          </a:prstGeom>
        </p:spPr>
        <p:txBody>
          <a:bodyPr anchor="ctr"/>
          <a:lstStyle>
            <a:lvl1pPr marL="0" algn="r">
              <a:spcBef>
                <a:spcPts val="0"/>
              </a:spcBef>
              <a:defRPr sz="1687" b="1" baseline="0">
                <a:solidFill>
                  <a:schemeClr val="tx1"/>
                </a:solidFill>
              </a:defRPr>
            </a:lvl1pPr>
          </a:lstStyle>
          <a:p>
            <a:pPr lvl="0"/>
            <a:r>
              <a:rPr lang="en-US" dirty="0"/>
              <a:t>Presented by: Name of Presenter</a:t>
            </a:r>
          </a:p>
        </p:txBody>
      </p:sp>
      <p:sp>
        <p:nvSpPr>
          <p:cNvPr id="5" name="Date Placeholder 4"/>
          <p:cNvSpPr>
            <a:spLocks noGrp="1"/>
          </p:cNvSpPr>
          <p:nvPr>
            <p:ph type="dt" sz="half" idx="21"/>
          </p:nvPr>
        </p:nvSpPr>
        <p:spPr>
          <a:xfrm>
            <a:off x="6642125" y="5259229"/>
            <a:ext cx="2057176" cy="365001"/>
          </a:xfrm>
        </p:spPr>
        <p:txBody>
          <a:bodyPr/>
          <a:lstStyle/>
          <a:p>
            <a:pPr algn="r"/>
            <a:fld id="{73FEE6FF-9DD7-4C34-BC45-37A8959F1E8C}" type="datetime7">
              <a:rPr>
                <a:solidFill>
                  <a:srgbClr val="4F5858"/>
                </a:solidFill>
              </a:rPr>
              <a:pPr algn="r"/>
              <a:t>Mar-17</a:t>
            </a:fld>
            <a:endParaRPr>
              <a:solidFill>
                <a:srgbClr val="4F5858"/>
              </a:solidFill>
            </a:endParaRPr>
          </a:p>
        </p:txBody>
      </p:sp>
      <p:sp>
        <p:nvSpPr>
          <p:cNvPr id="2" name="Slide Number Placeholder 1"/>
          <p:cNvSpPr>
            <a:spLocks noGrp="1"/>
          </p:cNvSpPr>
          <p:nvPr>
            <p:ph type="sldNum" sz="quarter" idx="20"/>
          </p:nvPr>
        </p:nvSpPr>
        <p:spPr/>
        <p:txBody>
          <a:bodyPr/>
          <a:lstStyle/>
          <a:p>
            <a:fld id="{7CD4B2A3-DF06-4EAB-85AB-0641A4D150A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33293290"/>
      </p:ext>
    </p:extLst>
  </p:cSld>
  <p:clrMapOvr>
    <a:overrideClrMapping bg1="lt1" tx1="dk1" bg2="lt2" tx2="dk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rebuchet-White Mission Slide">
    <p:spTree>
      <p:nvGrpSpPr>
        <p:cNvPr id="1" name=""/>
        <p:cNvGrpSpPr/>
        <p:nvPr/>
      </p:nvGrpSpPr>
      <p:grpSpPr>
        <a:xfrm>
          <a:off x="0" y="0"/>
          <a:ext cx="0" cy="0"/>
          <a:chOff x="0" y="0"/>
          <a:chExt cx="0" cy="0"/>
        </a:xfrm>
      </p:grpSpPr>
      <p:sp>
        <p:nvSpPr>
          <p:cNvPr id="6" name="TextBox 5"/>
          <p:cNvSpPr txBox="1"/>
          <p:nvPr userDrawn="1"/>
        </p:nvSpPr>
        <p:spPr>
          <a:xfrm>
            <a:off x="628426" y="629280"/>
            <a:ext cx="7661672" cy="806375"/>
          </a:xfrm>
          <a:prstGeom prst="rect">
            <a:avLst/>
          </a:prstGeom>
          <a:noFill/>
        </p:spPr>
        <p:txBody>
          <a:bodyPr wrap="square" rtlCol="0" anchor="ctr">
            <a:spAutoFit/>
          </a:bodyPr>
          <a:lstStyle/>
          <a:p>
            <a:pPr defTabSz="410751" fontAlgn="base" hangingPunct="0">
              <a:spcBef>
                <a:spcPct val="0"/>
              </a:spcBef>
              <a:spcAft>
                <a:spcPct val="0"/>
              </a:spcAft>
            </a:pPr>
            <a:r>
              <a:rPr lang="en-US" sz="4640" b="1" i="1" dirty="0">
                <a:solidFill>
                  <a:srgbClr val="4F5858"/>
                </a:solidFill>
                <a:sym typeface="Trebuchet MS" pitchFamily="-100" charset="0"/>
              </a:rPr>
              <a:t>Our Mission</a:t>
            </a:r>
          </a:p>
        </p:txBody>
      </p:sp>
      <p:sp>
        <p:nvSpPr>
          <p:cNvPr id="5" name="TextBox 4"/>
          <p:cNvSpPr txBox="1"/>
          <p:nvPr userDrawn="1"/>
        </p:nvSpPr>
        <p:spPr>
          <a:xfrm>
            <a:off x="628427" y="1727188"/>
            <a:ext cx="7887146" cy="3403624"/>
          </a:xfrm>
          <a:prstGeom prst="rect">
            <a:avLst/>
          </a:prstGeom>
          <a:noFill/>
        </p:spPr>
        <p:txBody>
          <a:bodyPr wrap="square" rtlCol="0" anchor="ctr">
            <a:spAutoFit/>
          </a:bodyPr>
          <a:lstStyle/>
          <a:p>
            <a:pPr algn="ctr" defTabSz="410751" fontAlgn="base" hangingPunct="0">
              <a:spcBef>
                <a:spcPct val="0"/>
              </a:spcBef>
              <a:spcAft>
                <a:spcPct val="0"/>
              </a:spcAft>
              <a:defRPr/>
            </a:pPr>
            <a:r>
              <a:rPr lang="en-US" sz="4219" b="1" dirty="0">
                <a:solidFill>
                  <a:srgbClr val="4F5858"/>
                </a:solidFill>
                <a:sym typeface="Trebuchet MS" pitchFamily="-100" charset="0"/>
              </a:rPr>
              <a:t>Improving</a:t>
            </a:r>
            <a:r>
              <a:rPr lang="en-US" sz="4219" dirty="0">
                <a:solidFill>
                  <a:srgbClr val="4F5858"/>
                </a:solidFill>
                <a:sym typeface="Trebuchet MS" pitchFamily="-100" charset="0"/>
              </a:rPr>
              <a:t> </a:t>
            </a:r>
            <a:r>
              <a:rPr lang="en-US" sz="3797" dirty="0">
                <a:solidFill>
                  <a:srgbClr val="4F5858"/>
                </a:solidFill>
                <a:sym typeface="Trebuchet MS" pitchFamily="-100" charset="0"/>
              </a:rPr>
              <a:t>health care access and outcomes for the </a:t>
            </a:r>
            <a:r>
              <a:rPr lang="en-US" sz="4219" b="1" dirty="0">
                <a:solidFill>
                  <a:srgbClr val="4F5858"/>
                </a:solidFill>
                <a:sym typeface="Trebuchet MS" pitchFamily="-100" charset="0"/>
              </a:rPr>
              <a:t>people</a:t>
            </a:r>
            <a:r>
              <a:rPr lang="en-US" sz="4219" dirty="0">
                <a:solidFill>
                  <a:srgbClr val="4F5858"/>
                </a:solidFill>
                <a:sym typeface="Trebuchet MS" pitchFamily="-100" charset="0"/>
              </a:rPr>
              <a:t> </a:t>
            </a:r>
            <a:r>
              <a:rPr lang="en-US" sz="3797" dirty="0">
                <a:solidFill>
                  <a:srgbClr val="4F5858"/>
                </a:solidFill>
                <a:sym typeface="Trebuchet MS" pitchFamily="-100" charset="0"/>
              </a:rPr>
              <a:t>we serve while demonstrating sound stewardship of financial </a:t>
            </a:r>
            <a:r>
              <a:rPr lang="en-US" sz="4219" b="1" dirty="0">
                <a:solidFill>
                  <a:srgbClr val="4F5858"/>
                </a:solidFill>
                <a:sym typeface="Trebuchet MS" pitchFamily="-100" charset="0"/>
              </a:rPr>
              <a:t>resources</a:t>
            </a:r>
            <a:endParaRPr lang="en-US" sz="3797" b="1" dirty="0">
              <a:solidFill>
                <a:srgbClr val="4F5858"/>
              </a:solidFill>
              <a:sym typeface="Trebuchet MS" pitchFamily="-100" charset="0"/>
            </a:endParaRPr>
          </a:p>
          <a:p>
            <a:pPr defTabSz="410751" fontAlgn="base" hangingPunct="0">
              <a:spcBef>
                <a:spcPct val="0"/>
              </a:spcBef>
              <a:spcAft>
                <a:spcPct val="0"/>
              </a:spcAft>
            </a:pPr>
            <a:endParaRPr lang="en-US" sz="1266" dirty="0">
              <a:solidFill>
                <a:srgbClr val="4F5858"/>
              </a:solidFill>
              <a:sym typeface="Trebuchet MS" pitchFamily="-100" charset="0"/>
            </a:endParaRPr>
          </a:p>
        </p:txBody>
      </p:sp>
      <p:sp>
        <p:nvSpPr>
          <p:cNvPr id="2" name="Slide Number Placeholder 1"/>
          <p:cNvSpPr>
            <a:spLocks noGrp="1"/>
          </p:cNvSpPr>
          <p:nvPr>
            <p:ph type="sldNum" sz="quarter" idx="10"/>
          </p:nvPr>
        </p:nvSpPr>
        <p:spPr/>
        <p:txBody>
          <a:bodyPr/>
          <a:lstStyle/>
          <a:p>
            <a:fld id="{7CD4B2A3-DF06-4EAB-85AB-0641A4D150A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1151270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rebuchet-White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428" y="642937"/>
            <a:ext cx="7887146" cy="813039"/>
          </a:xfrm>
          <a:prstGeom prst="rect">
            <a:avLst/>
          </a:prstGeom>
        </p:spPr>
        <p:txBody>
          <a:bodyPr anchor="ctr"/>
          <a:lstStyle>
            <a:lvl1pPr algn="ctr">
              <a:defRPr sz="4219">
                <a:solidFill>
                  <a:schemeClr val="tx1"/>
                </a:solidFill>
              </a:defRPr>
            </a:lvl1pPr>
          </a:lstStyle>
          <a:p>
            <a:r>
              <a:rPr lang="en-US" dirty="0"/>
              <a:t>Click to edit Slide title</a:t>
            </a:r>
          </a:p>
        </p:txBody>
      </p:sp>
      <p:sp>
        <p:nvSpPr>
          <p:cNvPr id="4" name="Content Placeholder 3"/>
          <p:cNvSpPr>
            <a:spLocks noGrp="1"/>
          </p:cNvSpPr>
          <p:nvPr>
            <p:ph sz="quarter" idx="10" hasCustomPrompt="1"/>
          </p:nvPr>
        </p:nvSpPr>
        <p:spPr>
          <a:xfrm>
            <a:off x="628428" y="1714500"/>
            <a:ext cx="7887146" cy="4234815"/>
          </a:xfrm>
          <a:prstGeom prst="rect">
            <a:avLst/>
          </a:prstGeom>
        </p:spPr>
        <p:txBody>
          <a:bodyPr/>
          <a:lstStyle>
            <a:lvl1pPr marL="241093" indent="-241093">
              <a:spcBef>
                <a:spcPts val="540"/>
              </a:spcBef>
              <a:buFont typeface="Arial" panose="020B0604020202020204" pitchFamily="34" charset="0"/>
              <a:buChar char="•"/>
              <a:defRPr sz="2531" baseline="0">
                <a:solidFill>
                  <a:schemeClr val="tx1"/>
                </a:solidFill>
              </a:defRPr>
            </a:lvl1pPr>
            <a:lvl2pPr marL="562550" indent="-241093">
              <a:spcBef>
                <a:spcPts val="540"/>
              </a:spcBef>
              <a:buSzPct val="75000"/>
              <a:buFont typeface="Wingdings" panose="05000000000000000000" pitchFamily="2" charset="2"/>
              <a:buChar char="Ø"/>
              <a:defRPr sz="2250" baseline="0">
                <a:solidFill>
                  <a:schemeClr val="tx1"/>
                </a:solidFill>
              </a:defRPr>
            </a:lvl2pPr>
            <a:lvl3pPr marL="843825" indent="-200911">
              <a:spcBef>
                <a:spcPts val="540"/>
              </a:spcBef>
              <a:buSzPct val="75000"/>
              <a:buFont typeface="Wingdings" panose="05000000000000000000" pitchFamily="2" charset="2"/>
              <a:buChar char="§"/>
              <a:defRPr sz="1969">
                <a:solidFill>
                  <a:schemeClr val="tx1"/>
                </a:solidFill>
              </a:defRPr>
            </a:lvl3pPr>
            <a:lvl4pPr marL="1041388" indent="-154032">
              <a:spcBef>
                <a:spcPts val="540"/>
              </a:spcBef>
              <a:buFont typeface="Arial" panose="020B0604020202020204" pitchFamily="34" charset="0"/>
              <a:buChar char="•"/>
              <a:defRPr sz="1687">
                <a:solidFill>
                  <a:schemeClr val="tx1"/>
                </a:solidFill>
              </a:defRPr>
            </a:lvl4pPr>
            <a:lvl5pPr marL="964372" indent="-321457">
              <a:spcBef>
                <a:spcPts val="540"/>
              </a:spcBef>
              <a:buFont typeface="Arial" panose="020B0604020202020204" pitchFamily="34" charset="0"/>
              <a:buChar char="•"/>
              <a:defRPr sz="1406"/>
            </a:lvl5pPr>
          </a:lstStyle>
          <a:p>
            <a:pPr lvl="0"/>
            <a:r>
              <a:rPr lang="en-US" dirty="0"/>
              <a:t>Use bullet points sparingly</a:t>
            </a:r>
          </a:p>
          <a:p>
            <a:pPr lvl="1"/>
            <a:r>
              <a:rPr lang="en-US" dirty="0"/>
              <a:t>Try to keep it at 3 – 5 per slide</a:t>
            </a:r>
          </a:p>
          <a:p>
            <a:pPr lvl="0"/>
            <a:r>
              <a:rPr lang="en-US" dirty="0"/>
              <a:t>Only represent key ideas</a:t>
            </a:r>
          </a:p>
          <a:p>
            <a:pPr lvl="0"/>
            <a:r>
              <a:rPr lang="en-US" dirty="0"/>
              <a:t>Examine your font size</a:t>
            </a:r>
          </a:p>
          <a:p>
            <a:pPr lvl="1"/>
            <a:r>
              <a:rPr lang="en-US" dirty="0"/>
              <a:t>Don’t go below 20 </a:t>
            </a:r>
          </a:p>
          <a:p>
            <a:pPr lvl="0"/>
            <a:r>
              <a:rPr lang="en-US" dirty="0"/>
              <a:t>Only add images/other media if relevant</a:t>
            </a:r>
          </a:p>
          <a:p>
            <a:pPr lvl="1"/>
            <a:r>
              <a:rPr lang="en-US" dirty="0"/>
              <a:t>Second level</a:t>
            </a:r>
          </a:p>
          <a:p>
            <a:pPr lvl="2"/>
            <a:r>
              <a:rPr lang="en-US" dirty="0"/>
              <a:t>Third level</a:t>
            </a:r>
          </a:p>
          <a:p>
            <a:pPr lvl="3"/>
            <a:r>
              <a:rPr lang="en-US" dirty="0"/>
              <a:t>Fourth level (if you MUST)</a:t>
            </a:r>
          </a:p>
        </p:txBody>
      </p:sp>
      <p:sp>
        <p:nvSpPr>
          <p:cNvPr id="3" name="Slide Number Placeholder 2"/>
          <p:cNvSpPr>
            <a:spLocks noGrp="1"/>
          </p:cNvSpPr>
          <p:nvPr>
            <p:ph type="sldNum" sz="quarter" idx="11"/>
          </p:nvPr>
        </p:nvSpPr>
        <p:spPr/>
        <p:txBody>
          <a:bodyPr/>
          <a:lstStyle/>
          <a:p>
            <a:fld id="{7CD4B2A3-DF06-4EAB-85AB-0641A4D150A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040081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rebuchet-White-Graphics and Content">
    <p:spTree>
      <p:nvGrpSpPr>
        <p:cNvPr id="1" name=""/>
        <p:cNvGrpSpPr/>
        <p:nvPr/>
      </p:nvGrpSpPr>
      <p:grpSpPr>
        <a:xfrm>
          <a:off x="0" y="0"/>
          <a:ext cx="0" cy="0"/>
          <a:chOff x="0" y="0"/>
          <a:chExt cx="0" cy="0"/>
        </a:xfrm>
      </p:grpSpPr>
      <p:sp>
        <p:nvSpPr>
          <p:cNvPr id="17" name="Text Placeholder 7"/>
          <p:cNvSpPr>
            <a:spLocks noGrp="1"/>
          </p:cNvSpPr>
          <p:nvPr>
            <p:ph type="body" sz="quarter" idx="15" hasCustomPrompt="1"/>
          </p:nvPr>
        </p:nvSpPr>
        <p:spPr>
          <a:xfrm>
            <a:off x="630079" y="642937"/>
            <a:ext cx="7888843" cy="816531"/>
          </a:xfrm>
          <a:prstGeom prst="rect">
            <a:avLst/>
          </a:prstGeom>
        </p:spPr>
        <p:txBody>
          <a:bodyPr vert="horz" lIns="91440" tIns="45720" rIns="91440" bIns="45720" rtlCol="0" anchor="ctr">
            <a:normAutofit/>
          </a:bodyPr>
          <a:lstStyle>
            <a:lvl1pPr>
              <a:defRPr lang="en-US" sz="4219" b="1" i="1" u="none" baseline="0" dirty="0">
                <a:solidFill>
                  <a:schemeClr val="tx1"/>
                </a:solidFill>
                <a:latin typeface="+mj-lt"/>
                <a:ea typeface="+mj-ea"/>
                <a:cs typeface="+mj-cs"/>
              </a:defRPr>
            </a:lvl1pPr>
          </a:lstStyle>
          <a:p>
            <a:pPr lvl="0" algn="ctr">
              <a:spcBef>
                <a:spcPct val="0"/>
              </a:spcBef>
            </a:pPr>
            <a:r>
              <a:rPr lang="en-US" dirty="0"/>
              <a:t>Replace Bullets with Images</a:t>
            </a:r>
          </a:p>
        </p:txBody>
      </p:sp>
      <p:sp>
        <p:nvSpPr>
          <p:cNvPr id="3" name="Slide Number Placeholder 2"/>
          <p:cNvSpPr>
            <a:spLocks noGrp="1"/>
          </p:cNvSpPr>
          <p:nvPr>
            <p:ph type="sldNum" sz="quarter" idx="10"/>
          </p:nvPr>
        </p:nvSpPr>
        <p:spPr/>
        <p:txBody>
          <a:bodyPr/>
          <a:lstStyle/>
          <a:p>
            <a:fld id="{67BDF879-A2E0-4F70-BA76-E296807BF017}" type="slidenum">
              <a:rPr lang="en-US" smtClean="0">
                <a:solidFill>
                  <a:srgbClr val="FFFFFF"/>
                </a:solidFill>
              </a:rPr>
              <a:pPr/>
              <a:t>‹#›</a:t>
            </a:fld>
            <a:endParaRPr lang="en-US" dirty="0">
              <a:solidFill>
                <a:srgbClr val="FFFFFF"/>
              </a:solidFill>
            </a:endParaRPr>
          </a:p>
        </p:txBody>
      </p:sp>
      <p:sp>
        <p:nvSpPr>
          <p:cNvPr id="5" name="Content Placeholder 4"/>
          <p:cNvSpPr>
            <a:spLocks noGrp="1"/>
          </p:cNvSpPr>
          <p:nvPr>
            <p:ph sz="quarter" idx="20" hasCustomPrompt="1"/>
          </p:nvPr>
        </p:nvSpPr>
        <p:spPr>
          <a:xfrm>
            <a:off x="533638" y="1716643"/>
            <a:ext cx="2591038" cy="3645456"/>
          </a:xfrm>
          <a:prstGeom prst="rect">
            <a:avLst/>
          </a:prstGeom>
          <a:ln w="19050">
            <a:solidFill>
              <a:schemeClr val="tx1"/>
            </a:solidFill>
          </a:ln>
          <a:effectLst>
            <a:reflection blurRad="6350" stA="52000" endA="300" endPos="35000" dir="5400000" sy="-100000" algn="bl" rotWithShape="0"/>
          </a:effectLst>
        </p:spPr>
        <p:txBody>
          <a:bodyPr/>
          <a:lstStyle>
            <a:lvl1pPr>
              <a:defRPr lang="en-US" baseline="0" dirty="0">
                <a:solidFill>
                  <a:schemeClr val="tx1"/>
                </a:solidFill>
              </a:defRPr>
            </a:lvl1pPr>
          </a:lstStyle>
          <a:p>
            <a:pPr marL="0" lvl="0" indent="0"/>
            <a:r>
              <a:rPr lang="en-US" dirty="0"/>
              <a:t>Insert image or other media</a:t>
            </a:r>
          </a:p>
        </p:txBody>
      </p:sp>
      <p:sp>
        <p:nvSpPr>
          <p:cNvPr id="10" name="Content Placeholder 4"/>
          <p:cNvSpPr>
            <a:spLocks noGrp="1"/>
          </p:cNvSpPr>
          <p:nvPr>
            <p:ph sz="quarter" idx="21" hasCustomPrompt="1"/>
          </p:nvPr>
        </p:nvSpPr>
        <p:spPr>
          <a:xfrm>
            <a:off x="5972889" y="1716643"/>
            <a:ext cx="2591038" cy="3645456"/>
          </a:xfrm>
          <a:prstGeom prst="rect">
            <a:avLst/>
          </a:prstGeom>
          <a:ln w="19050">
            <a:solidFill>
              <a:schemeClr val="tx1"/>
            </a:solidFill>
          </a:ln>
          <a:effectLst>
            <a:reflection blurRad="6350" stA="52000" endA="300" endPos="35000" dir="5400000" sy="-100000" algn="bl" rotWithShape="0"/>
          </a:effectLst>
        </p:spPr>
        <p:txBody>
          <a:bodyPr/>
          <a:lstStyle>
            <a:lvl1pPr>
              <a:defRPr lang="en-US" baseline="0" dirty="0">
                <a:solidFill>
                  <a:schemeClr val="tx1"/>
                </a:solidFill>
              </a:defRPr>
            </a:lvl1pPr>
          </a:lstStyle>
          <a:p>
            <a:pPr marL="0" lvl="0" indent="0"/>
            <a:r>
              <a:rPr lang="en-US" dirty="0"/>
              <a:t>Insert image or other media</a:t>
            </a:r>
          </a:p>
        </p:txBody>
      </p:sp>
      <p:sp>
        <p:nvSpPr>
          <p:cNvPr id="12" name="Content Placeholder 4"/>
          <p:cNvSpPr>
            <a:spLocks noGrp="1"/>
          </p:cNvSpPr>
          <p:nvPr>
            <p:ph sz="quarter" idx="22" hasCustomPrompt="1"/>
          </p:nvPr>
        </p:nvSpPr>
        <p:spPr>
          <a:xfrm>
            <a:off x="3246834" y="1716643"/>
            <a:ext cx="2591038" cy="1665208"/>
          </a:xfrm>
          <a:prstGeom prst="rect">
            <a:avLst/>
          </a:prstGeom>
          <a:ln w="19050">
            <a:solidFill>
              <a:schemeClr val="tx1"/>
            </a:solidFill>
          </a:ln>
          <a:effectLst>
            <a:reflection blurRad="6350" stA="52000" endA="300" endPos="35000" dir="5400000" sy="-100000" algn="bl" rotWithShape="0"/>
          </a:effectLst>
        </p:spPr>
        <p:txBody>
          <a:bodyPr/>
          <a:lstStyle>
            <a:lvl1pPr>
              <a:defRPr lang="en-US" baseline="0" dirty="0">
                <a:solidFill>
                  <a:schemeClr val="tx1"/>
                </a:solidFill>
              </a:defRPr>
            </a:lvl1pPr>
          </a:lstStyle>
          <a:p>
            <a:pPr marL="0" lvl="0" indent="0"/>
            <a:r>
              <a:rPr lang="en-US" dirty="0"/>
              <a:t>Insert image or other media</a:t>
            </a:r>
          </a:p>
        </p:txBody>
      </p:sp>
      <p:sp>
        <p:nvSpPr>
          <p:cNvPr id="16" name="Content Placeholder 4"/>
          <p:cNvSpPr>
            <a:spLocks noGrp="1"/>
          </p:cNvSpPr>
          <p:nvPr>
            <p:ph sz="quarter" idx="23" hasCustomPrompt="1"/>
          </p:nvPr>
        </p:nvSpPr>
        <p:spPr>
          <a:xfrm>
            <a:off x="3246834" y="3696891"/>
            <a:ext cx="2591038" cy="1665208"/>
          </a:xfrm>
          <a:prstGeom prst="rect">
            <a:avLst/>
          </a:prstGeom>
          <a:ln w="19050">
            <a:solidFill>
              <a:schemeClr val="tx1"/>
            </a:solidFill>
          </a:ln>
          <a:effectLst>
            <a:reflection blurRad="6350" stA="52000" endA="300" endPos="35000" dir="5400000" sy="-100000" algn="bl" rotWithShape="0"/>
          </a:effectLst>
        </p:spPr>
        <p:txBody>
          <a:bodyPr/>
          <a:lstStyle>
            <a:lvl1pPr>
              <a:defRPr lang="en-US" baseline="0" dirty="0">
                <a:solidFill>
                  <a:schemeClr val="tx1"/>
                </a:solidFill>
              </a:defRPr>
            </a:lvl1pPr>
          </a:lstStyle>
          <a:p>
            <a:pPr marL="0" lvl="0" indent="0"/>
            <a:r>
              <a:rPr lang="en-US" dirty="0"/>
              <a:t>Insert image or other media</a:t>
            </a:r>
          </a:p>
        </p:txBody>
      </p:sp>
    </p:spTree>
    <p:extLst>
      <p:ext uri="{BB962C8B-B14F-4D97-AF65-F5344CB8AC3E}">
        <p14:creationId xmlns:p14="http://schemas.microsoft.com/office/powerpoint/2010/main" val="156206267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rebuchet and Verdana-White-Text Content">
    <p:spTree>
      <p:nvGrpSpPr>
        <p:cNvPr id="1" name=""/>
        <p:cNvGrpSpPr/>
        <p:nvPr/>
      </p:nvGrpSpPr>
      <p:grpSpPr>
        <a:xfrm>
          <a:off x="0" y="0"/>
          <a:ext cx="0" cy="0"/>
          <a:chOff x="0" y="0"/>
          <a:chExt cx="0" cy="0"/>
        </a:xfrm>
      </p:grpSpPr>
      <p:pic>
        <p:nvPicPr>
          <p:cNvPr id="8" name="Picture 7" descr="&quot;&quot;"/>
          <p:cNvPicPr>
            <a:picLocks noChangeAspect="1"/>
          </p:cNvPicPr>
          <p:nvPr userDrawn="1"/>
        </p:nvPicPr>
        <p:blipFill rotWithShape="1">
          <a:blip r:embed="rId2">
            <a:extLst>
              <a:ext uri="{28A0092B-C50C-407E-A947-70E740481C1C}">
                <a14:useLocalDpi xmlns:a14="http://schemas.microsoft.com/office/drawing/2010/main" val="0"/>
              </a:ext>
            </a:extLst>
          </a:blip>
          <a:srcRect l="37448" t="21953" r="38610" b="26798"/>
          <a:stretch/>
        </p:blipFill>
        <p:spPr>
          <a:xfrm>
            <a:off x="3760990" y="1802073"/>
            <a:ext cx="942304" cy="2591334"/>
          </a:xfrm>
          <a:prstGeom prst="rect">
            <a:avLst/>
          </a:prstGeom>
        </p:spPr>
      </p:pic>
      <p:sp>
        <p:nvSpPr>
          <p:cNvPr id="4" name="Text Placeholder 4"/>
          <p:cNvSpPr>
            <a:spLocks noGrp="1"/>
          </p:cNvSpPr>
          <p:nvPr>
            <p:ph type="body" sz="quarter" idx="11" hasCustomPrompt="1"/>
          </p:nvPr>
        </p:nvSpPr>
        <p:spPr>
          <a:xfrm>
            <a:off x="285750" y="2050252"/>
            <a:ext cx="3615851" cy="1820708"/>
          </a:xfrm>
          <a:prstGeom prst="rect">
            <a:avLst/>
          </a:prstGeom>
        </p:spPr>
        <p:txBody>
          <a:bodyPr anchor="ctr"/>
          <a:lstStyle>
            <a:lvl1pPr marL="0" indent="0">
              <a:buNone/>
              <a:defRPr sz="4219"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YOUR MAIN IDEA</a:t>
            </a:r>
          </a:p>
        </p:txBody>
      </p:sp>
      <p:sp>
        <p:nvSpPr>
          <p:cNvPr id="7" name="Text Placeholder 6"/>
          <p:cNvSpPr>
            <a:spLocks noGrp="1"/>
          </p:cNvSpPr>
          <p:nvPr>
            <p:ph type="body" sz="quarter" idx="12" hasCustomPrompt="1"/>
          </p:nvPr>
        </p:nvSpPr>
        <p:spPr>
          <a:xfrm>
            <a:off x="4609862" y="1350169"/>
            <a:ext cx="4024789" cy="3516868"/>
          </a:xfrm>
          <a:prstGeom prst="rect">
            <a:avLst/>
          </a:prstGeom>
        </p:spPr>
        <p:txBody>
          <a:bodyPr/>
          <a:lstStyle>
            <a:lvl1pPr>
              <a:defRPr lang="en-US" sz="2531" baseline="0" smtClean="0">
                <a:solidFill>
                  <a:schemeClr val="tx1"/>
                </a:solidFill>
              </a:defRPr>
            </a:lvl1pPr>
            <a:lvl2pPr>
              <a:defRPr lang="en-US" sz="2250" baseline="0" smtClean="0">
                <a:solidFill>
                  <a:schemeClr val="tx1"/>
                </a:solidFill>
              </a:defRPr>
            </a:lvl2pPr>
            <a:lvl3pPr>
              <a:defRPr lang="en-US" sz="1969" smtClean="0">
                <a:solidFill>
                  <a:schemeClr val="tx1"/>
                </a:solidFill>
              </a:defRPr>
            </a:lvl3pPr>
            <a:lvl4pPr>
              <a:defRPr lang="en-US" sz="1687" smtClean="0">
                <a:solidFill>
                  <a:schemeClr val="tx1"/>
                </a:solidFill>
              </a:defRPr>
            </a:lvl4pPr>
            <a:lvl5pPr>
              <a:defRPr lang="en-US">
                <a:solidFill>
                  <a:schemeClr val="bg1"/>
                </a:solidFill>
              </a:defRPr>
            </a:lvl5pPr>
          </a:lstStyle>
          <a:p>
            <a:pPr lvl="0">
              <a:spcBef>
                <a:spcPts val="540"/>
              </a:spcBef>
              <a:buFont typeface="Arial" panose="020B0604020202020204" pitchFamily="34" charset="0"/>
              <a:buChar char="•"/>
            </a:pPr>
            <a:r>
              <a:rPr lang="en-US" dirty="0"/>
              <a:t>Click to edit text</a:t>
            </a:r>
          </a:p>
          <a:p>
            <a:pPr marL="562550" lvl="1" indent="-241093">
              <a:spcBef>
                <a:spcPts val="540"/>
              </a:spcBef>
              <a:buSzPct val="75000"/>
              <a:buFont typeface="Wingdings" panose="05000000000000000000" pitchFamily="2" charset="2"/>
              <a:buChar char="Ø"/>
            </a:pPr>
            <a:r>
              <a:rPr lang="en-US" dirty="0"/>
              <a:t>Second level</a:t>
            </a:r>
          </a:p>
          <a:p>
            <a:pPr marL="843825" lvl="2" indent="-200911">
              <a:spcBef>
                <a:spcPts val="540"/>
              </a:spcBef>
              <a:buSzPct val="75000"/>
              <a:buFont typeface="Wingdings" panose="05000000000000000000" pitchFamily="2" charset="2"/>
              <a:buChar char="§"/>
            </a:pPr>
            <a:r>
              <a:rPr lang="en-US" dirty="0"/>
              <a:t>Third level</a:t>
            </a:r>
          </a:p>
          <a:p>
            <a:pPr marL="1041388" lvl="3" indent="-154032">
              <a:spcBef>
                <a:spcPts val="540"/>
              </a:spcBef>
              <a:buFont typeface="Arial" panose="020B0604020202020204" pitchFamily="34" charset="0"/>
              <a:buChar char="•"/>
            </a:pPr>
            <a:r>
              <a:rPr lang="en-US" dirty="0"/>
              <a:t>Fourth level</a:t>
            </a:r>
          </a:p>
        </p:txBody>
      </p:sp>
      <p:sp>
        <p:nvSpPr>
          <p:cNvPr id="3" name="Slide Number Placeholder 2"/>
          <p:cNvSpPr>
            <a:spLocks noGrp="1"/>
          </p:cNvSpPr>
          <p:nvPr>
            <p:ph type="sldNum" sz="quarter" idx="10"/>
          </p:nvPr>
        </p:nvSpPr>
        <p:spPr/>
        <p:txBody>
          <a:bodyPr/>
          <a:lstStyle/>
          <a:p>
            <a:fld id="{67BDF879-A2E0-4F70-BA76-E296807BF01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57532577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rebuchet-White-Text and Image Content">
    <p:spTree>
      <p:nvGrpSpPr>
        <p:cNvPr id="1" name=""/>
        <p:cNvGrpSpPr/>
        <p:nvPr/>
      </p:nvGrpSpPr>
      <p:grpSpPr>
        <a:xfrm>
          <a:off x="0" y="0"/>
          <a:ext cx="0" cy="0"/>
          <a:chOff x="0" y="0"/>
          <a:chExt cx="0" cy="0"/>
        </a:xfrm>
      </p:grpSpPr>
      <p:sp>
        <p:nvSpPr>
          <p:cNvPr id="4" name="Rectangle 3" descr="&quot;&quot;"/>
          <p:cNvSpPr/>
          <p:nvPr userDrawn="1"/>
        </p:nvSpPr>
        <p:spPr>
          <a:xfrm>
            <a:off x="-1" y="1839951"/>
            <a:ext cx="9144001" cy="2804204"/>
          </a:xfrm>
          <a:prstGeom prst="rect">
            <a:avLst/>
          </a:prstGeom>
          <a:gradFill flip="none" rotWithShape="1">
            <a:gsLst>
              <a:gs pos="6000">
                <a:schemeClr val="bg2">
                  <a:lumMod val="75000"/>
                </a:schemeClr>
              </a:gs>
              <a:gs pos="3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defTabSz="410751" fontAlgn="base" hangingPunct="0">
              <a:spcBef>
                <a:spcPct val="0"/>
              </a:spcBef>
              <a:spcAft>
                <a:spcPct val="0"/>
              </a:spcAft>
            </a:pPr>
            <a:endParaRPr lang="en-US" sz="1266" dirty="0">
              <a:solidFill>
                <a:srgbClr val="FFFFFF"/>
              </a:solidFill>
              <a:sym typeface="Trebuchet MS" pitchFamily="-100" charset="0"/>
            </a:endParaRPr>
          </a:p>
        </p:txBody>
      </p:sp>
      <p:sp>
        <p:nvSpPr>
          <p:cNvPr id="6" name="Text Placeholder 11"/>
          <p:cNvSpPr>
            <a:spLocks noGrp="1"/>
          </p:cNvSpPr>
          <p:nvPr>
            <p:ph type="body" sz="quarter" idx="13" hasCustomPrompt="1"/>
          </p:nvPr>
        </p:nvSpPr>
        <p:spPr>
          <a:xfrm>
            <a:off x="1196579" y="2383375"/>
            <a:ext cx="3484245" cy="1717357"/>
          </a:xfrm>
          <a:prstGeom prst="rect">
            <a:avLst/>
          </a:prstGeom>
        </p:spPr>
        <p:txBody>
          <a:bodyPr anchor="ctr"/>
          <a:lstStyle>
            <a:lvl1pPr marL="0" indent="0">
              <a:buNone/>
              <a:defRPr sz="4400" b="1">
                <a:solidFill>
                  <a:schemeClr val="tx1">
                    <a:lumMod val="50000"/>
                  </a:schemeClr>
                </a:solidFill>
                <a:latin typeface="+mj-lt"/>
                <a:ea typeface="Tahoma" panose="020B0604030504040204" pitchFamily="34" charset="0"/>
                <a:cs typeface="Tahoma" panose="020B0604030504040204" pitchFamily="34" charset="0"/>
              </a:defRPr>
            </a:lvl1pPr>
            <a:lvl2pPr>
              <a:buNone/>
              <a:defRPr/>
            </a:lvl2pPr>
            <a:lvl3pPr>
              <a:buNone/>
              <a:defRPr/>
            </a:lvl3pPr>
            <a:lvl4pPr>
              <a:buNone/>
              <a:defRPr/>
            </a:lvl4pPr>
            <a:lvl5pPr>
              <a:buNone/>
              <a:defRPr/>
            </a:lvl5pPr>
          </a:lstStyle>
          <a:p>
            <a:pPr lvl="0"/>
            <a:r>
              <a:rPr lang="en-US" sz="4400" dirty="0"/>
              <a:t>Insert Key Point Here</a:t>
            </a:r>
            <a:endParaRPr lang="en-US" dirty="0"/>
          </a:p>
        </p:txBody>
      </p:sp>
      <p:sp>
        <p:nvSpPr>
          <p:cNvPr id="5" name="Content Placeholder 4"/>
          <p:cNvSpPr>
            <a:spLocks noGrp="1"/>
          </p:cNvSpPr>
          <p:nvPr>
            <p:ph sz="quarter" idx="12" hasCustomPrompt="1"/>
          </p:nvPr>
        </p:nvSpPr>
        <p:spPr>
          <a:xfrm>
            <a:off x="5098750" y="1468280"/>
            <a:ext cx="3352800" cy="3547544"/>
          </a:xfrm>
          <a:prstGeom prst="roundRect">
            <a:avLst>
              <a:gd name="adj" fmla="val 13467"/>
            </a:avLst>
          </a:prstGeom>
          <a:solidFill>
            <a:schemeClr val="bg1"/>
          </a:solidFill>
          <a:ln w="38100">
            <a:solidFill>
              <a:schemeClr val="accent1"/>
            </a:solidFill>
          </a:ln>
          <a:effectLst>
            <a:glow rad="101600">
              <a:schemeClr val="accent1">
                <a:alpha val="60000"/>
              </a:schemeClr>
            </a:glow>
            <a:outerShdw blurRad="50800" dist="63500" dir="8100000" algn="tr" rotWithShape="0">
              <a:schemeClr val="tx1">
                <a:lumMod val="50000"/>
                <a:alpha val="60000"/>
              </a:schemeClr>
            </a:outerShdw>
          </a:effectLst>
        </p:spPr>
        <p:style>
          <a:lnRef idx="2">
            <a:schemeClr val="accent3"/>
          </a:lnRef>
          <a:fillRef idx="1">
            <a:schemeClr val="lt1"/>
          </a:fillRef>
          <a:effectRef idx="0">
            <a:schemeClr val="accent3"/>
          </a:effectRef>
          <a:fontRef idx="none"/>
        </p:style>
        <p:txBody>
          <a:bodyPr/>
          <a:lstStyle>
            <a:lvl1pPr marL="0" marR="0" indent="0" algn="ctr" defTabSz="820541" rtl="0" eaLnBrk="1" fontAlgn="auto" latinLnBrk="0" hangingPunct="1">
              <a:lnSpc>
                <a:spcPct val="100000"/>
              </a:lnSpc>
              <a:spcBef>
                <a:spcPct val="20000"/>
              </a:spcBef>
              <a:spcAft>
                <a:spcPts val="0"/>
              </a:spcAft>
              <a:buClrTx/>
              <a:buSzTx/>
              <a:buFont typeface="Arial" pitchFamily="34" charset="0"/>
              <a:buNone/>
              <a:tabLst/>
              <a:defRPr sz="2000" b="1" i="1" baseline="0">
                <a:solidFill>
                  <a:schemeClr val="tx1">
                    <a:lumMod val="50000"/>
                  </a:schemeClr>
                </a:solidFill>
                <a:effectLst/>
              </a:defRPr>
            </a:lvl1pPr>
          </a:lstStyle>
          <a:p>
            <a:pPr lvl="0"/>
            <a:r>
              <a:rPr lang="en-US" dirty="0"/>
              <a:t>Click to add image or other media</a:t>
            </a:r>
          </a:p>
        </p:txBody>
      </p:sp>
      <p:sp>
        <p:nvSpPr>
          <p:cNvPr id="3" name="Slide Number Placeholder 2"/>
          <p:cNvSpPr>
            <a:spLocks noGrp="1"/>
          </p:cNvSpPr>
          <p:nvPr>
            <p:ph type="sldNum" sz="quarter" idx="10"/>
          </p:nvPr>
        </p:nvSpPr>
        <p:spPr/>
        <p:txBody>
          <a:bodyPr/>
          <a:lstStyle/>
          <a:p>
            <a:fld id="{67BDF879-A2E0-4F70-BA76-E296807BF01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1460444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rebuchet-White-Text Only Content">
    <p:spTree>
      <p:nvGrpSpPr>
        <p:cNvPr id="1" name=""/>
        <p:cNvGrpSpPr/>
        <p:nvPr/>
      </p:nvGrpSpPr>
      <p:grpSpPr>
        <a:xfrm>
          <a:off x="0" y="0"/>
          <a:ext cx="0" cy="0"/>
          <a:chOff x="0" y="0"/>
          <a:chExt cx="0" cy="0"/>
        </a:xfrm>
      </p:grpSpPr>
      <p:sp>
        <p:nvSpPr>
          <p:cNvPr id="5" name="Rectangle 4" descr="&quot;&quot;"/>
          <p:cNvSpPr/>
          <p:nvPr userDrawn="1"/>
        </p:nvSpPr>
        <p:spPr>
          <a:xfrm>
            <a:off x="-1" y="1839951"/>
            <a:ext cx="9144001" cy="2804204"/>
          </a:xfrm>
          <a:prstGeom prst="rect">
            <a:avLst/>
          </a:prstGeom>
          <a:gradFill flip="none" rotWithShape="1">
            <a:gsLst>
              <a:gs pos="6000">
                <a:schemeClr val="bg2">
                  <a:lumMod val="75000"/>
                </a:schemeClr>
              </a:gs>
              <a:gs pos="3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defTabSz="410751" fontAlgn="base" hangingPunct="0">
              <a:spcBef>
                <a:spcPct val="0"/>
              </a:spcBef>
              <a:spcAft>
                <a:spcPct val="0"/>
              </a:spcAft>
            </a:pPr>
            <a:endParaRPr lang="en-US" sz="1266" dirty="0">
              <a:solidFill>
                <a:srgbClr val="FFFFFF"/>
              </a:solidFill>
              <a:sym typeface="Trebuchet MS" pitchFamily="-100" charset="0"/>
            </a:endParaRPr>
          </a:p>
        </p:txBody>
      </p:sp>
      <p:sp>
        <p:nvSpPr>
          <p:cNvPr id="11" name="Text Placeholder 11"/>
          <p:cNvSpPr>
            <a:spLocks noGrp="1"/>
          </p:cNvSpPr>
          <p:nvPr>
            <p:ph type="body" sz="quarter" idx="13" hasCustomPrompt="1"/>
          </p:nvPr>
        </p:nvSpPr>
        <p:spPr>
          <a:xfrm>
            <a:off x="1195864" y="2385298"/>
            <a:ext cx="3484245" cy="1717357"/>
          </a:xfrm>
          <a:prstGeom prst="rect">
            <a:avLst/>
          </a:prstGeom>
        </p:spPr>
        <p:txBody>
          <a:bodyPr anchor="ctr"/>
          <a:lstStyle>
            <a:lvl1pPr>
              <a:defRPr lang="en-US" sz="4400" b="1" dirty="0">
                <a:solidFill>
                  <a:schemeClr val="tx1">
                    <a:lumMod val="50000"/>
                  </a:schemeClr>
                </a:solidFill>
              </a:defRPr>
            </a:lvl1pPr>
          </a:lstStyle>
          <a:p>
            <a:pPr marL="0" lvl="0" indent="0">
              <a:buNone/>
            </a:pPr>
            <a:r>
              <a:rPr lang="en-US" sz="4400" dirty="0"/>
              <a:t>Insert Key Point Here</a:t>
            </a:r>
            <a:endParaRPr lang="en-US" dirty="0"/>
          </a:p>
        </p:txBody>
      </p:sp>
      <p:sp>
        <p:nvSpPr>
          <p:cNvPr id="10" name="Text Placeholder 9"/>
          <p:cNvSpPr>
            <a:spLocks noGrp="1"/>
          </p:cNvSpPr>
          <p:nvPr>
            <p:ph type="body" sz="quarter" idx="10" hasCustomPrompt="1"/>
          </p:nvPr>
        </p:nvSpPr>
        <p:spPr>
          <a:xfrm>
            <a:off x="4906026" y="874078"/>
            <a:ext cx="3738246" cy="2803842"/>
          </a:xfrm>
          <a:prstGeom prst="roundRect">
            <a:avLst/>
          </a:prstGeom>
          <a:ln w="38100">
            <a:solidFill>
              <a:schemeClr val="accent1"/>
            </a:solidFill>
          </a:ln>
          <a:effectLst>
            <a:glow rad="101600">
              <a:schemeClr val="accent1">
                <a:alpha val="60000"/>
              </a:schemeClr>
            </a:glow>
            <a:outerShdw blurRad="50800" dist="63500" dir="8100000" algn="tr" rotWithShape="0">
              <a:schemeClr val="tx1">
                <a:lumMod val="50000"/>
                <a:alpha val="60000"/>
              </a:schemeClr>
            </a:outerShdw>
          </a:effectLst>
        </p:spPr>
        <p:style>
          <a:lnRef idx="2">
            <a:schemeClr val="accent1"/>
          </a:lnRef>
          <a:fillRef idx="1">
            <a:schemeClr val="lt1"/>
          </a:fillRef>
          <a:effectRef idx="0">
            <a:schemeClr val="accent1"/>
          </a:effectRef>
          <a:fontRef idx="none"/>
        </p:style>
        <p:txBody>
          <a:bodyPr anchor="ctr"/>
          <a:lstStyle>
            <a:lvl1pPr marL="284149" indent="-284149">
              <a:buSzPct val="100000"/>
              <a:buFont typeface="Arial" panose="020B0604020202020204" pitchFamily="34" charset="0"/>
              <a:buChar char="•"/>
              <a:defRPr sz="3094">
                <a:solidFill>
                  <a:schemeClr val="tx1"/>
                </a:solidFill>
              </a:defRPr>
            </a:lvl1pPr>
          </a:lstStyle>
          <a:p>
            <a:pPr lvl="0"/>
            <a:r>
              <a:rPr lang="en-US" dirty="0"/>
              <a:t>Insert supporting text here</a:t>
            </a:r>
          </a:p>
        </p:txBody>
      </p:sp>
      <p:sp>
        <p:nvSpPr>
          <p:cNvPr id="6" name="Slide Number Placeholder 5"/>
          <p:cNvSpPr>
            <a:spLocks noGrp="1"/>
          </p:cNvSpPr>
          <p:nvPr>
            <p:ph type="sldNum" sz="quarter" idx="14"/>
          </p:nvPr>
        </p:nvSpPr>
        <p:spPr/>
        <p:txBody>
          <a:bodyPr/>
          <a:lstStyle/>
          <a:p>
            <a:fld id="{67BDF879-A2E0-4F70-BA76-E296807BF01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33499440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rebuchet-White-Text and Media Content">
    <p:spTree>
      <p:nvGrpSpPr>
        <p:cNvPr id="1" name=""/>
        <p:cNvGrpSpPr/>
        <p:nvPr/>
      </p:nvGrpSpPr>
      <p:grpSpPr>
        <a:xfrm>
          <a:off x="0" y="0"/>
          <a:ext cx="0" cy="0"/>
          <a:chOff x="0" y="0"/>
          <a:chExt cx="0" cy="0"/>
        </a:xfrm>
      </p:grpSpPr>
      <p:sp>
        <p:nvSpPr>
          <p:cNvPr id="5" name="Rectangle 4" descr="&quot;&quot;"/>
          <p:cNvSpPr/>
          <p:nvPr userDrawn="1"/>
        </p:nvSpPr>
        <p:spPr>
          <a:xfrm>
            <a:off x="1410891" y="4816914"/>
            <a:ext cx="7733110" cy="805333"/>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defTabSz="410751" fontAlgn="base" hangingPunct="0">
              <a:spcBef>
                <a:spcPct val="0"/>
              </a:spcBef>
              <a:spcAft>
                <a:spcPct val="0"/>
              </a:spcAft>
              <a:buFont typeface="Calibri" pitchFamily="34" charset="0"/>
              <a:buNone/>
            </a:pPr>
            <a:endParaRPr lang="en-US" sz="3200" dirty="0">
              <a:solidFill>
                <a:srgbClr val="4F5858">
                  <a:lumMod val="75000"/>
                  <a:lumOff val="25000"/>
                </a:srgbClr>
              </a:solidFill>
              <a:sym typeface="Trebuchet MS" pitchFamily="-100" charset="0"/>
            </a:endParaRPr>
          </a:p>
        </p:txBody>
      </p:sp>
      <p:sp>
        <p:nvSpPr>
          <p:cNvPr id="6" name="Rectangle 5" descr="&quot;&quot;"/>
          <p:cNvSpPr/>
          <p:nvPr userDrawn="1"/>
        </p:nvSpPr>
        <p:spPr>
          <a:xfrm>
            <a:off x="1410891" y="3271721"/>
            <a:ext cx="7733110" cy="805333"/>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defTabSz="410751" fontAlgn="base" hangingPunct="0">
              <a:spcBef>
                <a:spcPct val="0"/>
              </a:spcBef>
              <a:spcAft>
                <a:spcPct val="0"/>
              </a:spcAft>
              <a:buFont typeface="Calibri" pitchFamily="34" charset="0"/>
              <a:buNone/>
            </a:pPr>
            <a:endParaRPr lang="en-US" sz="3200" dirty="0">
              <a:solidFill>
                <a:srgbClr val="4F5858">
                  <a:lumMod val="75000"/>
                  <a:lumOff val="25000"/>
                </a:srgbClr>
              </a:solidFill>
              <a:sym typeface="Trebuchet MS" pitchFamily="-100" charset="0"/>
            </a:endParaRPr>
          </a:p>
        </p:txBody>
      </p:sp>
      <p:sp>
        <p:nvSpPr>
          <p:cNvPr id="7" name="Rectangle 6" descr="&quot;&quot;"/>
          <p:cNvSpPr/>
          <p:nvPr userDrawn="1"/>
        </p:nvSpPr>
        <p:spPr>
          <a:xfrm>
            <a:off x="1410891" y="1716643"/>
            <a:ext cx="7733110" cy="805333"/>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defTabSz="410751" fontAlgn="base" hangingPunct="0">
              <a:spcBef>
                <a:spcPct val="0"/>
              </a:spcBef>
              <a:spcAft>
                <a:spcPct val="0"/>
              </a:spcAft>
              <a:buFont typeface="Calibri" pitchFamily="34" charset="0"/>
              <a:buNone/>
            </a:pPr>
            <a:endParaRPr lang="en-US" sz="3200" dirty="0">
              <a:solidFill>
                <a:srgbClr val="4F5858">
                  <a:lumMod val="75000"/>
                  <a:lumOff val="25000"/>
                </a:srgbClr>
              </a:solidFill>
              <a:sym typeface="Trebuchet MS" pitchFamily="-100" charset="0"/>
            </a:endParaRPr>
          </a:p>
        </p:txBody>
      </p:sp>
      <p:sp>
        <p:nvSpPr>
          <p:cNvPr id="12" name="Text Placeholder 7"/>
          <p:cNvSpPr>
            <a:spLocks noGrp="1"/>
          </p:cNvSpPr>
          <p:nvPr>
            <p:ph type="body" sz="quarter" idx="15" hasCustomPrompt="1"/>
          </p:nvPr>
        </p:nvSpPr>
        <p:spPr>
          <a:xfrm>
            <a:off x="630079" y="160734"/>
            <a:ext cx="7888843" cy="816531"/>
          </a:xfrm>
          <a:prstGeom prst="rect">
            <a:avLst/>
          </a:prstGeom>
        </p:spPr>
        <p:txBody>
          <a:bodyPr vert="horz" lIns="91440" tIns="45720" rIns="91440" bIns="45720" rtlCol="0" anchor="ctr">
            <a:normAutofit/>
          </a:bodyPr>
          <a:lstStyle>
            <a:lvl1pPr>
              <a:defRPr lang="en-US" sz="4219" b="1" i="1" u="none" baseline="0" dirty="0">
                <a:solidFill>
                  <a:schemeClr val="tx1"/>
                </a:solidFill>
                <a:latin typeface="+mj-lt"/>
                <a:ea typeface="+mj-ea"/>
                <a:cs typeface="+mj-cs"/>
              </a:defRPr>
            </a:lvl1pPr>
          </a:lstStyle>
          <a:p>
            <a:pPr lvl="0" algn="ctr">
              <a:spcBef>
                <a:spcPct val="0"/>
              </a:spcBef>
            </a:pPr>
            <a:r>
              <a:rPr lang="en-US" dirty="0"/>
              <a:t>List 3 Main Concerns</a:t>
            </a:r>
          </a:p>
        </p:txBody>
      </p:sp>
      <p:sp>
        <p:nvSpPr>
          <p:cNvPr id="29" name="Content Placeholder 28"/>
          <p:cNvSpPr>
            <a:spLocks noGrp="1"/>
          </p:cNvSpPr>
          <p:nvPr>
            <p:ph sz="quarter" idx="25" hasCustomPrompt="1"/>
          </p:nvPr>
        </p:nvSpPr>
        <p:spPr>
          <a:xfrm>
            <a:off x="630079" y="1453869"/>
            <a:ext cx="2025253" cy="1330881"/>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000" i="1" baseline="0" dirty="0">
                <a:solidFill>
                  <a:schemeClr val="tx1"/>
                </a:solidFill>
                <a:effectLst/>
              </a:defRPr>
            </a:lvl1pPr>
          </a:lstStyle>
          <a:p>
            <a:pPr marL="0" lvl="0" indent="0" algn="ctr">
              <a:buNone/>
            </a:pPr>
            <a:r>
              <a:rPr lang="en-US" dirty="0"/>
              <a:t>Click to add image</a:t>
            </a:r>
          </a:p>
        </p:txBody>
      </p:sp>
      <p:sp>
        <p:nvSpPr>
          <p:cNvPr id="21" name="Text Placeholder 20"/>
          <p:cNvSpPr>
            <a:spLocks noGrp="1"/>
          </p:cNvSpPr>
          <p:nvPr>
            <p:ph type="body" sz="quarter" idx="20" hasCustomPrompt="1"/>
          </p:nvPr>
        </p:nvSpPr>
        <p:spPr>
          <a:xfrm>
            <a:off x="2963540" y="1716643"/>
            <a:ext cx="6191488" cy="842248"/>
          </a:xfrm>
          <a:prstGeom prst="rect">
            <a:avLst/>
          </a:prstGeom>
        </p:spPr>
        <p:txBody>
          <a:bodyPr anchor="ctr"/>
          <a:lstStyle>
            <a:lvl1pPr>
              <a:defRPr lang="en-US" sz="3094" dirty="0">
                <a:solidFill>
                  <a:schemeClr val="tx1">
                    <a:lumMod val="50000"/>
                  </a:schemeClr>
                </a:solidFill>
              </a:defRPr>
            </a:lvl1pPr>
          </a:lstStyle>
          <a:p>
            <a:pPr marL="401822" lvl="0" indent="-401822">
              <a:buFont typeface="Calibri" panose="020F0502020204030204" pitchFamily="34" charset="0"/>
              <a:buChar char="→"/>
            </a:pPr>
            <a:r>
              <a:rPr lang="en-US" dirty="0"/>
              <a:t>Click to add text</a:t>
            </a:r>
          </a:p>
        </p:txBody>
      </p:sp>
      <p:sp>
        <p:nvSpPr>
          <p:cNvPr id="30" name="Content Placeholder 28"/>
          <p:cNvSpPr>
            <a:spLocks noGrp="1"/>
          </p:cNvSpPr>
          <p:nvPr>
            <p:ph sz="quarter" idx="26" hasCustomPrompt="1"/>
          </p:nvPr>
        </p:nvSpPr>
        <p:spPr>
          <a:xfrm>
            <a:off x="626507" y="3008947"/>
            <a:ext cx="2025253" cy="1330881"/>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000" i="1" baseline="0" dirty="0">
                <a:solidFill>
                  <a:schemeClr val="tx1"/>
                </a:solidFill>
                <a:effectLst/>
              </a:defRPr>
            </a:lvl1pPr>
          </a:lstStyle>
          <a:p>
            <a:pPr marL="0" lvl="0" indent="0" algn="ctr">
              <a:buNone/>
            </a:pPr>
            <a:r>
              <a:rPr lang="en-US" dirty="0"/>
              <a:t>Click to add image</a:t>
            </a:r>
          </a:p>
        </p:txBody>
      </p:sp>
      <p:sp>
        <p:nvSpPr>
          <p:cNvPr id="23" name="Text Placeholder 22"/>
          <p:cNvSpPr>
            <a:spLocks noGrp="1"/>
          </p:cNvSpPr>
          <p:nvPr>
            <p:ph type="body" sz="quarter" idx="21" hasCustomPrompt="1"/>
          </p:nvPr>
        </p:nvSpPr>
        <p:spPr>
          <a:xfrm>
            <a:off x="2963540" y="3253264"/>
            <a:ext cx="6191488" cy="842248"/>
          </a:xfrm>
          <a:prstGeom prst="rect">
            <a:avLst/>
          </a:prstGeom>
        </p:spPr>
        <p:txBody>
          <a:bodyPr anchor="ctr"/>
          <a:lstStyle>
            <a:lvl1pPr>
              <a:defRPr lang="en-US" sz="3094" dirty="0">
                <a:solidFill>
                  <a:schemeClr val="tx1">
                    <a:lumMod val="50000"/>
                  </a:schemeClr>
                </a:solidFill>
              </a:defRPr>
            </a:lvl1pPr>
          </a:lstStyle>
          <a:p>
            <a:pPr marL="401822" lvl="0" indent="-401822">
              <a:buFont typeface="Calibri" panose="020F0502020204030204" pitchFamily="34" charset="0"/>
              <a:buChar char="→"/>
            </a:pPr>
            <a:r>
              <a:rPr lang="en-US" dirty="0"/>
              <a:t>Click to add text</a:t>
            </a:r>
          </a:p>
        </p:txBody>
      </p:sp>
      <p:sp>
        <p:nvSpPr>
          <p:cNvPr id="31" name="Content Placeholder 28"/>
          <p:cNvSpPr>
            <a:spLocks noGrp="1"/>
          </p:cNvSpPr>
          <p:nvPr>
            <p:ph sz="quarter" idx="27" hasCustomPrompt="1"/>
          </p:nvPr>
        </p:nvSpPr>
        <p:spPr>
          <a:xfrm>
            <a:off x="626507" y="4554140"/>
            <a:ext cx="2025253" cy="1330881"/>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000" i="1" baseline="0" dirty="0">
                <a:solidFill>
                  <a:schemeClr val="tx1"/>
                </a:solidFill>
                <a:effectLst/>
              </a:defRPr>
            </a:lvl1pPr>
          </a:lstStyle>
          <a:p>
            <a:pPr marL="0" lvl="0" indent="0" algn="ctr">
              <a:buNone/>
            </a:pPr>
            <a:r>
              <a:rPr lang="en-US" dirty="0"/>
              <a:t>Click to add image</a:t>
            </a:r>
          </a:p>
        </p:txBody>
      </p:sp>
      <p:sp>
        <p:nvSpPr>
          <p:cNvPr id="4" name="Text Placeholder 3"/>
          <p:cNvSpPr>
            <a:spLocks noGrp="1"/>
          </p:cNvSpPr>
          <p:nvPr>
            <p:ph type="body" sz="quarter" idx="19" hasCustomPrompt="1"/>
          </p:nvPr>
        </p:nvSpPr>
        <p:spPr>
          <a:xfrm>
            <a:off x="2963540" y="4798457"/>
            <a:ext cx="6191488" cy="842248"/>
          </a:xfrm>
          <a:prstGeom prst="rect">
            <a:avLst/>
          </a:prstGeom>
        </p:spPr>
        <p:txBody>
          <a:bodyPr anchor="ctr"/>
          <a:lstStyle>
            <a:lvl1pPr marL="401822" indent="-401822">
              <a:buFont typeface="Calibri" panose="020F0502020204030204" pitchFamily="34" charset="0"/>
              <a:buChar char="→"/>
              <a:defRPr sz="3094">
                <a:solidFill>
                  <a:schemeClr val="tx1">
                    <a:lumMod val="50000"/>
                  </a:schemeClr>
                </a:solidFill>
              </a:defRPr>
            </a:lvl1pPr>
          </a:lstStyle>
          <a:p>
            <a:pPr lvl="0"/>
            <a:r>
              <a:rPr lang="en-US" dirty="0"/>
              <a:t>Click to add text</a:t>
            </a:r>
          </a:p>
        </p:txBody>
      </p:sp>
      <p:sp>
        <p:nvSpPr>
          <p:cNvPr id="3" name="Slide Number Placeholder 2"/>
          <p:cNvSpPr>
            <a:spLocks noGrp="1"/>
          </p:cNvSpPr>
          <p:nvPr>
            <p:ph type="sldNum" sz="quarter" idx="10"/>
          </p:nvPr>
        </p:nvSpPr>
        <p:spPr/>
        <p:txBody>
          <a:bodyPr/>
          <a:lstStyle/>
          <a:p>
            <a:fld id="{67BDF879-A2E0-4F70-BA76-E296807BF01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1300829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rebuchet-White-Text and Media">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390674" y="474859"/>
            <a:ext cx="3809760" cy="5407104"/>
          </a:xfrm>
          <a:prstGeom prst="rect">
            <a:avLst/>
          </a:prstGeom>
        </p:spPr>
        <p:txBody>
          <a:bodyPr anchor="ctr"/>
          <a:lstStyle>
            <a:lvl1pPr marL="0" indent="0">
              <a:defRPr sz="3797" b="0" baseline="0">
                <a:solidFill>
                  <a:schemeClr val="tx1"/>
                </a:solidFill>
              </a:defRPr>
            </a:lvl1pPr>
          </a:lstStyle>
          <a:p>
            <a:pPr lvl="0"/>
            <a:r>
              <a:rPr lang="en-US" dirty="0"/>
              <a:t>Click to enter a relevant quote</a:t>
            </a:r>
          </a:p>
        </p:txBody>
      </p:sp>
      <p:sp>
        <p:nvSpPr>
          <p:cNvPr id="7" name="Content Placeholder 5"/>
          <p:cNvSpPr>
            <a:spLocks noGrp="1"/>
          </p:cNvSpPr>
          <p:nvPr>
            <p:ph sz="quarter" idx="11" hasCustomPrompt="1"/>
          </p:nvPr>
        </p:nvSpPr>
        <p:spPr>
          <a:xfrm>
            <a:off x="4484070" y="0"/>
            <a:ext cx="4343400" cy="6356822"/>
          </a:xfrm>
          <a:prstGeom prst="roundRect">
            <a:avLst>
              <a:gd name="adj" fmla="val 2517"/>
            </a:avLst>
          </a:prstGeom>
          <a:solidFill>
            <a:schemeClr val="tx2">
              <a:lumMod val="20000"/>
              <a:lumOff val="80000"/>
            </a:schemeClr>
          </a:solidFill>
          <a:effectLst>
            <a:outerShdw blurRad="50800" dist="63500" dir="8100000" algn="tr" rotWithShape="0">
              <a:schemeClr val="tx1">
                <a:lumMod val="50000"/>
                <a:alpha val="60000"/>
              </a:schemeClr>
            </a:outerShdw>
            <a:reflection blurRad="6350" stA="52000" endA="300" endPos="35000" dir="5400000" sy="-100000" algn="bl" rotWithShape="0"/>
          </a:effectLst>
        </p:spPr>
        <p:txBody>
          <a:bodyPr anchor="ctr"/>
          <a:lstStyle>
            <a:lvl1pPr algn="ctr">
              <a:buNone/>
              <a:defRPr sz="5625" b="1" i="1" baseline="0">
                <a:solidFill>
                  <a:schemeClr val="tx1"/>
                </a:solidFill>
              </a:defRPr>
            </a:lvl1pPr>
          </a:lstStyle>
          <a:p>
            <a:pPr lvl="0"/>
            <a:r>
              <a:rPr lang="en-US" sz="2000" b="1" i="1" dirty="0"/>
              <a:t>Click to insert image</a:t>
            </a:r>
            <a:endParaRPr lang="en-US" dirty="0"/>
          </a:p>
        </p:txBody>
      </p:sp>
      <p:sp>
        <p:nvSpPr>
          <p:cNvPr id="5" name="Slide Number Placeholder 4"/>
          <p:cNvSpPr>
            <a:spLocks noGrp="1"/>
          </p:cNvSpPr>
          <p:nvPr>
            <p:ph type="sldNum" sz="quarter" idx="12"/>
          </p:nvPr>
        </p:nvSpPr>
        <p:spPr/>
        <p:txBody>
          <a:bodyPr/>
          <a:lstStyle/>
          <a:p>
            <a:fld id="{67BDF879-A2E0-4F70-BA76-E296807BF01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255803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5660" cy="439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userDrawn="1"/>
        </p:nvSpPr>
        <p:spPr>
          <a:xfrm>
            <a:off x="0" y="155588"/>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2B800"/>
              </a:solidFill>
              <a:latin typeface="Arial"/>
            </a:endParaRPr>
          </a:p>
        </p:txBody>
      </p:sp>
      <p:sp>
        <p:nvSpPr>
          <p:cNvPr id="7" name="Rectangle 6"/>
          <p:cNvSpPr/>
          <p:nvPr userDrawn="1"/>
        </p:nvSpPr>
        <p:spPr>
          <a:xfrm>
            <a:off x="0" y="13"/>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914400">
              <a:defRPr/>
            </a:pPr>
            <a:endParaRPr lang="en-US" dirty="0">
              <a:solidFill>
                <a:prstClr val="white"/>
              </a:solidFill>
              <a:latin typeface="Arial"/>
            </a:endParaRPr>
          </a:p>
        </p:txBody>
      </p:sp>
      <p:sp>
        <p:nvSpPr>
          <p:cNvPr id="8" name="TextBox 7"/>
          <p:cNvSpPr txBox="1">
            <a:spLocks noChangeArrowheads="1"/>
          </p:cNvSpPr>
          <p:nvPr userDrawn="1"/>
        </p:nvSpPr>
        <p:spPr bwMode="auto">
          <a:xfrm>
            <a:off x="5873356" y="164099"/>
            <a:ext cx="3212306"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defTabSz="914400" fontAlgn="base">
              <a:spcBef>
                <a:spcPct val="0"/>
              </a:spcBef>
              <a:spcAft>
                <a:spcPct val="0"/>
              </a:spcAft>
            </a:pPr>
            <a:fld id="{8FA4BA87-4698-4BBF-A8CB-77223E5A1232}" type="slidenum">
              <a:rPr lang="en-US" altLang="en-US" sz="1600">
                <a:solidFill>
                  <a:prstClr val="white"/>
                </a:solidFill>
                <a:cs typeface="Arial" panose="020B0604020202020204" pitchFamily="34" charset="0"/>
              </a:rPr>
              <a:pPr algn="r" defTabSz="914400" fontAlgn="base">
                <a:spcBef>
                  <a:spcPct val="0"/>
                </a:spcBef>
                <a:spcAft>
                  <a:spcPct val="0"/>
                </a:spcAft>
              </a:pPr>
              <a:t>‹#›</a:t>
            </a:fld>
            <a:endParaRPr lang="en-US" altLang="en-US" sz="1600" dirty="0">
              <a:solidFill>
                <a:prstClr val="white"/>
              </a:solidFill>
              <a:cs typeface="Arial" panose="020B0604020202020204" pitchFamily="34" charset="0"/>
            </a:endParaRPr>
          </a:p>
        </p:txBody>
      </p:sp>
      <p:sp>
        <p:nvSpPr>
          <p:cNvPr id="3" name="Content Placeholder 2"/>
          <p:cNvSpPr>
            <a:spLocks noGrp="1"/>
          </p:cNvSpPr>
          <p:nvPr>
            <p:ph sz="half" idx="1"/>
          </p:nvPr>
        </p:nvSpPr>
        <p:spPr>
          <a:xfrm>
            <a:off x="628650" y="1825625"/>
            <a:ext cx="3886200" cy="4351338"/>
          </a:xfrm>
          <a:prstGeom prst="rect">
            <a:avLst/>
          </a:prstGeom>
        </p:spPr>
        <p:txBody>
          <a:bodyPr/>
          <a:lstStyle>
            <a:lvl1pPr>
              <a:lnSpc>
                <a:spcPct val="100000"/>
              </a:lnSpc>
              <a:spcBef>
                <a:spcPts val="600"/>
              </a:spcBef>
              <a:defRPr sz="2200">
                <a:solidFill>
                  <a:schemeClr val="tx1"/>
                </a:solidFill>
                <a:latin typeface="+mn-lt"/>
                <a:cs typeface="Arial" panose="020B0604020202020204" pitchFamily="34" charset="0"/>
              </a:defRPr>
            </a:lvl1pPr>
            <a:lvl2pPr>
              <a:lnSpc>
                <a:spcPct val="100000"/>
              </a:lnSpc>
              <a:spcBef>
                <a:spcPts val="600"/>
              </a:spcBef>
              <a:defRPr sz="2200">
                <a:solidFill>
                  <a:schemeClr val="tx1"/>
                </a:solidFill>
                <a:latin typeface="+mn-lt"/>
                <a:cs typeface="Arial" panose="020B0604020202020204" pitchFamily="34" charset="0"/>
              </a:defRPr>
            </a:lvl2pPr>
            <a:lvl3pPr>
              <a:lnSpc>
                <a:spcPct val="100000"/>
              </a:lnSpc>
              <a:spcBef>
                <a:spcPts val="600"/>
              </a:spcBef>
              <a:defRPr sz="2200">
                <a:solidFill>
                  <a:schemeClr val="tx1"/>
                </a:solidFill>
                <a:latin typeface="+mn-lt"/>
                <a:cs typeface="Arial" panose="020B0604020202020204" pitchFamily="34" charset="0"/>
              </a:defRPr>
            </a:lvl3pPr>
            <a:lvl4pPr>
              <a:lnSpc>
                <a:spcPct val="100000"/>
              </a:lnSpc>
              <a:spcBef>
                <a:spcPts val="600"/>
              </a:spcBef>
              <a:defRPr sz="2200">
                <a:solidFill>
                  <a:schemeClr val="tx1"/>
                </a:solidFill>
                <a:latin typeface="+mn-lt"/>
                <a:cs typeface="Arial" panose="020B0604020202020204" pitchFamily="34" charset="0"/>
              </a:defRPr>
            </a:lvl4pPr>
            <a:lvl5pPr>
              <a:lnSpc>
                <a:spcPct val="100000"/>
              </a:lnSpc>
              <a:spcBef>
                <a:spcPts val="600"/>
              </a:spcBef>
              <a:defRPr sz="2200">
                <a:solidFill>
                  <a:schemeClr val="tx1"/>
                </a:solidFill>
                <a:latin typeface="+mn-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lvl1pPr>
              <a:lnSpc>
                <a:spcPct val="100000"/>
              </a:lnSpc>
              <a:spcBef>
                <a:spcPts val="600"/>
              </a:spcBef>
              <a:defRPr sz="2200">
                <a:solidFill>
                  <a:schemeClr val="tx1"/>
                </a:solidFill>
                <a:latin typeface="Arial" panose="020B0604020202020204" pitchFamily="34" charset="0"/>
                <a:cs typeface="Arial" panose="020B0604020202020204" pitchFamily="34" charset="0"/>
              </a:defRPr>
            </a:lvl1pPr>
            <a:lvl2pPr>
              <a:lnSpc>
                <a:spcPct val="100000"/>
              </a:lnSpc>
              <a:spcBef>
                <a:spcPts val="600"/>
              </a:spcBef>
              <a:defRPr sz="2200">
                <a:solidFill>
                  <a:schemeClr val="tx1"/>
                </a:solidFill>
                <a:latin typeface="Arial" panose="020B0604020202020204" pitchFamily="34" charset="0"/>
                <a:cs typeface="Arial" panose="020B0604020202020204" pitchFamily="34" charset="0"/>
              </a:defRPr>
            </a:lvl2pPr>
            <a:lvl3pPr>
              <a:lnSpc>
                <a:spcPct val="100000"/>
              </a:lnSpc>
              <a:spcBef>
                <a:spcPts val="600"/>
              </a:spcBef>
              <a:defRPr sz="2200">
                <a:solidFill>
                  <a:schemeClr val="tx1"/>
                </a:solidFill>
                <a:latin typeface="Arial" panose="020B0604020202020204" pitchFamily="34" charset="0"/>
                <a:cs typeface="Arial" panose="020B0604020202020204" pitchFamily="34" charset="0"/>
              </a:defRPr>
            </a:lvl3pPr>
            <a:lvl4pPr>
              <a:lnSpc>
                <a:spcPct val="100000"/>
              </a:lnSpc>
              <a:spcBef>
                <a:spcPts val="600"/>
              </a:spcBef>
              <a:defRPr sz="2200">
                <a:solidFill>
                  <a:schemeClr val="tx1"/>
                </a:solidFill>
                <a:latin typeface="Arial" panose="020B0604020202020204" pitchFamily="34" charset="0"/>
                <a:cs typeface="Arial" panose="020B0604020202020204" pitchFamily="34" charset="0"/>
              </a:defRPr>
            </a:lvl4pPr>
            <a:lvl5pPr>
              <a:lnSpc>
                <a:spcPct val="100000"/>
              </a:lnSpc>
              <a:spcBef>
                <a:spcPts val="600"/>
              </a:spcBef>
              <a:defRPr sz="2200">
                <a:solidFill>
                  <a:schemeClr val="tx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5"/>
          <p:cNvSpPr>
            <a:spLocks noGrp="1"/>
          </p:cNvSpPr>
          <p:nvPr>
            <p:ph type="ftr" sz="quarter" idx="10"/>
          </p:nvPr>
        </p:nvSpPr>
        <p:spPr/>
        <p:txBody>
          <a:bodyPr/>
          <a:lstStyle>
            <a:lvl1pPr>
              <a:defRPr/>
            </a:lvl1pPr>
          </a:lstStyle>
          <a:p>
            <a:pPr>
              <a:defRPr/>
            </a:pPr>
            <a:endParaRPr lang="en-US" dirty="0">
              <a:solidFill>
                <a:prstClr val="black">
                  <a:tint val="75000"/>
                </a:prstClr>
              </a:solidFill>
              <a:latin typeface="Arial"/>
            </a:endParaRPr>
          </a:p>
        </p:txBody>
      </p:sp>
      <p:sp>
        <p:nvSpPr>
          <p:cNvPr id="11" name="Title 1"/>
          <p:cNvSpPr>
            <a:spLocks noGrp="1"/>
          </p:cNvSpPr>
          <p:nvPr>
            <p:ph type="title"/>
          </p:nvPr>
        </p:nvSpPr>
        <p:spPr>
          <a:xfrm>
            <a:off x="628650" y="773192"/>
            <a:ext cx="7886700" cy="1052434"/>
          </a:xfrm>
        </p:spPr>
        <p:txBody>
          <a:bodyPr anchor="b"/>
          <a:lstStyle>
            <a:lvl1pPr>
              <a:defRPr sz="3200" b="1">
                <a:solidFill>
                  <a:srgbClr val="503278"/>
                </a:solidFill>
                <a:latin typeface="+mj-lt"/>
              </a:defRPr>
            </a:lvl1pPr>
          </a:lstStyle>
          <a:p>
            <a:r>
              <a:rPr lang="en-US" dirty="0" smtClean="0"/>
              <a:t>Click to edit Master title style</a:t>
            </a:r>
            <a:endParaRPr lang="en-US" dirty="0"/>
          </a:p>
        </p:txBody>
      </p:sp>
      <p:sp>
        <p:nvSpPr>
          <p:cNvPr id="13" name="Date Placeholder 3"/>
          <p:cNvSpPr txBox="1">
            <a:spLocks/>
          </p:cNvSpPr>
          <p:nvPr userDrawn="1"/>
        </p:nvSpPr>
        <p:spPr>
          <a:xfrm>
            <a:off x="180975" y="169082"/>
            <a:ext cx="4114800" cy="363537"/>
          </a:xfrm>
          <a:prstGeom prst="rect">
            <a:avLst/>
          </a:prstGeom>
        </p:spPr>
        <p:txBody>
          <a:bodyPr tIns="0" bIns="0" anchor="ctr"/>
          <a:lstStyle>
            <a:defPPr>
              <a:defRPr lang="en-US"/>
            </a:defPPr>
            <a:lvl1pPr algn="l" rtl="0" eaLnBrk="1" fontAlgn="auto" hangingPunct="1">
              <a:spcBef>
                <a:spcPts val="0"/>
              </a:spcBef>
              <a:spcAft>
                <a:spcPts val="0"/>
              </a:spcAft>
              <a:defRPr sz="1600" kern="1200" smtClean="0">
                <a:solidFill>
                  <a:schemeClr val="bg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914400">
              <a:defRPr/>
            </a:pPr>
            <a:fld id="{E34852A2-081C-4F0F-8E62-C6F5F05B0BFD}" type="datetime4">
              <a:rPr lang="en-US">
                <a:solidFill>
                  <a:prstClr val="white"/>
                </a:solidFill>
              </a:rPr>
              <a:pPr defTabSz="914400">
                <a:defRPr/>
              </a:pPr>
              <a:t>March 30, 2017</a:t>
            </a:fld>
            <a:endParaRPr lang="en-CA" dirty="0">
              <a:solidFill>
                <a:prstClr val="white"/>
              </a:solidFill>
            </a:endParaRPr>
          </a:p>
        </p:txBody>
      </p:sp>
    </p:spTree>
    <p:extLst>
      <p:ext uri="{BB962C8B-B14F-4D97-AF65-F5344CB8AC3E}">
        <p14:creationId xmlns:p14="http://schemas.microsoft.com/office/powerpoint/2010/main" val="3943387764"/>
      </p:ext>
    </p:extLst>
  </p:cSld>
  <p:clrMapOvr>
    <a:masterClrMapping/>
  </p:clrMapOvr>
  <p:extLst mod="1">
    <p:ext uri="{DCECCB84-F9BA-43D5-87BE-67443E8EF086}">
      <p15:sldGuideLst xmlns:p15="http://schemas.microsoft.com/office/powerpoint/2012/main">
        <p15:guide id="1" pos="3840" userDrawn="1">
          <p15:clr>
            <a:srgbClr val="FBAE40"/>
          </p15:clr>
        </p15:guide>
        <p15:guide id="2" orient="horz" pos="2160" userDrawn="1">
          <p15:clr>
            <a:srgbClr val="FBAE40"/>
          </p15:clr>
        </p15:guide>
        <p15:guide id="3" orient="horz" pos="3904" userDrawn="1">
          <p15:clr>
            <a:srgbClr val="FBAE40"/>
          </p15:clr>
        </p15:guide>
        <p15:guide id="4" pos="528" userDrawn="1">
          <p15:clr>
            <a:srgbClr val="FBAE40"/>
          </p15:clr>
        </p15:guide>
        <p15:guide id="5" pos="7160" userDrawn="1">
          <p15:clr>
            <a:srgbClr val="FBAE40"/>
          </p15:clr>
        </p15:guide>
        <p15:guide id="6" orient="horz" pos="1160"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rebuchet-White-Text and Images">
    <p:spTree>
      <p:nvGrpSpPr>
        <p:cNvPr id="1" name=""/>
        <p:cNvGrpSpPr/>
        <p:nvPr/>
      </p:nvGrpSpPr>
      <p:grpSpPr>
        <a:xfrm>
          <a:off x="0" y="0"/>
          <a:ext cx="0" cy="0"/>
          <a:chOff x="0" y="0"/>
          <a:chExt cx="0" cy="0"/>
        </a:xfrm>
      </p:grpSpPr>
      <p:sp>
        <p:nvSpPr>
          <p:cNvPr id="11" name="Text Placeholder 7"/>
          <p:cNvSpPr>
            <a:spLocks noGrp="1"/>
          </p:cNvSpPr>
          <p:nvPr>
            <p:ph type="body" sz="quarter" idx="15" hasCustomPrompt="1"/>
          </p:nvPr>
        </p:nvSpPr>
        <p:spPr>
          <a:xfrm>
            <a:off x="630079" y="642937"/>
            <a:ext cx="7888843" cy="816531"/>
          </a:xfrm>
          <a:prstGeom prst="rect">
            <a:avLst/>
          </a:prstGeom>
        </p:spPr>
        <p:txBody>
          <a:bodyPr vert="horz" lIns="91440" tIns="45720" rIns="91440" bIns="45720" rtlCol="0" anchor="ctr">
            <a:normAutofit/>
          </a:bodyPr>
          <a:lstStyle>
            <a:lvl1pPr>
              <a:defRPr lang="en-US" sz="4219" b="1" i="1" u="none" baseline="0" dirty="0">
                <a:solidFill>
                  <a:schemeClr val="tx1"/>
                </a:solidFill>
                <a:latin typeface="+mj-lt"/>
                <a:ea typeface="+mj-ea"/>
                <a:cs typeface="+mj-cs"/>
              </a:defRPr>
            </a:lvl1pPr>
          </a:lstStyle>
          <a:p>
            <a:pPr lvl="0" algn="ctr">
              <a:spcBef>
                <a:spcPct val="0"/>
              </a:spcBef>
            </a:pPr>
            <a:r>
              <a:rPr lang="en-US" dirty="0"/>
              <a:t>Click to edit title</a:t>
            </a:r>
          </a:p>
        </p:txBody>
      </p:sp>
      <p:sp>
        <p:nvSpPr>
          <p:cNvPr id="5" name="Content Placeholder 4"/>
          <p:cNvSpPr>
            <a:spLocks noGrp="1"/>
          </p:cNvSpPr>
          <p:nvPr>
            <p:ph sz="quarter" idx="11" hasCustomPrompt="1"/>
          </p:nvPr>
        </p:nvSpPr>
        <p:spPr>
          <a:xfrm>
            <a:off x="369180" y="1716643"/>
            <a:ext cx="4461510" cy="3673475"/>
          </a:xfrm>
          <a:prstGeom prst="roundRect">
            <a:avLst>
              <a:gd name="adj" fmla="val 7126"/>
            </a:avLst>
          </a:prstGeom>
          <a:ln>
            <a:solidFill>
              <a:schemeClr val="accent1">
                <a:lumMod val="75000"/>
              </a:schemeClr>
            </a:solidFill>
          </a:ln>
          <a:effectLst>
            <a:glow rad="63500">
              <a:schemeClr val="accent1">
                <a:satMod val="175000"/>
                <a:alpha val="40000"/>
              </a:schemeClr>
            </a:glow>
            <a:outerShdw blurRad="50800" dist="63500" dir="8100000" algn="tr" rotWithShape="0">
              <a:schemeClr val="tx1">
                <a:lumMod val="50000"/>
                <a:alpha val="60000"/>
              </a:schemeClr>
            </a:outerShdw>
          </a:effectLst>
        </p:spPr>
        <p:style>
          <a:lnRef idx="2">
            <a:schemeClr val="accent6"/>
          </a:lnRef>
          <a:fillRef idx="1">
            <a:schemeClr val="lt1"/>
          </a:fillRef>
          <a:effectRef idx="0">
            <a:schemeClr val="accent6"/>
          </a:effectRef>
          <a:fontRef idx="none"/>
        </p:style>
        <p:txBody>
          <a:bodyPr/>
          <a:lstStyle>
            <a:lvl1pPr algn="ctr">
              <a:buNone/>
              <a:defRPr sz="2000" b="1" i="1"/>
            </a:lvl1pPr>
            <a:lvl2pPr>
              <a:buNone/>
              <a:defRPr i="1"/>
            </a:lvl2pPr>
            <a:lvl3pPr>
              <a:buNone/>
              <a:defRPr i="1"/>
            </a:lvl3pPr>
            <a:lvl4pPr>
              <a:buNone/>
              <a:defRPr i="1"/>
            </a:lvl4pPr>
            <a:lvl5pPr>
              <a:buNone/>
              <a:defRPr i="1"/>
            </a:lvl5pPr>
          </a:lstStyle>
          <a:p>
            <a:pPr lvl="0"/>
            <a:r>
              <a:rPr lang="en-US" sz="2000" i="1" dirty="0"/>
              <a:t>Insert image or Clip Art</a:t>
            </a:r>
            <a:endParaRPr lang="en-US" dirty="0"/>
          </a:p>
        </p:txBody>
      </p:sp>
      <p:sp>
        <p:nvSpPr>
          <p:cNvPr id="4" name="Text Placeholder 3"/>
          <p:cNvSpPr>
            <a:spLocks noGrp="1"/>
          </p:cNvSpPr>
          <p:nvPr>
            <p:ph type="body" sz="quarter" idx="16"/>
          </p:nvPr>
        </p:nvSpPr>
        <p:spPr>
          <a:xfrm>
            <a:off x="5107781" y="1716643"/>
            <a:ext cx="3696891" cy="3673475"/>
          </a:xfrm>
          <a:prstGeom prst="rect">
            <a:avLst/>
          </a:prstGeom>
        </p:spPr>
        <p:txBody>
          <a:bodyPr/>
          <a:lstStyle>
            <a:lvl1pPr>
              <a:defRPr lang="en-US" sz="2531" baseline="0" smtClean="0">
                <a:solidFill>
                  <a:schemeClr val="tx1"/>
                </a:solidFill>
              </a:defRPr>
            </a:lvl1pPr>
            <a:lvl2pPr>
              <a:defRPr lang="en-US" sz="2250" baseline="0" smtClean="0">
                <a:solidFill>
                  <a:schemeClr val="tx1"/>
                </a:solidFill>
              </a:defRPr>
            </a:lvl2pPr>
            <a:lvl3pPr>
              <a:defRPr lang="en-US" sz="1969" smtClean="0">
                <a:solidFill>
                  <a:schemeClr val="tx1"/>
                </a:solidFill>
              </a:defRPr>
            </a:lvl3pPr>
            <a:lvl4pPr>
              <a:defRPr lang="en-US" sz="1687" smtClean="0">
                <a:solidFill>
                  <a:schemeClr val="tx1"/>
                </a:solidFill>
              </a:defRPr>
            </a:lvl4pPr>
            <a:lvl5pPr>
              <a:defRPr lang="en-US">
                <a:solidFill>
                  <a:schemeClr val="bg1"/>
                </a:solidFill>
              </a:defRPr>
            </a:lvl5pPr>
          </a:lstStyle>
          <a:p>
            <a:pPr lvl="0">
              <a:spcBef>
                <a:spcPts val="540"/>
              </a:spcBef>
              <a:buFont typeface="Arial" panose="020B0604020202020204" pitchFamily="34" charset="0"/>
              <a:buChar char="•"/>
            </a:pPr>
            <a:r>
              <a:rPr lang="en-US" dirty="0"/>
              <a:t>Click to edit Master text styles</a:t>
            </a:r>
          </a:p>
          <a:p>
            <a:pPr marL="562550" lvl="1" indent="-241093">
              <a:spcBef>
                <a:spcPts val="540"/>
              </a:spcBef>
              <a:buSzPct val="75000"/>
              <a:buFont typeface="Wingdings" panose="05000000000000000000" pitchFamily="2" charset="2"/>
              <a:buChar char="Ø"/>
            </a:pPr>
            <a:r>
              <a:rPr lang="en-US" dirty="0"/>
              <a:t>Second level</a:t>
            </a:r>
          </a:p>
          <a:p>
            <a:pPr marL="843825" lvl="2" indent="-200911">
              <a:spcBef>
                <a:spcPts val="540"/>
              </a:spcBef>
              <a:buSzPct val="75000"/>
              <a:buFont typeface="Wingdings" panose="05000000000000000000" pitchFamily="2" charset="2"/>
              <a:buChar char="§"/>
            </a:pPr>
            <a:r>
              <a:rPr lang="en-US" dirty="0"/>
              <a:t>Third level</a:t>
            </a:r>
          </a:p>
          <a:p>
            <a:pPr marL="1041388" lvl="3" indent="-154032">
              <a:spcBef>
                <a:spcPts val="540"/>
              </a:spcBef>
              <a:buFont typeface="Arial" panose="020B0604020202020204" pitchFamily="34" charset="0"/>
              <a:buChar char="•"/>
            </a:pPr>
            <a:r>
              <a:rPr lang="en-US" dirty="0"/>
              <a:t>Fourth level</a:t>
            </a:r>
          </a:p>
        </p:txBody>
      </p:sp>
      <p:sp>
        <p:nvSpPr>
          <p:cNvPr id="3" name="Slide Number Placeholder 2"/>
          <p:cNvSpPr>
            <a:spLocks noGrp="1"/>
          </p:cNvSpPr>
          <p:nvPr>
            <p:ph type="sldNum" sz="quarter" idx="10"/>
          </p:nvPr>
        </p:nvSpPr>
        <p:spPr/>
        <p:txBody>
          <a:bodyPr/>
          <a:lstStyle/>
          <a:p>
            <a:fld id="{67BDF879-A2E0-4F70-BA76-E296807BF01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77572255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rebuchet-White-Contact Info">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446485" y="642937"/>
            <a:ext cx="8251031" cy="816531"/>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lvl1pPr>
          </a:lstStyle>
          <a:p>
            <a:pPr lvl="0"/>
            <a:r>
              <a:rPr lang="en-US" dirty="0">
                <a:sym typeface="Trebuchet MS" pitchFamily="-100" charset="0"/>
              </a:rPr>
              <a:t>Click to add Contact Info</a:t>
            </a:r>
          </a:p>
        </p:txBody>
      </p:sp>
      <p:sp>
        <p:nvSpPr>
          <p:cNvPr id="2" name="Slide Number Placeholder 1"/>
          <p:cNvSpPr>
            <a:spLocks noGrp="1"/>
          </p:cNvSpPr>
          <p:nvPr>
            <p:ph type="sldNum" sz="quarter" idx="10"/>
          </p:nvPr>
        </p:nvSpPr>
        <p:spPr/>
        <p:txBody>
          <a:bodyPr/>
          <a:lstStyle/>
          <a:p>
            <a:fld id="{88E71DEA-C72C-42CF-90F7-E467E0733BC8}" type="slidenum">
              <a:rPr lang="en-US" smtClean="0">
                <a:solidFill>
                  <a:srgbClr val="FFFFFF"/>
                </a:solidFill>
              </a:rPr>
              <a:pPr/>
              <a:t>‹#›</a:t>
            </a:fld>
            <a:endParaRPr lang="en-US" dirty="0">
              <a:solidFill>
                <a:srgbClr val="FFFFFF"/>
              </a:solidFill>
            </a:endParaRPr>
          </a:p>
        </p:txBody>
      </p:sp>
      <p:sp>
        <p:nvSpPr>
          <p:cNvPr id="11" name="Text Placeholder 10"/>
          <p:cNvSpPr>
            <a:spLocks noGrp="1"/>
          </p:cNvSpPr>
          <p:nvPr>
            <p:ph type="body" sz="quarter" idx="12" hasCustomPrompt="1"/>
          </p:nvPr>
        </p:nvSpPr>
        <p:spPr>
          <a:xfrm>
            <a:off x="446485" y="2143125"/>
            <a:ext cx="8251031" cy="2571750"/>
          </a:xfrm>
          <a:prstGeom prst="rect">
            <a:avLst/>
          </a:prstGeom>
        </p:spPr>
        <p:txBody>
          <a:bodyPr anchor="ctr"/>
          <a:lstStyle>
            <a:lvl1pPr algn="ctr">
              <a:spcBef>
                <a:spcPts val="0"/>
              </a:spcBef>
              <a:defRPr sz="2531" b="0" baseline="0">
                <a:solidFill>
                  <a:schemeClr val="tx1"/>
                </a:solidFill>
              </a:defRPr>
            </a:lvl1pPr>
          </a:lstStyle>
          <a:p>
            <a:pPr lvl="0"/>
            <a:r>
              <a:rPr lang="en-US" b="1" dirty="0"/>
              <a:t>Contact Name #1 (required)</a:t>
            </a:r>
          </a:p>
          <a:p>
            <a:pPr lvl="0"/>
            <a:r>
              <a:rPr lang="en-US" b="0" dirty="0"/>
              <a:t>Position</a:t>
            </a:r>
          </a:p>
          <a:p>
            <a:pPr lvl="0"/>
            <a:r>
              <a:rPr lang="en-US" b="0" dirty="0"/>
              <a:t>Email address</a:t>
            </a:r>
          </a:p>
          <a:p>
            <a:pPr lvl="0"/>
            <a:endParaRPr lang="en-US" b="0" dirty="0"/>
          </a:p>
          <a:p>
            <a:pPr lvl="0"/>
            <a:r>
              <a:rPr lang="en-US" b="1" dirty="0"/>
              <a:t>Contact Name #2 (optional)</a:t>
            </a:r>
          </a:p>
          <a:p>
            <a:pPr lvl="0"/>
            <a:r>
              <a:rPr lang="en-US" b="0" dirty="0"/>
              <a:t>Position</a:t>
            </a:r>
          </a:p>
          <a:p>
            <a:pPr lvl="0"/>
            <a:r>
              <a:rPr lang="en-US" b="0" dirty="0"/>
              <a:t>Email address</a:t>
            </a:r>
            <a:endParaRPr lang="en-US" dirty="0"/>
          </a:p>
        </p:txBody>
      </p:sp>
    </p:spTree>
    <p:extLst>
      <p:ext uri="{BB962C8B-B14F-4D97-AF65-F5344CB8AC3E}">
        <p14:creationId xmlns:p14="http://schemas.microsoft.com/office/powerpoint/2010/main" val="144730314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rebuchet-White-Questions">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446485" y="642937"/>
            <a:ext cx="8251031" cy="816531"/>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lvl1pPr>
          </a:lstStyle>
          <a:p>
            <a:pPr lvl="0"/>
            <a:r>
              <a:rPr lang="en-US" dirty="0">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88E71DEA-C72C-42CF-90F7-E467E0733BC8}" type="slidenum">
              <a:rPr lang="en-US" smtClean="0">
                <a:solidFill>
                  <a:srgbClr val="FFFFFF"/>
                </a:solidFill>
              </a:rPr>
              <a:pPr/>
              <a:t>‹#›</a:t>
            </a:fld>
            <a:endParaRPr lang="en-US" dirty="0">
              <a:solidFill>
                <a:srgbClr val="FFFFFF"/>
              </a:solidFill>
            </a:endParaRPr>
          </a:p>
        </p:txBody>
      </p:sp>
      <p:pic>
        <p:nvPicPr>
          <p:cNvPr id="3" name="Picture 2" descr="Icon graphic of a person raising their hand to ask a question"/>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46484" y="1607344"/>
            <a:ext cx="4500563" cy="4500563"/>
          </a:xfrm>
          <a:prstGeom prst="rect">
            <a:avLst/>
          </a:prstGeom>
        </p:spPr>
      </p:pic>
    </p:spTree>
    <p:extLst>
      <p:ext uri="{BB962C8B-B14F-4D97-AF65-F5344CB8AC3E}">
        <p14:creationId xmlns:p14="http://schemas.microsoft.com/office/powerpoint/2010/main" val="26652935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rebuchet-White-Questions-2">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446485" y="642937"/>
            <a:ext cx="8251031" cy="816531"/>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lvl1pPr>
          </a:lstStyle>
          <a:p>
            <a:pPr lvl="0"/>
            <a:r>
              <a:rPr lang="en-US" dirty="0">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88E71DEA-C72C-42CF-90F7-E467E0733BC8}" type="slidenum">
              <a:rPr lang="en-US" smtClean="0">
                <a:solidFill>
                  <a:srgbClr val="FFFFFF"/>
                </a:solidFill>
              </a:rPr>
              <a:pPr/>
              <a:t>‹#›</a:t>
            </a:fld>
            <a:endParaRPr lang="en-US" dirty="0">
              <a:solidFill>
                <a:srgbClr val="FFFFFF"/>
              </a:solidFill>
            </a:endParaRPr>
          </a:p>
        </p:txBody>
      </p:sp>
      <p:pic>
        <p:nvPicPr>
          <p:cNvPr id="4" name="Picture 3" descr="Icon graphic of two people, a speech bubble, and a question mark"/>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7914" t="24460" r="8633" b="13669"/>
          <a:stretch/>
        </p:blipFill>
        <p:spPr>
          <a:xfrm>
            <a:off x="1464469" y="1523762"/>
            <a:ext cx="6215063" cy="4607719"/>
          </a:xfrm>
          <a:prstGeom prst="rect">
            <a:avLst/>
          </a:prstGeom>
        </p:spPr>
      </p:pic>
    </p:spTree>
    <p:extLst>
      <p:ext uri="{BB962C8B-B14F-4D97-AF65-F5344CB8AC3E}">
        <p14:creationId xmlns:p14="http://schemas.microsoft.com/office/powerpoint/2010/main" val="8633690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rebuchet-White-Questions-3">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446485" y="642937"/>
            <a:ext cx="8251031" cy="816531"/>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lvl1pPr>
          </a:lstStyle>
          <a:p>
            <a:pPr lvl="0"/>
            <a:r>
              <a:rPr lang="en-US" dirty="0">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88E71DEA-C72C-42CF-90F7-E467E0733BC8}" type="slidenum">
              <a:rPr lang="en-US" smtClean="0">
                <a:solidFill>
                  <a:srgbClr val="FFFFFF"/>
                </a:solidFill>
              </a:rPr>
              <a:pPr/>
              <a:t>‹#›</a:t>
            </a:fld>
            <a:endParaRPr lang="en-US" dirty="0">
              <a:solidFill>
                <a:srgbClr val="FFFFFF"/>
              </a:solidFill>
            </a:endParaRPr>
          </a:p>
        </p:txBody>
      </p:sp>
      <p:pic>
        <p:nvPicPr>
          <p:cNvPr id="6" name="Picture 5" descr="Icon graphic of a speech bubble containing a question mark"/>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839516" y="1071562"/>
            <a:ext cx="5464969" cy="5464969"/>
          </a:xfrm>
          <a:prstGeom prst="rect">
            <a:avLst/>
          </a:prstGeom>
        </p:spPr>
      </p:pic>
    </p:spTree>
    <p:extLst>
      <p:ext uri="{BB962C8B-B14F-4D97-AF65-F5344CB8AC3E}">
        <p14:creationId xmlns:p14="http://schemas.microsoft.com/office/powerpoint/2010/main" val="25832836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rebuchet-White Thank You">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446485" y="1660922"/>
            <a:ext cx="8251031" cy="1626319"/>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solidFill>
                  <a:schemeClr val="tx1"/>
                </a:solidFill>
              </a:defRPr>
            </a:lvl1pPr>
          </a:lstStyle>
          <a:p>
            <a:pPr lvl="0"/>
            <a:r>
              <a:rPr lang="en-US" dirty="0">
                <a:sym typeface="Trebuchet MS" pitchFamily="-100" charset="0"/>
              </a:rPr>
              <a:t>Click to add Thank You</a:t>
            </a:r>
          </a:p>
        </p:txBody>
      </p:sp>
      <p:sp>
        <p:nvSpPr>
          <p:cNvPr id="2" name="Slide Number Placeholder 1"/>
          <p:cNvSpPr>
            <a:spLocks noGrp="1"/>
          </p:cNvSpPr>
          <p:nvPr>
            <p:ph type="sldNum" sz="quarter" idx="10"/>
          </p:nvPr>
        </p:nvSpPr>
        <p:spPr/>
        <p:txBody>
          <a:bodyPr/>
          <a:lstStyle/>
          <a:p>
            <a:fld id="{7CD4B2A3-DF06-4EAB-85AB-0641A4D150A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19603686"/>
      </p:ext>
    </p:extLst>
  </p:cSld>
  <p:clrMapOvr>
    <a:overrideClrMapping bg1="lt1" tx1="dk1" bg2="lt2" tx2="dk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lank Layout - Whit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28428" y="161413"/>
            <a:ext cx="7887146" cy="813039"/>
          </a:xfrm>
          <a:prstGeom prst="rect">
            <a:avLst/>
          </a:prstGeom>
        </p:spPr>
        <p:txBody>
          <a:bodyPr anchor="ctr"/>
          <a:lstStyle>
            <a:lvl1pPr algn="ctr">
              <a:defRPr sz="4219">
                <a:solidFill>
                  <a:schemeClr val="tx1"/>
                </a:solidFill>
              </a:defRPr>
            </a:lvl1pPr>
          </a:lstStyle>
          <a:p>
            <a:r>
              <a:rPr lang="en-US" dirty="0"/>
              <a:t>Click to edit Slide title</a:t>
            </a:r>
          </a:p>
        </p:txBody>
      </p:sp>
      <p:sp>
        <p:nvSpPr>
          <p:cNvPr id="5" name="Text Placeholder 3"/>
          <p:cNvSpPr>
            <a:spLocks noGrp="1"/>
          </p:cNvSpPr>
          <p:nvPr>
            <p:ph type="body" sz="quarter" idx="16"/>
          </p:nvPr>
        </p:nvSpPr>
        <p:spPr>
          <a:xfrm>
            <a:off x="628427" y="1240869"/>
            <a:ext cx="3696891" cy="3673475"/>
          </a:xfrm>
          <a:prstGeom prst="rect">
            <a:avLst/>
          </a:prstGeom>
        </p:spPr>
        <p:txBody>
          <a:bodyPr/>
          <a:lstStyle>
            <a:lvl1pPr>
              <a:defRPr lang="en-US" sz="2531" baseline="0" smtClean="0">
                <a:solidFill>
                  <a:schemeClr val="tx1"/>
                </a:solidFill>
              </a:defRPr>
            </a:lvl1pPr>
            <a:lvl2pPr>
              <a:defRPr lang="en-US" sz="2250" baseline="0" smtClean="0">
                <a:solidFill>
                  <a:schemeClr val="tx1"/>
                </a:solidFill>
              </a:defRPr>
            </a:lvl2pPr>
            <a:lvl3pPr>
              <a:defRPr lang="en-US" sz="1969" smtClean="0">
                <a:solidFill>
                  <a:schemeClr val="tx1"/>
                </a:solidFill>
              </a:defRPr>
            </a:lvl3pPr>
            <a:lvl4pPr>
              <a:defRPr lang="en-US" sz="1687" smtClean="0">
                <a:solidFill>
                  <a:schemeClr val="tx1"/>
                </a:solidFill>
              </a:defRPr>
            </a:lvl4pPr>
            <a:lvl5pPr>
              <a:defRPr lang="en-US">
                <a:solidFill>
                  <a:schemeClr val="bg1"/>
                </a:solidFill>
              </a:defRPr>
            </a:lvl5pPr>
          </a:lstStyle>
          <a:p>
            <a:pPr lvl="0">
              <a:spcBef>
                <a:spcPts val="540"/>
              </a:spcBef>
              <a:buFont typeface="Arial" panose="020B0604020202020204" pitchFamily="34" charset="0"/>
              <a:buChar char="•"/>
            </a:pPr>
            <a:r>
              <a:rPr lang="en-US" dirty="0"/>
              <a:t>Click to edit Master text styles</a:t>
            </a:r>
          </a:p>
          <a:p>
            <a:pPr marL="562550" lvl="1" indent="-241093">
              <a:spcBef>
                <a:spcPts val="540"/>
              </a:spcBef>
              <a:buSzPct val="75000"/>
              <a:buFont typeface="Wingdings" panose="05000000000000000000" pitchFamily="2" charset="2"/>
              <a:buChar char="Ø"/>
            </a:pPr>
            <a:r>
              <a:rPr lang="en-US" dirty="0"/>
              <a:t>Second level</a:t>
            </a:r>
          </a:p>
          <a:p>
            <a:pPr marL="843825" lvl="2" indent="-200911">
              <a:spcBef>
                <a:spcPts val="540"/>
              </a:spcBef>
              <a:buSzPct val="75000"/>
              <a:buFont typeface="Wingdings" panose="05000000000000000000" pitchFamily="2" charset="2"/>
              <a:buChar char="§"/>
            </a:pPr>
            <a:r>
              <a:rPr lang="en-US" dirty="0"/>
              <a:t>Third level</a:t>
            </a:r>
          </a:p>
          <a:p>
            <a:pPr marL="1041388" lvl="3" indent="-154032">
              <a:spcBef>
                <a:spcPts val="540"/>
              </a:spcBef>
              <a:buFont typeface="Arial" panose="020B0604020202020204" pitchFamily="34" charset="0"/>
              <a:buChar char="•"/>
            </a:pPr>
            <a:r>
              <a:rPr lang="en-US" dirty="0"/>
              <a:t>Fourth level</a:t>
            </a:r>
          </a:p>
        </p:txBody>
      </p:sp>
      <p:sp>
        <p:nvSpPr>
          <p:cNvPr id="2" name="Slide Number Placeholder 1"/>
          <p:cNvSpPr>
            <a:spLocks noGrp="1"/>
          </p:cNvSpPr>
          <p:nvPr>
            <p:ph type="sldNum" sz="quarter" idx="10"/>
          </p:nvPr>
        </p:nvSpPr>
        <p:spPr/>
        <p:txBody>
          <a:bodyPr/>
          <a:lstStyle/>
          <a:p>
            <a:fld id="{7CD4B2A3-DF06-4EAB-85AB-0641A4D150A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017198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Full Blank Layout - White">
    <p:spTree>
      <p:nvGrpSpPr>
        <p:cNvPr id="1" name=""/>
        <p:cNvGrpSpPr/>
        <p:nvPr/>
      </p:nvGrpSpPr>
      <p:grpSpPr>
        <a:xfrm>
          <a:off x="0" y="0"/>
          <a:ext cx="0" cy="0"/>
          <a:chOff x="0" y="0"/>
          <a:chExt cx="0" cy="0"/>
        </a:xfrm>
      </p:grpSpPr>
      <p:sp>
        <p:nvSpPr>
          <p:cNvPr id="3" name="Rectangle 2" descr="&quot;&quot;"/>
          <p:cNvSpPr/>
          <p:nvPr userDrawn="1"/>
        </p:nvSpPr>
        <p:spPr bwMode="auto">
          <a:xfrm>
            <a:off x="0" y="6062140"/>
            <a:ext cx="9155430" cy="803672"/>
          </a:xfrm>
          <a:prstGeom prst="rect">
            <a:avLst/>
          </a:prstGeom>
          <a:solidFill>
            <a:schemeClr val="bg1"/>
          </a:solidFill>
          <a:ln w="12700" cap="flat" cmpd="sng" algn="ctr">
            <a:noFill/>
            <a:prstDash val="solid"/>
            <a:miter lim="0"/>
            <a:headEnd type="none" w="med" len="med"/>
            <a:tailEnd type="none" w="med" len="med"/>
          </a:ln>
          <a:effectLst/>
        </p:spPr>
        <p:txBody>
          <a:bodyPr vert="horz" wrap="square" lIns="35719" tIns="35719" rIns="35719" bIns="35719" numCol="1" rtlCol="0" anchor="ctr" anchorCtr="0" compatLnSpc="1">
            <a:prstTxWarp prst="textNoShape">
              <a:avLst/>
            </a:prstTxWarp>
          </a:bodyPr>
          <a:lstStyle/>
          <a:p>
            <a:pPr marL="160729" defTabSz="410751" fontAlgn="base" hangingPunct="0">
              <a:spcBef>
                <a:spcPct val="0"/>
              </a:spcBef>
              <a:spcAft>
                <a:spcPct val="0"/>
              </a:spcAft>
            </a:pPr>
            <a:endParaRPr lang="en-US" sz="1266">
              <a:solidFill>
                <a:srgbClr val="5C6670"/>
              </a:solidFill>
              <a:sym typeface="Trebuchet MS" pitchFamily="-100" charset="0"/>
            </a:endParaRPr>
          </a:p>
        </p:txBody>
      </p:sp>
      <p:sp>
        <p:nvSpPr>
          <p:cNvPr id="4" name="Title 1"/>
          <p:cNvSpPr>
            <a:spLocks noGrp="1"/>
          </p:cNvSpPr>
          <p:nvPr>
            <p:ph type="title" hasCustomPrompt="1"/>
          </p:nvPr>
        </p:nvSpPr>
        <p:spPr>
          <a:xfrm>
            <a:off x="628428" y="161413"/>
            <a:ext cx="7887146" cy="813039"/>
          </a:xfrm>
          <a:prstGeom prst="rect">
            <a:avLst/>
          </a:prstGeom>
        </p:spPr>
        <p:txBody>
          <a:bodyPr anchor="ctr"/>
          <a:lstStyle>
            <a:lvl1pPr algn="ctr">
              <a:defRPr sz="4219">
                <a:solidFill>
                  <a:schemeClr val="tx1"/>
                </a:solidFill>
              </a:defRPr>
            </a:lvl1pPr>
          </a:lstStyle>
          <a:p>
            <a:r>
              <a:rPr lang="en-US" dirty="0"/>
              <a:t>Click to edit Slide title</a:t>
            </a:r>
          </a:p>
        </p:txBody>
      </p:sp>
      <p:sp>
        <p:nvSpPr>
          <p:cNvPr id="5" name="Text Placeholder 3"/>
          <p:cNvSpPr>
            <a:spLocks noGrp="1"/>
          </p:cNvSpPr>
          <p:nvPr>
            <p:ph type="body" sz="quarter" idx="16"/>
          </p:nvPr>
        </p:nvSpPr>
        <p:spPr>
          <a:xfrm>
            <a:off x="628427" y="1240869"/>
            <a:ext cx="3696891" cy="3673475"/>
          </a:xfrm>
          <a:prstGeom prst="rect">
            <a:avLst/>
          </a:prstGeom>
        </p:spPr>
        <p:txBody>
          <a:bodyPr/>
          <a:lstStyle>
            <a:lvl1pPr>
              <a:defRPr lang="en-US" sz="2531" baseline="0" smtClean="0">
                <a:solidFill>
                  <a:schemeClr val="tx1"/>
                </a:solidFill>
              </a:defRPr>
            </a:lvl1pPr>
            <a:lvl2pPr>
              <a:defRPr lang="en-US" sz="2250" baseline="0" smtClean="0">
                <a:solidFill>
                  <a:schemeClr val="tx1"/>
                </a:solidFill>
              </a:defRPr>
            </a:lvl2pPr>
            <a:lvl3pPr>
              <a:defRPr lang="en-US" sz="1969" smtClean="0">
                <a:solidFill>
                  <a:schemeClr val="tx1"/>
                </a:solidFill>
              </a:defRPr>
            </a:lvl3pPr>
            <a:lvl4pPr>
              <a:defRPr lang="en-US" sz="1687" smtClean="0">
                <a:solidFill>
                  <a:schemeClr val="tx1"/>
                </a:solidFill>
              </a:defRPr>
            </a:lvl4pPr>
            <a:lvl5pPr>
              <a:defRPr lang="en-US">
                <a:solidFill>
                  <a:schemeClr val="bg1"/>
                </a:solidFill>
              </a:defRPr>
            </a:lvl5pPr>
          </a:lstStyle>
          <a:p>
            <a:pPr lvl="0">
              <a:spcBef>
                <a:spcPts val="540"/>
              </a:spcBef>
              <a:buFont typeface="Arial" panose="020B0604020202020204" pitchFamily="34" charset="0"/>
              <a:buChar char="•"/>
            </a:pPr>
            <a:r>
              <a:rPr lang="en-US" dirty="0"/>
              <a:t>Click to edit Master text styles</a:t>
            </a:r>
          </a:p>
          <a:p>
            <a:pPr marL="562550" lvl="1" indent="-241093">
              <a:spcBef>
                <a:spcPts val="540"/>
              </a:spcBef>
              <a:buSzPct val="75000"/>
              <a:buFont typeface="Wingdings" panose="05000000000000000000" pitchFamily="2" charset="2"/>
              <a:buChar char="Ø"/>
            </a:pPr>
            <a:r>
              <a:rPr lang="en-US" dirty="0"/>
              <a:t>Second level</a:t>
            </a:r>
          </a:p>
          <a:p>
            <a:pPr marL="843825" lvl="2" indent="-200911">
              <a:spcBef>
                <a:spcPts val="540"/>
              </a:spcBef>
              <a:buSzPct val="75000"/>
              <a:buFont typeface="Wingdings" panose="05000000000000000000" pitchFamily="2" charset="2"/>
              <a:buChar char="§"/>
            </a:pPr>
            <a:r>
              <a:rPr lang="en-US" dirty="0"/>
              <a:t>Third level</a:t>
            </a:r>
          </a:p>
          <a:p>
            <a:pPr marL="1041388" lvl="3" indent="-154032">
              <a:spcBef>
                <a:spcPts val="540"/>
              </a:spcBef>
              <a:buFont typeface="Arial" panose="020B0604020202020204" pitchFamily="34" charset="0"/>
              <a:buChar char="•"/>
            </a:pPr>
            <a:r>
              <a:rPr lang="en-US" dirty="0"/>
              <a:t>Fourth level</a:t>
            </a:r>
          </a:p>
        </p:txBody>
      </p:sp>
      <p:sp>
        <p:nvSpPr>
          <p:cNvPr id="2" name="Slide Number Placeholder 1"/>
          <p:cNvSpPr>
            <a:spLocks noGrp="1"/>
          </p:cNvSpPr>
          <p:nvPr>
            <p:ph type="sldNum" sz="quarter" idx="10"/>
          </p:nvPr>
        </p:nvSpPr>
        <p:spPr/>
        <p:txBody>
          <a:bodyPr/>
          <a:lstStyle>
            <a:lvl1pPr>
              <a:defRPr>
                <a:solidFill>
                  <a:schemeClr val="tx1"/>
                </a:solidFill>
              </a:defRPr>
            </a:lvl1pPr>
          </a:lstStyle>
          <a:p>
            <a:fld id="{7CD4B2A3-DF06-4EAB-85AB-0641A4D150A0}" type="slidenum">
              <a:rPr lang="en-US" smtClean="0">
                <a:solidFill>
                  <a:srgbClr val="4F5858"/>
                </a:solidFill>
              </a:rPr>
              <a:pPr/>
              <a:t>‹#›</a:t>
            </a:fld>
            <a:endParaRPr lang="en-US">
              <a:solidFill>
                <a:srgbClr val="4F5858"/>
              </a:solidFill>
            </a:endParaRPr>
          </a:p>
        </p:txBody>
      </p:sp>
    </p:spTree>
    <p:extLst>
      <p:ext uri="{BB962C8B-B14F-4D97-AF65-F5344CB8AC3E}">
        <p14:creationId xmlns:p14="http://schemas.microsoft.com/office/powerpoint/2010/main" val="163586082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rebuchet-Gray Title Slide">
    <p:spTree>
      <p:nvGrpSpPr>
        <p:cNvPr id="1" name=""/>
        <p:cNvGrpSpPr/>
        <p:nvPr/>
      </p:nvGrpSpPr>
      <p:grpSpPr>
        <a:xfrm>
          <a:off x="0" y="0"/>
          <a:ext cx="0" cy="0"/>
          <a:chOff x="0" y="0"/>
          <a:chExt cx="0" cy="0"/>
        </a:xfrm>
      </p:grpSpPr>
      <p:sp>
        <p:nvSpPr>
          <p:cNvPr id="4" name="Title Placeholder"/>
          <p:cNvSpPr>
            <a:spLocks noGrp="1"/>
          </p:cNvSpPr>
          <p:nvPr>
            <p:ph type="title" hasCustomPrompt="1"/>
          </p:nvPr>
        </p:nvSpPr>
        <p:spPr bwMode="auto">
          <a:xfrm>
            <a:off x="446485" y="1660922"/>
            <a:ext cx="8251031" cy="1626319"/>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defRPr/>
            </a:lvl1pPr>
          </a:lstStyle>
          <a:p>
            <a:pPr lvl="0"/>
            <a:r>
              <a:rPr lang="en-US" dirty="0">
                <a:sym typeface="Trebuchet MS" pitchFamily="-100" charset="0"/>
              </a:rPr>
              <a:t>Your Presentation Title</a:t>
            </a:r>
          </a:p>
        </p:txBody>
      </p:sp>
      <p:sp>
        <p:nvSpPr>
          <p:cNvPr id="8" name="Text Placeholder 7"/>
          <p:cNvSpPr>
            <a:spLocks noGrp="1"/>
          </p:cNvSpPr>
          <p:nvPr>
            <p:ph type="body" sz="quarter" idx="10" hasCustomPrompt="1"/>
          </p:nvPr>
        </p:nvSpPr>
        <p:spPr>
          <a:xfrm>
            <a:off x="1141929" y="3643312"/>
            <a:ext cx="6860143" cy="816531"/>
          </a:xfrm>
          <a:prstGeom prst="rect">
            <a:avLst/>
          </a:prstGeom>
        </p:spPr>
        <p:txBody>
          <a:bodyPr anchor="ctr"/>
          <a:lstStyle>
            <a:lvl1pPr algn="ctr">
              <a:defRPr baseline="0">
                <a:solidFill>
                  <a:schemeClr val="bg1"/>
                </a:solidFill>
              </a:defRPr>
            </a:lvl1pPr>
            <a:lvl2pPr algn="r">
              <a:defRPr baseline="0">
                <a:solidFill>
                  <a:schemeClr val="bg1"/>
                </a:solidFill>
              </a:defRPr>
            </a:lvl2pPr>
          </a:lstStyle>
          <a:p>
            <a:pPr lvl="0"/>
            <a:r>
              <a:rPr lang="en-US" dirty="0"/>
              <a:t>The subtitle</a:t>
            </a:r>
          </a:p>
        </p:txBody>
      </p:sp>
      <p:sp>
        <p:nvSpPr>
          <p:cNvPr id="3" name="Text Placeholder 2"/>
          <p:cNvSpPr>
            <a:spLocks noGrp="1"/>
          </p:cNvSpPr>
          <p:nvPr>
            <p:ph type="body" sz="quarter" idx="11" hasCustomPrompt="1"/>
          </p:nvPr>
        </p:nvSpPr>
        <p:spPr>
          <a:xfrm>
            <a:off x="3232547" y="4815915"/>
            <a:ext cx="4769525" cy="411480"/>
          </a:xfrm>
          <a:prstGeom prst="rect">
            <a:avLst/>
          </a:prstGeom>
        </p:spPr>
        <p:txBody>
          <a:bodyPr anchor="ctr"/>
          <a:lstStyle>
            <a:lvl1pPr marL="0" algn="r">
              <a:spcBef>
                <a:spcPts val="0"/>
              </a:spcBef>
              <a:defRPr sz="1687" b="1" baseline="0">
                <a:solidFill>
                  <a:schemeClr val="bg1"/>
                </a:solidFill>
              </a:defRPr>
            </a:lvl1pPr>
          </a:lstStyle>
          <a:p>
            <a:pPr lvl="0"/>
            <a:r>
              <a:rPr lang="en-US" dirty="0"/>
              <a:t>Presented by: Name of Presenter</a:t>
            </a:r>
          </a:p>
        </p:txBody>
      </p:sp>
      <p:sp>
        <p:nvSpPr>
          <p:cNvPr id="7" name="Date Placeholder 6"/>
          <p:cNvSpPr>
            <a:spLocks noGrp="1"/>
          </p:cNvSpPr>
          <p:nvPr>
            <p:ph type="dt" sz="half" idx="14"/>
          </p:nvPr>
        </p:nvSpPr>
        <p:spPr>
          <a:xfrm>
            <a:off x="5944895" y="5250656"/>
            <a:ext cx="2057176" cy="365001"/>
          </a:xfrm>
        </p:spPr>
        <p:txBody>
          <a:bodyPr/>
          <a:lstStyle/>
          <a:p>
            <a:fld id="{F266A2F6-10A3-4D87-8EA4-56158665A17A}" type="datetime7">
              <a:rPr lang="en-US" smtClean="0">
                <a:solidFill>
                  <a:srgbClr val="FFFFFF"/>
                </a:solidFill>
              </a:rPr>
              <a:pPr/>
              <a:t>Mar-17</a:t>
            </a:fld>
            <a:endParaRPr lang="en-US" dirty="0">
              <a:solidFill>
                <a:srgbClr val="FFFFFF"/>
              </a:solidFill>
            </a:endParaRPr>
          </a:p>
        </p:txBody>
      </p:sp>
      <p:sp>
        <p:nvSpPr>
          <p:cNvPr id="2" name="Slide Number Placeholder 1"/>
          <p:cNvSpPr>
            <a:spLocks noGrp="1"/>
          </p:cNvSpPr>
          <p:nvPr>
            <p:ph type="sldNum" sz="quarter" idx="12"/>
          </p:nvPr>
        </p:nvSpPr>
        <p:spPr/>
        <p:txBody>
          <a:bodyPr/>
          <a:lstStyle/>
          <a:p>
            <a:fld id="{88E71DEA-C72C-42CF-90F7-E467E0733BC8}" type="slidenum">
              <a:rPr lang="en-US" smtClean="0">
                <a:solidFill>
                  <a:srgbClr val="4F5858"/>
                </a:solidFill>
              </a:rPr>
              <a:pPr/>
              <a:t>‹#›</a:t>
            </a:fld>
            <a:endParaRPr lang="en-US" dirty="0">
              <a:solidFill>
                <a:srgbClr val="4F5858"/>
              </a:solidFill>
            </a:endParaRPr>
          </a:p>
        </p:txBody>
      </p:sp>
    </p:spTree>
    <p:extLst>
      <p:ext uri="{BB962C8B-B14F-4D97-AF65-F5344CB8AC3E}">
        <p14:creationId xmlns:p14="http://schemas.microsoft.com/office/powerpoint/2010/main" val="142962839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rebuchet-Images-Gray Title">
    <p:spTree>
      <p:nvGrpSpPr>
        <p:cNvPr id="1" name=""/>
        <p:cNvGrpSpPr/>
        <p:nvPr/>
      </p:nvGrpSpPr>
      <p:grpSpPr>
        <a:xfrm>
          <a:off x="0" y="0"/>
          <a:ext cx="0" cy="0"/>
          <a:chOff x="0" y="0"/>
          <a:chExt cx="0" cy="0"/>
        </a:xfrm>
      </p:grpSpPr>
      <p:sp>
        <p:nvSpPr>
          <p:cNvPr id="6" name="AutoShape 5" descr="&quot;&quot;"/>
          <p:cNvSpPr>
            <a:spLocks/>
          </p:cNvSpPr>
          <p:nvPr userDrawn="1"/>
        </p:nvSpPr>
        <p:spPr bwMode="auto">
          <a:xfrm>
            <a:off x="0" y="481113"/>
            <a:ext cx="9161859" cy="128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alpha val="4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defTabSz="410751" fontAlgn="base" hangingPunct="0">
              <a:spcBef>
                <a:spcPct val="0"/>
              </a:spcBef>
              <a:spcAft>
                <a:spcPct val="0"/>
              </a:spcAft>
              <a:defRPr/>
            </a:pPr>
            <a:endParaRPr lang="en-US" sz="1547">
              <a:solidFill>
                <a:srgbClr val="5C6670"/>
              </a:solidFill>
              <a:sym typeface="Trebuchet MS" pitchFamily="-100" charset="0"/>
            </a:endParaRPr>
          </a:p>
        </p:txBody>
      </p:sp>
      <p:sp>
        <p:nvSpPr>
          <p:cNvPr id="7" name="Content Placeholder 11"/>
          <p:cNvSpPr>
            <a:spLocks noGrp="1"/>
          </p:cNvSpPr>
          <p:nvPr>
            <p:ph sz="quarter" idx="14" hasCustomPrompt="1"/>
          </p:nvPr>
        </p:nvSpPr>
        <p:spPr>
          <a:xfrm>
            <a:off x="446484" y="481113"/>
            <a:ext cx="1285875" cy="1285875"/>
          </a:xfrm>
          <a:prstGeom prst="rect">
            <a:avLst/>
          </a:prstGeom>
        </p:spPr>
        <p:txBody>
          <a:bodyPr/>
          <a:lstStyle>
            <a:lvl1pPr marL="0" indent="0">
              <a:defRPr lang="en-US" sz="1547" baseline="0" dirty="0">
                <a:solidFill>
                  <a:schemeClr val="bg1"/>
                </a:solidFill>
              </a:defRPr>
            </a:lvl1pPr>
          </a:lstStyle>
          <a:p>
            <a:pPr lvl="0"/>
            <a:r>
              <a:rPr lang="en-US" dirty="0"/>
              <a:t>Click to add Image</a:t>
            </a:r>
          </a:p>
        </p:txBody>
      </p:sp>
      <p:sp>
        <p:nvSpPr>
          <p:cNvPr id="11" name="Content Placeholder 11"/>
          <p:cNvSpPr>
            <a:spLocks noGrp="1"/>
          </p:cNvSpPr>
          <p:nvPr>
            <p:ph sz="quarter" idx="16" hasCustomPrompt="1"/>
          </p:nvPr>
        </p:nvSpPr>
        <p:spPr>
          <a:xfrm>
            <a:off x="3929063" y="482203"/>
            <a:ext cx="1285875" cy="1285875"/>
          </a:xfrm>
          <a:prstGeom prst="rect">
            <a:avLst/>
          </a:prstGeom>
        </p:spPr>
        <p:txBody>
          <a:bodyPr/>
          <a:lstStyle>
            <a:lvl1pPr marL="0" marR="0" indent="0" algn="l" defTabSz="410751" rtl="0" eaLnBrk="0" fontAlgn="base" latinLnBrk="0" hangingPunct="0">
              <a:lnSpc>
                <a:spcPct val="100000"/>
              </a:lnSpc>
              <a:spcBef>
                <a:spcPts val="2953"/>
              </a:spcBef>
              <a:spcAft>
                <a:spcPct val="0"/>
              </a:spcAft>
              <a:buClrTx/>
              <a:buSzTx/>
              <a:buFontTx/>
              <a:buNone/>
              <a:tabLst/>
              <a:defRPr lang="en-US" sz="1547" baseline="0" dirty="0">
                <a:solidFill>
                  <a:schemeClr val="bg1"/>
                </a:solidFill>
              </a:defRPr>
            </a:lvl1pPr>
          </a:lstStyle>
          <a:p>
            <a:pPr marL="0" marR="0" lvl="0" indent="0" algn="l" defTabSz="410751" rtl="0" eaLnBrk="0" fontAlgn="base" latinLnBrk="0" hangingPunct="0">
              <a:lnSpc>
                <a:spcPct val="100000"/>
              </a:lnSpc>
              <a:spcBef>
                <a:spcPts val="2953"/>
              </a:spcBef>
              <a:spcAft>
                <a:spcPct val="0"/>
              </a:spcAft>
              <a:buClrTx/>
              <a:buSzTx/>
              <a:buFontTx/>
              <a:buNone/>
              <a:tabLst/>
              <a:defRPr/>
            </a:pPr>
            <a:r>
              <a:rPr lang="en-US" dirty="0"/>
              <a:t>Click to add Image</a:t>
            </a:r>
          </a:p>
        </p:txBody>
      </p:sp>
      <p:sp>
        <p:nvSpPr>
          <p:cNvPr id="9" name="Content Placeholder 11"/>
          <p:cNvSpPr>
            <a:spLocks noGrp="1"/>
          </p:cNvSpPr>
          <p:nvPr>
            <p:ph sz="quarter" idx="15" hasCustomPrompt="1"/>
          </p:nvPr>
        </p:nvSpPr>
        <p:spPr>
          <a:xfrm>
            <a:off x="7411641" y="481113"/>
            <a:ext cx="1285875" cy="1285875"/>
          </a:xfrm>
          <a:prstGeom prst="rect">
            <a:avLst/>
          </a:prstGeom>
        </p:spPr>
        <p:txBody>
          <a:bodyPr/>
          <a:lstStyle>
            <a:lvl1pPr marL="0" marR="0" indent="0" algn="l" defTabSz="410751" rtl="0" eaLnBrk="0" fontAlgn="base" latinLnBrk="0" hangingPunct="0">
              <a:lnSpc>
                <a:spcPct val="100000"/>
              </a:lnSpc>
              <a:spcBef>
                <a:spcPts val="2953"/>
              </a:spcBef>
              <a:spcAft>
                <a:spcPct val="0"/>
              </a:spcAft>
              <a:buClrTx/>
              <a:buSzTx/>
              <a:buFontTx/>
              <a:buNone/>
              <a:tabLst/>
              <a:defRPr lang="en-US" sz="1547" baseline="0" dirty="0">
                <a:solidFill>
                  <a:schemeClr val="bg1"/>
                </a:solidFill>
              </a:defRPr>
            </a:lvl1pPr>
          </a:lstStyle>
          <a:p>
            <a:pPr marL="0" marR="0" lvl="0" indent="0" algn="l" defTabSz="410751" rtl="0" eaLnBrk="0" fontAlgn="base" latinLnBrk="0" hangingPunct="0">
              <a:lnSpc>
                <a:spcPct val="100000"/>
              </a:lnSpc>
              <a:spcBef>
                <a:spcPts val="2953"/>
              </a:spcBef>
              <a:spcAft>
                <a:spcPct val="0"/>
              </a:spcAft>
              <a:buClrTx/>
              <a:buSzTx/>
              <a:buFontTx/>
              <a:buNone/>
              <a:tabLst/>
              <a:defRPr/>
            </a:pPr>
            <a:r>
              <a:rPr lang="en-US" dirty="0"/>
              <a:t>Click to add Image</a:t>
            </a:r>
          </a:p>
        </p:txBody>
      </p:sp>
      <p:sp>
        <p:nvSpPr>
          <p:cNvPr id="4" name="Title Placeholder 2"/>
          <p:cNvSpPr>
            <a:spLocks noGrp="1"/>
          </p:cNvSpPr>
          <p:nvPr>
            <p:ph type="title" hasCustomPrompt="1"/>
          </p:nvPr>
        </p:nvSpPr>
        <p:spPr bwMode="auto">
          <a:xfrm>
            <a:off x="446485" y="1660922"/>
            <a:ext cx="8251031" cy="1626319"/>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defRPr/>
            </a:lvl1pPr>
          </a:lstStyle>
          <a:p>
            <a:pPr lvl="0"/>
            <a:r>
              <a:rPr lang="en-US" dirty="0">
                <a:sym typeface="Trebuchet MS" pitchFamily="-100" charset="0"/>
              </a:rPr>
              <a:t>Your Presentation Title</a:t>
            </a:r>
          </a:p>
        </p:txBody>
      </p:sp>
      <p:sp>
        <p:nvSpPr>
          <p:cNvPr id="8" name="Text Placeholder 7"/>
          <p:cNvSpPr>
            <a:spLocks noGrp="1"/>
          </p:cNvSpPr>
          <p:nvPr>
            <p:ph type="body" sz="quarter" idx="10" hasCustomPrompt="1"/>
          </p:nvPr>
        </p:nvSpPr>
        <p:spPr>
          <a:xfrm>
            <a:off x="1141929" y="3643312"/>
            <a:ext cx="6860143" cy="816531"/>
          </a:xfrm>
          <a:prstGeom prst="rect">
            <a:avLst/>
          </a:prstGeom>
        </p:spPr>
        <p:txBody>
          <a:bodyPr anchor="ctr"/>
          <a:lstStyle>
            <a:lvl1pPr algn="ctr">
              <a:defRPr baseline="0">
                <a:solidFill>
                  <a:schemeClr val="bg1"/>
                </a:solidFill>
              </a:defRPr>
            </a:lvl1pPr>
            <a:lvl2pPr algn="r">
              <a:defRPr baseline="0">
                <a:solidFill>
                  <a:schemeClr val="bg1"/>
                </a:solidFill>
              </a:defRPr>
            </a:lvl2pPr>
          </a:lstStyle>
          <a:p>
            <a:pPr lvl="0"/>
            <a:r>
              <a:rPr lang="en-US" dirty="0"/>
              <a:t>The subtitle</a:t>
            </a:r>
          </a:p>
        </p:txBody>
      </p:sp>
      <p:sp>
        <p:nvSpPr>
          <p:cNvPr id="3" name="Text Placeholder 2"/>
          <p:cNvSpPr>
            <a:spLocks noGrp="1"/>
          </p:cNvSpPr>
          <p:nvPr>
            <p:ph type="body" sz="quarter" idx="11" hasCustomPrompt="1"/>
          </p:nvPr>
        </p:nvSpPr>
        <p:spPr>
          <a:xfrm>
            <a:off x="3232547" y="4815915"/>
            <a:ext cx="4769525" cy="411480"/>
          </a:xfrm>
          <a:prstGeom prst="rect">
            <a:avLst/>
          </a:prstGeom>
        </p:spPr>
        <p:txBody>
          <a:bodyPr anchor="ctr"/>
          <a:lstStyle>
            <a:lvl1pPr marL="0" algn="r">
              <a:spcBef>
                <a:spcPts val="0"/>
              </a:spcBef>
              <a:defRPr sz="1687" b="1" baseline="0">
                <a:solidFill>
                  <a:schemeClr val="bg1"/>
                </a:solidFill>
              </a:defRPr>
            </a:lvl1pPr>
          </a:lstStyle>
          <a:p>
            <a:pPr lvl="0"/>
            <a:r>
              <a:rPr lang="en-US" dirty="0"/>
              <a:t>Presented by: Name of Presenter</a:t>
            </a:r>
          </a:p>
        </p:txBody>
      </p:sp>
      <p:sp>
        <p:nvSpPr>
          <p:cNvPr id="13" name="Date Placeholder 6"/>
          <p:cNvSpPr>
            <a:spLocks noGrp="1"/>
          </p:cNvSpPr>
          <p:nvPr>
            <p:ph type="dt" sz="half" idx="18"/>
          </p:nvPr>
        </p:nvSpPr>
        <p:spPr>
          <a:xfrm>
            <a:off x="5944895" y="5260702"/>
            <a:ext cx="2057176" cy="365001"/>
          </a:xfrm>
        </p:spPr>
        <p:txBody>
          <a:bodyPr/>
          <a:lstStyle/>
          <a:p>
            <a:fld id="{0D6B21D6-F998-49AD-A224-AB141727F7D0}" type="datetime7">
              <a:rPr lang="en-US" smtClean="0">
                <a:solidFill>
                  <a:srgbClr val="FFFFFF"/>
                </a:solidFill>
              </a:rPr>
              <a:pPr/>
              <a:t>Mar-17</a:t>
            </a:fld>
            <a:endParaRPr lang="en-US">
              <a:solidFill>
                <a:srgbClr val="FFFFFF"/>
              </a:solidFill>
            </a:endParaRPr>
          </a:p>
        </p:txBody>
      </p:sp>
      <p:sp>
        <p:nvSpPr>
          <p:cNvPr id="2" name="Slide Number Placeholder 1"/>
          <p:cNvSpPr>
            <a:spLocks noGrp="1"/>
          </p:cNvSpPr>
          <p:nvPr>
            <p:ph type="sldNum" sz="quarter" idx="17"/>
          </p:nvPr>
        </p:nvSpPr>
        <p:spPr/>
        <p:txBody>
          <a:bodyPr/>
          <a:lstStyle/>
          <a:p>
            <a:fld id="{88E71DEA-C72C-42CF-90F7-E467E0733BC8}" type="slidenum">
              <a:rPr lang="en-US" smtClean="0">
                <a:solidFill>
                  <a:srgbClr val="4F5858"/>
                </a:solidFill>
              </a:rPr>
              <a:pPr/>
              <a:t>‹#›</a:t>
            </a:fld>
            <a:endParaRPr lang="en-US" dirty="0">
              <a:solidFill>
                <a:srgbClr val="4F5858"/>
              </a:solidFill>
            </a:endParaRPr>
          </a:p>
        </p:txBody>
      </p:sp>
    </p:spTree>
    <p:extLst>
      <p:ext uri="{BB962C8B-B14F-4D97-AF65-F5344CB8AC3E}">
        <p14:creationId xmlns:p14="http://schemas.microsoft.com/office/powerpoint/2010/main" val="31069333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5660" cy="439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p:nvPr userDrawn="1"/>
        </p:nvSpPr>
        <p:spPr>
          <a:xfrm>
            <a:off x="0" y="155588"/>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2B800"/>
              </a:solidFill>
              <a:latin typeface="Arial"/>
            </a:endParaRPr>
          </a:p>
        </p:txBody>
      </p:sp>
      <p:sp>
        <p:nvSpPr>
          <p:cNvPr id="9" name="Rectangle 8"/>
          <p:cNvSpPr/>
          <p:nvPr userDrawn="1"/>
        </p:nvSpPr>
        <p:spPr>
          <a:xfrm>
            <a:off x="0" y="13"/>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914400">
              <a:defRPr/>
            </a:pPr>
            <a:endParaRPr lang="en-US" dirty="0">
              <a:solidFill>
                <a:prstClr val="white"/>
              </a:solidFill>
              <a:latin typeface="Arial"/>
            </a:endParaRPr>
          </a:p>
        </p:txBody>
      </p:sp>
      <p:sp>
        <p:nvSpPr>
          <p:cNvPr id="10" name="TextBox 7"/>
          <p:cNvSpPr txBox="1">
            <a:spLocks noChangeArrowheads="1"/>
          </p:cNvSpPr>
          <p:nvPr userDrawn="1"/>
        </p:nvSpPr>
        <p:spPr bwMode="auto">
          <a:xfrm>
            <a:off x="5873356" y="164099"/>
            <a:ext cx="3212306"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defTabSz="914400" fontAlgn="base">
              <a:spcBef>
                <a:spcPct val="0"/>
              </a:spcBef>
              <a:spcAft>
                <a:spcPct val="0"/>
              </a:spcAft>
            </a:pPr>
            <a:fld id="{C42C1FC1-E71E-498A-9D8D-6EE4568D88E9}" type="slidenum">
              <a:rPr lang="en-US" altLang="en-US" sz="1600">
                <a:solidFill>
                  <a:prstClr val="white"/>
                </a:solidFill>
                <a:cs typeface="Arial" panose="020B0604020202020204" pitchFamily="34" charset="0"/>
              </a:rPr>
              <a:pPr algn="r" defTabSz="914400" fontAlgn="base">
                <a:spcBef>
                  <a:spcPct val="0"/>
                </a:spcBef>
                <a:spcAft>
                  <a:spcPct val="0"/>
                </a:spcAft>
              </a:pPr>
              <a:t>‹#›</a:t>
            </a:fld>
            <a:endParaRPr lang="en-US" altLang="en-US" sz="1600" dirty="0">
              <a:solidFill>
                <a:prstClr val="white"/>
              </a:solidFill>
              <a:cs typeface="Arial" panose="020B0604020202020204" pitchFamily="34" charset="0"/>
            </a:endParaRPr>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200" b="1">
                <a:solidFill>
                  <a:schemeClr val="tx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lvl1pPr>
              <a:defRPr sz="2200">
                <a:solidFill>
                  <a:schemeClr val="tx1"/>
                </a:solidFill>
                <a:latin typeface="Arial" panose="020B0604020202020204" pitchFamily="34" charset="0"/>
                <a:cs typeface="Arial" panose="020B0604020202020204" pitchFamily="34" charset="0"/>
              </a:defRPr>
            </a:lvl1pPr>
            <a:lvl2pPr>
              <a:defRPr sz="2200">
                <a:solidFill>
                  <a:schemeClr val="tx1"/>
                </a:solidFill>
                <a:latin typeface="Arial" panose="020B0604020202020204" pitchFamily="34" charset="0"/>
                <a:cs typeface="Arial" panose="020B0604020202020204" pitchFamily="34" charset="0"/>
              </a:defRPr>
            </a:lvl2pPr>
            <a:lvl3pPr>
              <a:defRPr sz="2200">
                <a:solidFill>
                  <a:schemeClr val="tx1"/>
                </a:solidFill>
                <a:latin typeface="Arial" panose="020B0604020202020204" pitchFamily="34" charset="0"/>
                <a:cs typeface="Arial" panose="020B0604020202020204" pitchFamily="34" charset="0"/>
              </a:defRPr>
            </a:lvl3pPr>
            <a:lvl4pPr>
              <a:defRPr sz="2200">
                <a:solidFill>
                  <a:schemeClr val="tx1"/>
                </a:solidFill>
                <a:latin typeface="Arial" panose="020B0604020202020204" pitchFamily="34" charset="0"/>
                <a:cs typeface="Arial" panose="020B0604020202020204" pitchFamily="34" charset="0"/>
              </a:defRPr>
            </a:lvl4pPr>
            <a:lvl5pPr>
              <a:defRPr sz="2200">
                <a:solidFill>
                  <a:schemeClr val="tx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52" y="1681163"/>
            <a:ext cx="3887391" cy="823912"/>
          </a:xfrm>
          <a:prstGeom prst="rect">
            <a:avLst/>
          </a:prstGeom>
        </p:spPr>
        <p:txBody>
          <a:bodyPr anchor="b"/>
          <a:lstStyle>
            <a:lvl1pPr marL="0" indent="0">
              <a:buNone/>
              <a:defRPr sz="2200" b="1">
                <a:solidFill>
                  <a:schemeClr val="tx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29152" y="2505075"/>
            <a:ext cx="3887391" cy="3684588"/>
          </a:xfrm>
          <a:prstGeom prst="rect">
            <a:avLst/>
          </a:prstGeom>
        </p:spPr>
        <p:txBody>
          <a:bodyPr/>
          <a:lstStyle>
            <a:lvl1pPr>
              <a:defRPr sz="2200">
                <a:solidFill>
                  <a:schemeClr val="tx1"/>
                </a:solidFill>
                <a:latin typeface="Arial" panose="020B0604020202020204" pitchFamily="34" charset="0"/>
                <a:cs typeface="Arial" panose="020B0604020202020204" pitchFamily="34" charset="0"/>
              </a:defRPr>
            </a:lvl1pPr>
            <a:lvl2pPr>
              <a:defRPr sz="2200">
                <a:solidFill>
                  <a:schemeClr val="tx1"/>
                </a:solidFill>
                <a:latin typeface="Arial" panose="020B0604020202020204" pitchFamily="34" charset="0"/>
                <a:cs typeface="Arial" panose="020B0604020202020204" pitchFamily="34" charset="0"/>
              </a:defRPr>
            </a:lvl2pPr>
            <a:lvl3pPr>
              <a:defRPr sz="2200">
                <a:solidFill>
                  <a:schemeClr val="tx1"/>
                </a:solidFill>
                <a:latin typeface="Arial" panose="020B0604020202020204" pitchFamily="34" charset="0"/>
                <a:cs typeface="Arial" panose="020B0604020202020204" pitchFamily="34" charset="0"/>
              </a:defRPr>
            </a:lvl3pPr>
            <a:lvl4pPr>
              <a:defRPr sz="2200">
                <a:solidFill>
                  <a:schemeClr val="tx1"/>
                </a:solidFill>
                <a:latin typeface="Arial" panose="020B0604020202020204" pitchFamily="34" charset="0"/>
                <a:cs typeface="Arial" panose="020B0604020202020204" pitchFamily="34" charset="0"/>
              </a:defRPr>
            </a:lvl4pPr>
            <a:lvl5pPr>
              <a:defRPr sz="2200">
                <a:solidFill>
                  <a:schemeClr val="tx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Footer Placeholder 7"/>
          <p:cNvSpPr>
            <a:spLocks noGrp="1"/>
          </p:cNvSpPr>
          <p:nvPr>
            <p:ph type="ftr" sz="quarter" idx="10"/>
          </p:nvPr>
        </p:nvSpPr>
        <p:spPr/>
        <p:txBody>
          <a:bodyPr/>
          <a:lstStyle>
            <a:lvl1pPr>
              <a:defRPr/>
            </a:lvl1pPr>
          </a:lstStyle>
          <a:p>
            <a:pPr>
              <a:defRPr/>
            </a:pPr>
            <a:endParaRPr lang="en-US" dirty="0">
              <a:solidFill>
                <a:prstClr val="black">
                  <a:tint val="75000"/>
                </a:prstClr>
              </a:solidFill>
              <a:latin typeface="Arial"/>
            </a:endParaRPr>
          </a:p>
        </p:txBody>
      </p:sp>
      <p:sp>
        <p:nvSpPr>
          <p:cNvPr id="12" name="Date Placeholder 3"/>
          <p:cNvSpPr>
            <a:spLocks noGrp="1"/>
          </p:cNvSpPr>
          <p:nvPr>
            <p:ph type="dt" sz="half" idx="11"/>
          </p:nvPr>
        </p:nvSpPr>
        <p:spPr>
          <a:xfrm>
            <a:off x="180975" y="150826"/>
            <a:ext cx="4114800" cy="363537"/>
          </a:xfrm>
          <a:prstGeom prst="rect">
            <a:avLst/>
          </a:prstGeom>
        </p:spPr>
        <p:txBody>
          <a:bodyPr tIns="0" bIns="0" anchor="ctr"/>
          <a:lstStyle>
            <a:lvl1pPr eaLnBrk="1" fontAlgn="auto" hangingPunct="1">
              <a:spcBef>
                <a:spcPts val="0"/>
              </a:spcBef>
              <a:spcAft>
                <a:spcPts val="0"/>
              </a:spcAft>
              <a:defRPr sz="1600" smtClean="0">
                <a:solidFill>
                  <a:schemeClr val="bg1"/>
                </a:solidFill>
                <a:latin typeface="Arial" panose="020B0604020202020204" pitchFamily="34" charset="0"/>
                <a:cs typeface="Arial" panose="020B0604020202020204" pitchFamily="34" charset="0"/>
              </a:defRPr>
            </a:lvl1pPr>
          </a:lstStyle>
          <a:p>
            <a:pPr defTabSz="914400">
              <a:defRPr/>
            </a:pPr>
            <a:fld id="{7757511A-6ECF-4F2F-AEF8-281075A48618}" type="datetime4">
              <a:rPr lang="en-US">
                <a:solidFill>
                  <a:prstClr val="white"/>
                </a:solidFill>
              </a:rPr>
              <a:pPr defTabSz="914400">
                <a:defRPr/>
              </a:pPr>
              <a:t>March 30, 2017</a:t>
            </a:fld>
            <a:endParaRPr lang="en-CA" dirty="0">
              <a:solidFill>
                <a:prstClr val="white"/>
              </a:solidFill>
            </a:endParaRPr>
          </a:p>
        </p:txBody>
      </p:sp>
      <p:sp>
        <p:nvSpPr>
          <p:cNvPr id="13" name="Title 1"/>
          <p:cNvSpPr>
            <a:spLocks noGrp="1"/>
          </p:cNvSpPr>
          <p:nvPr>
            <p:ph type="title"/>
          </p:nvPr>
        </p:nvSpPr>
        <p:spPr>
          <a:xfrm>
            <a:off x="628650" y="773192"/>
            <a:ext cx="7886700" cy="1052434"/>
          </a:xfrm>
        </p:spPr>
        <p:txBody>
          <a:bodyPr anchor="b"/>
          <a:lstStyle>
            <a:lvl1pPr>
              <a:defRPr sz="3200" b="1">
                <a:solidFill>
                  <a:srgbClr val="503278"/>
                </a:solidFill>
                <a:latin typeface="+mj-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7354814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rebuchet-Images 2-Gray Title">
    <p:spTree>
      <p:nvGrpSpPr>
        <p:cNvPr id="1" name=""/>
        <p:cNvGrpSpPr/>
        <p:nvPr/>
      </p:nvGrpSpPr>
      <p:grpSpPr>
        <a:xfrm>
          <a:off x="0" y="0"/>
          <a:ext cx="0" cy="0"/>
          <a:chOff x="0" y="0"/>
          <a:chExt cx="0" cy="0"/>
        </a:xfrm>
      </p:grpSpPr>
      <p:sp>
        <p:nvSpPr>
          <p:cNvPr id="6" name="AutoShape 5" descr="&quot;&quot;"/>
          <p:cNvSpPr>
            <a:spLocks/>
          </p:cNvSpPr>
          <p:nvPr userDrawn="1"/>
        </p:nvSpPr>
        <p:spPr bwMode="auto">
          <a:xfrm rot="5400000">
            <a:off x="-2359581" y="2359581"/>
            <a:ext cx="6107906" cy="138874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alpha val="4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defTabSz="410751" fontAlgn="base" hangingPunct="0">
              <a:spcBef>
                <a:spcPct val="0"/>
              </a:spcBef>
              <a:spcAft>
                <a:spcPct val="0"/>
              </a:spcAft>
              <a:defRPr/>
            </a:pPr>
            <a:endParaRPr lang="en-US" sz="1547">
              <a:solidFill>
                <a:srgbClr val="5C6670"/>
              </a:solidFill>
              <a:sym typeface="Trebuchet MS" pitchFamily="-100" charset="0"/>
            </a:endParaRPr>
          </a:p>
        </p:txBody>
      </p:sp>
      <p:sp>
        <p:nvSpPr>
          <p:cNvPr id="7" name="Content Placeholder 11"/>
          <p:cNvSpPr>
            <a:spLocks noGrp="1"/>
          </p:cNvSpPr>
          <p:nvPr>
            <p:ph sz="quarter" idx="14" hasCustomPrompt="1"/>
          </p:nvPr>
        </p:nvSpPr>
        <p:spPr>
          <a:xfrm>
            <a:off x="-25718" y="368599"/>
            <a:ext cx="1414463" cy="1414463"/>
          </a:xfrm>
          <a:prstGeom prst="rect">
            <a:avLst/>
          </a:prstGeom>
        </p:spPr>
        <p:txBody>
          <a:bodyPr/>
          <a:lstStyle>
            <a:lvl1pPr marL="0" marR="0" indent="0" algn="l" defTabSz="410751" rtl="0" eaLnBrk="0" fontAlgn="base" latinLnBrk="0" hangingPunct="0">
              <a:lnSpc>
                <a:spcPct val="100000"/>
              </a:lnSpc>
              <a:spcBef>
                <a:spcPts val="2953"/>
              </a:spcBef>
              <a:spcAft>
                <a:spcPct val="0"/>
              </a:spcAft>
              <a:buClrTx/>
              <a:buSzTx/>
              <a:buFontTx/>
              <a:buNone/>
              <a:tabLst/>
              <a:defRPr lang="en-US" sz="1547" baseline="0" dirty="0">
                <a:solidFill>
                  <a:schemeClr val="bg1"/>
                </a:solidFill>
              </a:defRPr>
            </a:lvl1pPr>
          </a:lstStyle>
          <a:p>
            <a:pPr marL="0" marR="0" lvl="0" indent="0" algn="l" defTabSz="410751" rtl="0" eaLnBrk="0" fontAlgn="base" latinLnBrk="0" hangingPunct="0">
              <a:lnSpc>
                <a:spcPct val="100000"/>
              </a:lnSpc>
              <a:spcBef>
                <a:spcPts val="2953"/>
              </a:spcBef>
              <a:spcAft>
                <a:spcPct val="0"/>
              </a:spcAft>
              <a:buClrTx/>
              <a:buSzTx/>
              <a:buFontTx/>
              <a:buNone/>
              <a:tabLst/>
              <a:defRPr/>
            </a:pPr>
            <a:r>
              <a:rPr lang="en-US" dirty="0"/>
              <a:t>Click to add Image</a:t>
            </a:r>
          </a:p>
        </p:txBody>
      </p:sp>
      <p:sp>
        <p:nvSpPr>
          <p:cNvPr id="11" name="Content Placeholder 11"/>
          <p:cNvSpPr>
            <a:spLocks noGrp="1"/>
          </p:cNvSpPr>
          <p:nvPr>
            <p:ph sz="quarter" idx="16" hasCustomPrompt="1"/>
          </p:nvPr>
        </p:nvSpPr>
        <p:spPr>
          <a:xfrm>
            <a:off x="-25718" y="2351535"/>
            <a:ext cx="1414463" cy="1414463"/>
          </a:xfrm>
          <a:prstGeom prst="rect">
            <a:avLst/>
          </a:prstGeom>
        </p:spPr>
        <p:txBody>
          <a:bodyPr/>
          <a:lstStyle>
            <a:lvl1pPr marL="0" marR="0" indent="0" algn="l" defTabSz="410751" rtl="0" eaLnBrk="0" fontAlgn="base" latinLnBrk="0" hangingPunct="0">
              <a:lnSpc>
                <a:spcPct val="100000"/>
              </a:lnSpc>
              <a:spcBef>
                <a:spcPts val="2953"/>
              </a:spcBef>
              <a:spcAft>
                <a:spcPct val="0"/>
              </a:spcAft>
              <a:buClrTx/>
              <a:buSzTx/>
              <a:buFontTx/>
              <a:buNone/>
              <a:tabLst/>
              <a:defRPr lang="en-US" sz="1547" baseline="0" dirty="0">
                <a:solidFill>
                  <a:schemeClr val="bg1"/>
                </a:solidFill>
              </a:defRPr>
            </a:lvl1pPr>
          </a:lstStyle>
          <a:p>
            <a:pPr marL="0" marR="0" lvl="0" indent="0" algn="l" defTabSz="410751" rtl="0" eaLnBrk="0" fontAlgn="base" latinLnBrk="0" hangingPunct="0">
              <a:lnSpc>
                <a:spcPct val="100000"/>
              </a:lnSpc>
              <a:spcBef>
                <a:spcPts val="2953"/>
              </a:spcBef>
              <a:spcAft>
                <a:spcPct val="0"/>
              </a:spcAft>
              <a:buClrTx/>
              <a:buSzTx/>
              <a:buFontTx/>
              <a:buNone/>
              <a:tabLst/>
              <a:defRPr/>
            </a:pPr>
            <a:r>
              <a:rPr lang="en-US" dirty="0"/>
              <a:t>Click to add Image</a:t>
            </a:r>
          </a:p>
        </p:txBody>
      </p:sp>
      <p:sp>
        <p:nvSpPr>
          <p:cNvPr id="9" name="Content Placeholder 11"/>
          <p:cNvSpPr>
            <a:spLocks noGrp="1"/>
          </p:cNvSpPr>
          <p:nvPr>
            <p:ph sz="quarter" idx="15" hasCustomPrompt="1"/>
          </p:nvPr>
        </p:nvSpPr>
        <p:spPr>
          <a:xfrm>
            <a:off x="-25718" y="4334470"/>
            <a:ext cx="1414463" cy="1414463"/>
          </a:xfrm>
          <a:prstGeom prst="rect">
            <a:avLst/>
          </a:prstGeom>
        </p:spPr>
        <p:txBody>
          <a:bodyPr/>
          <a:lstStyle>
            <a:lvl1pPr marL="0" marR="0" indent="0" algn="l" defTabSz="410751" rtl="0" eaLnBrk="0" fontAlgn="base" latinLnBrk="0" hangingPunct="0">
              <a:lnSpc>
                <a:spcPct val="100000"/>
              </a:lnSpc>
              <a:spcBef>
                <a:spcPts val="2953"/>
              </a:spcBef>
              <a:spcAft>
                <a:spcPct val="0"/>
              </a:spcAft>
              <a:buClrTx/>
              <a:buSzTx/>
              <a:buFontTx/>
              <a:buNone/>
              <a:tabLst/>
              <a:defRPr lang="en-US" sz="1547" baseline="0" dirty="0">
                <a:solidFill>
                  <a:schemeClr val="bg1"/>
                </a:solidFill>
              </a:defRPr>
            </a:lvl1pPr>
          </a:lstStyle>
          <a:p>
            <a:pPr marL="0" marR="0" lvl="0" indent="0" algn="l" defTabSz="410751" rtl="0" eaLnBrk="0" fontAlgn="base" latinLnBrk="0" hangingPunct="0">
              <a:lnSpc>
                <a:spcPct val="100000"/>
              </a:lnSpc>
              <a:spcBef>
                <a:spcPts val="2953"/>
              </a:spcBef>
              <a:spcAft>
                <a:spcPct val="0"/>
              </a:spcAft>
              <a:buClrTx/>
              <a:buSzTx/>
              <a:buFontTx/>
              <a:buNone/>
              <a:tabLst/>
              <a:defRPr/>
            </a:pPr>
            <a:r>
              <a:rPr lang="en-US" dirty="0"/>
              <a:t>Click to add Image</a:t>
            </a:r>
          </a:p>
        </p:txBody>
      </p:sp>
      <p:sp>
        <p:nvSpPr>
          <p:cNvPr id="4" name="Title Placeholder 3"/>
          <p:cNvSpPr>
            <a:spLocks noGrp="1"/>
          </p:cNvSpPr>
          <p:nvPr>
            <p:ph type="title" hasCustomPrompt="1"/>
          </p:nvPr>
        </p:nvSpPr>
        <p:spPr bwMode="auto">
          <a:xfrm>
            <a:off x="446485" y="1660922"/>
            <a:ext cx="8251031" cy="1626319"/>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r">
              <a:defRPr/>
            </a:lvl1pPr>
          </a:lstStyle>
          <a:p>
            <a:pPr lvl="0"/>
            <a:r>
              <a:rPr lang="en-US" dirty="0">
                <a:sym typeface="Trebuchet MS" pitchFamily="-100" charset="0"/>
              </a:rPr>
              <a:t>Your Presentation Title</a:t>
            </a:r>
          </a:p>
        </p:txBody>
      </p:sp>
      <p:sp>
        <p:nvSpPr>
          <p:cNvPr id="8" name="Text Placeholder 7"/>
          <p:cNvSpPr>
            <a:spLocks noGrp="1"/>
          </p:cNvSpPr>
          <p:nvPr>
            <p:ph type="body" sz="quarter" idx="10" hasCustomPrompt="1"/>
          </p:nvPr>
        </p:nvSpPr>
        <p:spPr>
          <a:xfrm>
            <a:off x="1837373" y="3643312"/>
            <a:ext cx="6860143" cy="816531"/>
          </a:xfrm>
          <a:prstGeom prst="rect">
            <a:avLst/>
          </a:prstGeom>
        </p:spPr>
        <p:txBody>
          <a:bodyPr anchor="ctr"/>
          <a:lstStyle>
            <a:lvl1pPr algn="r">
              <a:defRPr baseline="0">
                <a:solidFill>
                  <a:schemeClr val="bg1"/>
                </a:solidFill>
              </a:defRPr>
            </a:lvl1pPr>
            <a:lvl2pPr algn="r">
              <a:defRPr baseline="0">
                <a:solidFill>
                  <a:schemeClr val="bg1"/>
                </a:solidFill>
              </a:defRPr>
            </a:lvl2pPr>
          </a:lstStyle>
          <a:p>
            <a:pPr lvl="0"/>
            <a:r>
              <a:rPr lang="en-US" dirty="0"/>
              <a:t>The subtitle</a:t>
            </a:r>
          </a:p>
        </p:txBody>
      </p:sp>
      <p:sp>
        <p:nvSpPr>
          <p:cNvPr id="3" name="Text Placeholder 2"/>
          <p:cNvSpPr>
            <a:spLocks noGrp="1"/>
          </p:cNvSpPr>
          <p:nvPr>
            <p:ph type="body" sz="quarter" idx="11" hasCustomPrompt="1"/>
          </p:nvPr>
        </p:nvSpPr>
        <p:spPr>
          <a:xfrm>
            <a:off x="3927991" y="4815915"/>
            <a:ext cx="4769525" cy="411480"/>
          </a:xfrm>
          <a:prstGeom prst="rect">
            <a:avLst/>
          </a:prstGeom>
        </p:spPr>
        <p:txBody>
          <a:bodyPr anchor="ctr"/>
          <a:lstStyle>
            <a:lvl1pPr marL="0" algn="r">
              <a:spcBef>
                <a:spcPts val="0"/>
              </a:spcBef>
              <a:defRPr sz="1687" b="1" baseline="0">
                <a:solidFill>
                  <a:schemeClr val="bg1"/>
                </a:solidFill>
              </a:defRPr>
            </a:lvl1pPr>
          </a:lstStyle>
          <a:p>
            <a:pPr lvl="0"/>
            <a:r>
              <a:rPr lang="en-US" dirty="0"/>
              <a:t>Presented by: Name of Presenter</a:t>
            </a:r>
          </a:p>
        </p:txBody>
      </p:sp>
      <p:sp>
        <p:nvSpPr>
          <p:cNvPr id="13" name="Date Placeholder 6"/>
          <p:cNvSpPr>
            <a:spLocks noGrp="1"/>
          </p:cNvSpPr>
          <p:nvPr>
            <p:ph type="dt" sz="half" idx="18"/>
          </p:nvPr>
        </p:nvSpPr>
        <p:spPr>
          <a:xfrm>
            <a:off x="6640339" y="5260702"/>
            <a:ext cx="2057176" cy="365001"/>
          </a:xfrm>
        </p:spPr>
        <p:txBody>
          <a:bodyPr/>
          <a:lstStyle/>
          <a:p>
            <a:fld id="{22C7448E-0E3E-4DF1-B0F3-E6FF81879A2A}" type="datetime7">
              <a:rPr lang="en-US" smtClean="0">
                <a:solidFill>
                  <a:srgbClr val="FFFFFF"/>
                </a:solidFill>
              </a:rPr>
              <a:pPr/>
              <a:t>Mar-17</a:t>
            </a:fld>
            <a:endParaRPr lang="en-US">
              <a:solidFill>
                <a:srgbClr val="FFFFFF"/>
              </a:solidFill>
            </a:endParaRPr>
          </a:p>
        </p:txBody>
      </p:sp>
      <p:sp>
        <p:nvSpPr>
          <p:cNvPr id="2" name="Slide Number Placeholder 1"/>
          <p:cNvSpPr>
            <a:spLocks noGrp="1"/>
          </p:cNvSpPr>
          <p:nvPr>
            <p:ph type="sldNum" sz="quarter" idx="17"/>
          </p:nvPr>
        </p:nvSpPr>
        <p:spPr/>
        <p:txBody>
          <a:bodyPr/>
          <a:lstStyle/>
          <a:p>
            <a:fld id="{88E71DEA-C72C-42CF-90F7-E467E0733BC8}" type="slidenum">
              <a:rPr lang="en-US" smtClean="0">
                <a:solidFill>
                  <a:srgbClr val="4F5858"/>
                </a:solidFill>
              </a:rPr>
              <a:pPr/>
              <a:t>‹#›</a:t>
            </a:fld>
            <a:endParaRPr lang="en-US" dirty="0">
              <a:solidFill>
                <a:srgbClr val="4F5858"/>
              </a:solidFill>
            </a:endParaRPr>
          </a:p>
        </p:txBody>
      </p:sp>
    </p:spTree>
    <p:extLst>
      <p:ext uri="{BB962C8B-B14F-4D97-AF65-F5344CB8AC3E}">
        <p14:creationId xmlns:p14="http://schemas.microsoft.com/office/powerpoint/2010/main" val="47711165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rebuchet-Gray Mission Slide">
    <p:spTree>
      <p:nvGrpSpPr>
        <p:cNvPr id="1" name=""/>
        <p:cNvGrpSpPr/>
        <p:nvPr/>
      </p:nvGrpSpPr>
      <p:grpSpPr>
        <a:xfrm>
          <a:off x="0" y="0"/>
          <a:ext cx="0" cy="0"/>
          <a:chOff x="0" y="0"/>
          <a:chExt cx="0" cy="0"/>
        </a:xfrm>
      </p:grpSpPr>
      <p:sp>
        <p:nvSpPr>
          <p:cNvPr id="6" name="TextBox 5"/>
          <p:cNvSpPr txBox="1"/>
          <p:nvPr userDrawn="1"/>
        </p:nvSpPr>
        <p:spPr>
          <a:xfrm>
            <a:off x="628426" y="629280"/>
            <a:ext cx="7661672" cy="806375"/>
          </a:xfrm>
          <a:prstGeom prst="rect">
            <a:avLst/>
          </a:prstGeom>
          <a:noFill/>
        </p:spPr>
        <p:txBody>
          <a:bodyPr wrap="square" rtlCol="0" anchor="ctr">
            <a:spAutoFit/>
          </a:bodyPr>
          <a:lstStyle/>
          <a:p>
            <a:pPr defTabSz="410751" fontAlgn="base" hangingPunct="0">
              <a:spcBef>
                <a:spcPct val="0"/>
              </a:spcBef>
              <a:spcAft>
                <a:spcPct val="0"/>
              </a:spcAft>
            </a:pPr>
            <a:r>
              <a:rPr lang="en-US" sz="4640" b="1" i="1" dirty="0">
                <a:solidFill>
                  <a:srgbClr val="FFFFFF"/>
                </a:solidFill>
                <a:sym typeface="Trebuchet MS" pitchFamily="-100" charset="0"/>
              </a:rPr>
              <a:t>Our Mission</a:t>
            </a:r>
          </a:p>
        </p:txBody>
      </p:sp>
      <p:sp>
        <p:nvSpPr>
          <p:cNvPr id="5" name="TextBox 4"/>
          <p:cNvSpPr txBox="1"/>
          <p:nvPr userDrawn="1"/>
        </p:nvSpPr>
        <p:spPr>
          <a:xfrm>
            <a:off x="628427" y="1727188"/>
            <a:ext cx="7887146" cy="3403624"/>
          </a:xfrm>
          <a:prstGeom prst="rect">
            <a:avLst/>
          </a:prstGeom>
          <a:noFill/>
        </p:spPr>
        <p:txBody>
          <a:bodyPr wrap="square" rtlCol="0" anchor="ctr">
            <a:spAutoFit/>
          </a:bodyPr>
          <a:lstStyle/>
          <a:p>
            <a:pPr algn="ctr" defTabSz="410751" fontAlgn="base" hangingPunct="0">
              <a:spcBef>
                <a:spcPct val="0"/>
              </a:spcBef>
              <a:spcAft>
                <a:spcPct val="0"/>
              </a:spcAft>
              <a:defRPr/>
            </a:pPr>
            <a:r>
              <a:rPr lang="en-US" sz="4219" b="1" dirty="0">
                <a:solidFill>
                  <a:srgbClr val="FFFFFF"/>
                </a:solidFill>
                <a:sym typeface="Trebuchet MS" pitchFamily="-100" charset="0"/>
              </a:rPr>
              <a:t>Improving</a:t>
            </a:r>
            <a:r>
              <a:rPr lang="en-US" sz="4219" dirty="0">
                <a:solidFill>
                  <a:srgbClr val="FFFFFF"/>
                </a:solidFill>
                <a:sym typeface="Trebuchet MS" pitchFamily="-100" charset="0"/>
              </a:rPr>
              <a:t> </a:t>
            </a:r>
            <a:r>
              <a:rPr lang="en-US" sz="3797" dirty="0">
                <a:solidFill>
                  <a:srgbClr val="FFFFFF"/>
                </a:solidFill>
                <a:sym typeface="Trebuchet MS" pitchFamily="-100" charset="0"/>
              </a:rPr>
              <a:t>health care access and outcomes for the </a:t>
            </a:r>
            <a:r>
              <a:rPr lang="en-US" sz="4219" b="1" dirty="0">
                <a:solidFill>
                  <a:srgbClr val="FFFFFF"/>
                </a:solidFill>
                <a:sym typeface="Trebuchet MS" pitchFamily="-100" charset="0"/>
              </a:rPr>
              <a:t>people</a:t>
            </a:r>
            <a:r>
              <a:rPr lang="en-US" sz="4219" dirty="0">
                <a:solidFill>
                  <a:srgbClr val="FFFFFF"/>
                </a:solidFill>
                <a:sym typeface="Trebuchet MS" pitchFamily="-100" charset="0"/>
              </a:rPr>
              <a:t> </a:t>
            </a:r>
            <a:r>
              <a:rPr lang="en-US" sz="3797" dirty="0">
                <a:solidFill>
                  <a:srgbClr val="FFFFFF"/>
                </a:solidFill>
                <a:sym typeface="Trebuchet MS" pitchFamily="-100" charset="0"/>
              </a:rPr>
              <a:t>we serve while demonstrating sound stewardship of financial </a:t>
            </a:r>
            <a:r>
              <a:rPr lang="en-US" sz="4219" b="1" dirty="0">
                <a:solidFill>
                  <a:srgbClr val="FFFFFF"/>
                </a:solidFill>
                <a:sym typeface="Trebuchet MS" pitchFamily="-100" charset="0"/>
              </a:rPr>
              <a:t>resources</a:t>
            </a:r>
            <a:endParaRPr lang="en-US" sz="3797" b="1" dirty="0">
              <a:solidFill>
                <a:srgbClr val="FFFFFF"/>
              </a:solidFill>
              <a:sym typeface="Trebuchet MS" pitchFamily="-100" charset="0"/>
            </a:endParaRPr>
          </a:p>
          <a:p>
            <a:pPr defTabSz="410751" fontAlgn="base" hangingPunct="0">
              <a:spcBef>
                <a:spcPct val="0"/>
              </a:spcBef>
              <a:spcAft>
                <a:spcPct val="0"/>
              </a:spcAft>
            </a:pPr>
            <a:endParaRPr lang="en-US" sz="1266" dirty="0">
              <a:solidFill>
                <a:srgbClr val="FFFFFF"/>
              </a:solidFill>
              <a:sym typeface="Trebuchet MS" pitchFamily="-100" charset="0"/>
            </a:endParaRPr>
          </a:p>
        </p:txBody>
      </p:sp>
      <p:sp>
        <p:nvSpPr>
          <p:cNvPr id="2" name="Slide Number Placeholder 1"/>
          <p:cNvSpPr>
            <a:spLocks noGrp="1"/>
          </p:cNvSpPr>
          <p:nvPr>
            <p:ph type="sldNum" sz="quarter" idx="10"/>
          </p:nvPr>
        </p:nvSpPr>
        <p:spPr/>
        <p:txBody>
          <a:bodyPr/>
          <a:lstStyle/>
          <a:p>
            <a:fld id="{88E71DEA-C72C-42CF-90F7-E467E0733BC8}" type="slidenum">
              <a:rPr lang="en-US" smtClean="0">
                <a:solidFill>
                  <a:srgbClr val="4F5858"/>
                </a:solidFill>
              </a:rPr>
              <a:pPr/>
              <a:t>‹#›</a:t>
            </a:fld>
            <a:endParaRPr lang="en-US" dirty="0">
              <a:solidFill>
                <a:srgbClr val="4F5858"/>
              </a:solidFill>
            </a:endParaRPr>
          </a:p>
        </p:txBody>
      </p:sp>
    </p:spTree>
    <p:extLst>
      <p:ext uri="{BB962C8B-B14F-4D97-AF65-F5344CB8AC3E}">
        <p14:creationId xmlns:p14="http://schemas.microsoft.com/office/powerpoint/2010/main" val="31134072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rebuchet-Gray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428" y="642937"/>
            <a:ext cx="7887146" cy="816531"/>
          </a:xfrm>
          <a:prstGeom prst="rect">
            <a:avLst/>
          </a:prstGeom>
        </p:spPr>
        <p:txBody>
          <a:bodyPr anchor="ctr"/>
          <a:lstStyle>
            <a:lvl1pPr algn="ctr">
              <a:defRPr sz="4219"/>
            </a:lvl1pPr>
          </a:lstStyle>
          <a:p>
            <a:r>
              <a:rPr lang="en-US" dirty="0"/>
              <a:t>Click to edit Slide title</a:t>
            </a:r>
          </a:p>
        </p:txBody>
      </p:sp>
      <p:sp>
        <p:nvSpPr>
          <p:cNvPr id="4" name="Content Placeholder 3"/>
          <p:cNvSpPr>
            <a:spLocks noGrp="1"/>
          </p:cNvSpPr>
          <p:nvPr>
            <p:ph sz="quarter" idx="10" hasCustomPrompt="1"/>
          </p:nvPr>
        </p:nvSpPr>
        <p:spPr>
          <a:xfrm>
            <a:off x="628428" y="1716643"/>
            <a:ext cx="7887146" cy="4230529"/>
          </a:xfrm>
          <a:prstGeom prst="rect">
            <a:avLst/>
          </a:prstGeom>
        </p:spPr>
        <p:txBody>
          <a:bodyPr/>
          <a:lstStyle>
            <a:lvl1pPr>
              <a:defRPr lang="en-US" sz="2531" baseline="0" dirty="0" smtClean="0">
                <a:solidFill>
                  <a:schemeClr val="bg1"/>
                </a:solidFill>
              </a:defRPr>
            </a:lvl1pPr>
            <a:lvl2pPr>
              <a:defRPr lang="en-US" sz="2250" baseline="0" dirty="0" smtClean="0">
                <a:solidFill>
                  <a:schemeClr val="bg1"/>
                </a:solidFill>
              </a:defRPr>
            </a:lvl2pPr>
            <a:lvl3pPr>
              <a:defRPr lang="en-US" sz="1969" dirty="0" smtClean="0">
                <a:solidFill>
                  <a:schemeClr val="bg1"/>
                </a:solidFill>
              </a:defRPr>
            </a:lvl3pPr>
            <a:lvl4pPr>
              <a:defRPr lang="en-US" sz="1687" dirty="0" smtClean="0">
                <a:solidFill>
                  <a:schemeClr val="bg1"/>
                </a:solidFill>
              </a:defRPr>
            </a:lvl4pPr>
          </a:lstStyle>
          <a:p>
            <a:pPr lvl="0">
              <a:spcBef>
                <a:spcPts val="540"/>
              </a:spcBef>
              <a:buFont typeface="Arial" panose="020B0604020202020204" pitchFamily="34" charset="0"/>
              <a:buChar char="•"/>
            </a:pPr>
            <a:r>
              <a:rPr lang="en-US" dirty="0"/>
              <a:t>Use bullet points sparingly</a:t>
            </a:r>
          </a:p>
          <a:p>
            <a:pPr marL="562550" lvl="1" indent="-241093">
              <a:spcBef>
                <a:spcPts val="540"/>
              </a:spcBef>
              <a:buSzPct val="75000"/>
              <a:buFont typeface="Wingdings" panose="05000000000000000000" pitchFamily="2" charset="2"/>
              <a:buChar char="Ø"/>
            </a:pPr>
            <a:r>
              <a:rPr lang="en-US" dirty="0"/>
              <a:t>Try to keep it at 3 – 5 per slide</a:t>
            </a:r>
          </a:p>
          <a:p>
            <a:pPr lvl="0">
              <a:spcBef>
                <a:spcPts val="540"/>
              </a:spcBef>
              <a:buFont typeface="Arial" panose="020B0604020202020204" pitchFamily="34" charset="0"/>
              <a:buChar char="•"/>
            </a:pPr>
            <a:r>
              <a:rPr lang="en-US" dirty="0"/>
              <a:t>Only represent key ideas</a:t>
            </a:r>
          </a:p>
          <a:p>
            <a:pPr lvl="0">
              <a:spcBef>
                <a:spcPts val="540"/>
              </a:spcBef>
              <a:buFont typeface="Arial" panose="020B0604020202020204" pitchFamily="34" charset="0"/>
              <a:buChar char="•"/>
            </a:pPr>
            <a:r>
              <a:rPr lang="en-US" dirty="0"/>
              <a:t>Examine your font size</a:t>
            </a:r>
          </a:p>
          <a:p>
            <a:pPr marL="562550" lvl="1" indent="-241093">
              <a:spcBef>
                <a:spcPts val="540"/>
              </a:spcBef>
              <a:buSzPct val="75000"/>
              <a:buFont typeface="Wingdings" panose="05000000000000000000" pitchFamily="2" charset="2"/>
              <a:buChar char="Ø"/>
            </a:pPr>
            <a:r>
              <a:rPr lang="en-US" dirty="0"/>
              <a:t>Don’t go below 20 </a:t>
            </a:r>
          </a:p>
          <a:p>
            <a:pPr lvl="0">
              <a:spcBef>
                <a:spcPts val="540"/>
              </a:spcBef>
              <a:buFont typeface="Arial" panose="020B0604020202020204" pitchFamily="34" charset="0"/>
              <a:buChar char="•"/>
            </a:pPr>
            <a:r>
              <a:rPr lang="en-US" dirty="0"/>
              <a:t>Only add images/other media if relevant</a:t>
            </a:r>
          </a:p>
          <a:p>
            <a:pPr marL="562550" lvl="1" indent="-241093">
              <a:spcBef>
                <a:spcPts val="540"/>
              </a:spcBef>
              <a:buSzPct val="75000"/>
              <a:buFont typeface="Wingdings" panose="05000000000000000000" pitchFamily="2" charset="2"/>
              <a:buChar char="Ø"/>
            </a:pPr>
            <a:r>
              <a:rPr lang="en-US" dirty="0"/>
              <a:t>Second level</a:t>
            </a:r>
          </a:p>
          <a:p>
            <a:pPr marL="843825" lvl="2" indent="-200911">
              <a:spcBef>
                <a:spcPts val="540"/>
              </a:spcBef>
              <a:buSzPct val="75000"/>
              <a:buFont typeface="Wingdings" panose="05000000000000000000" pitchFamily="2" charset="2"/>
              <a:buChar char="§"/>
            </a:pPr>
            <a:r>
              <a:rPr lang="en-US" dirty="0"/>
              <a:t>Third level</a:t>
            </a:r>
          </a:p>
          <a:p>
            <a:pPr marL="1041388" lvl="3" indent="-154032">
              <a:spcBef>
                <a:spcPts val="540"/>
              </a:spcBef>
              <a:buFont typeface="Arial" panose="020B0604020202020204" pitchFamily="34" charset="0"/>
              <a:buChar char="•"/>
            </a:pPr>
            <a:r>
              <a:rPr lang="en-US" dirty="0"/>
              <a:t>Fourth level (only if you MUST)</a:t>
            </a:r>
          </a:p>
        </p:txBody>
      </p:sp>
      <p:sp>
        <p:nvSpPr>
          <p:cNvPr id="3" name="Slide Number Placeholder 2"/>
          <p:cNvSpPr>
            <a:spLocks noGrp="1"/>
          </p:cNvSpPr>
          <p:nvPr>
            <p:ph type="sldNum" sz="quarter" idx="11"/>
          </p:nvPr>
        </p:nvSpPr>
        <p:spPr/>
        <p:txBody>
          <a:bodyPr/>
          <a:lstStyle/>
          <a:p>
            <a:fld id="{88E71DEA-C72C-42CF-90F7-E467E0733BC8}" type="slidenum">
              <a:rPr lang="en-US" smtClean="0">
                <a:solidFill>
                  <a:srgbClr val="4F5858"/>
                </a:solidFill>
              </a:rPr>
              <a:pPr/>
              <a:t>‹#›</a:t>
            </a:fld>
            <a:endParaRPr lang="en-US" dirty="0">
              <a:solidFill>
                <a:srgbClr val="4F5858"/>
              </a:solidFill>
            </a:endParaRPr>
          </a:p>
        </p:txBody>
      </p:sp>
    </p:spTree>
    <p:extLst>
      <p:ext uri="{BB962C8B-B14F-4D97-AF65-F5344CB8AC3E}">
        <p14:creationId xmlns:p14="http://schemas.microsoft.com/office/powerpoint/2010/main" val="353427106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rebuchet-Gray-Graphics and Content">
    <p:spTree>
      <p:nvGrpSpPr>
        <p:cNvPr id="1" name=""/>
        <p:cNvGrpSpPr/>
        <p:nvPr/>
      </p:nvGrpSpPr>
      <p:grpSpPr>
        <a:xfrm>
          <a:off x="0" y="0"/>
          <a:ext cx="0" cy="0"/>
          <a:chOff x="0" y="0"/>
          <a:chExt cx="0" cy="0"/>
        </a:xfrm>
      </p:grpSpPr>
      <p:sp>
        <p:nvSpPr>
          <p:cNvPr id="17" name="Text Placeholder 7"/>
          <p:cNvSpPr>
            <a:spLocks noGrp="1"/>
          </p:cNvSpPr>
          <p:nvPr>
            <p:ph type="body" sz="quarter" idx="15" hasCustomPrompt="1"/>
          </p:nvPr>
        </p:nvSpPr>
        <p:spPr>
          <a:xfrm>
            <a:off x="630079" y="642937"/>
            <a:ext cx="7888843" cy="816531"/>
          </a:xfrm>
          <a:prstGeom prst="rect">
            <a:avLst/>
          </a:prstGeom>
        </p:spPr>
        <p:txBody>
          <a:bodyPr vert="horz" lIns="91440" tIns="45720" rIns="91440" bIns="45720" rtlCol="0" anchor="ctr">
            <a:normAutofit/>
          </a:bodyPr>
          <a:lstStyle>
            <a:lvl1pPr>
              <a:defRPr lang="en-US" sz="4219" b="1" i="1" u="none" dirty="0">
                <a:solidFill>
                  <a:srgbClr val="FFFFFF"/>
                </a:solidFill>
                <a:latin typeface="+mj-lt"/>
                <a:ea typeface="+mj-ea"/>
                <a:cs typeface="+mj-cs"/>
              </a:defRPr>
            </a:lvl1pPr>
          </a:lstStyle>
          <a:p>
            <a:pPr lvl="0" algn="ctr">
              <a:spcBef>
                <a:spcPct val="0"/>
              </a:spcBef>
            </a:pPr>
            <a:r>
              <a:rPr lang="en-US" dirty="0"/>
              <a:t>Replace Bullets with Images</a:t>
            </a:r>
          </a:p>
        </p:txBody>
      </p:sp>
      <p:sp>
        <p:nvSpPr>
          <p:cNvPr id="3" name="Slide Number Placeholder 2"/>
          <p:cNvSpPr>
            <a:spLocks noGrp="1"/>
          </p:cNvSpPr>
          <p:nvPr>
            <p:ph type="sldNum" sz="quarter" idx="10"/>
          </p:nvPr>
        </p:nvSpPr>
        <p:spPr/>
        <p:txBody>
          <a:bodyPr/>
          <a:lstStyle/>
          <a:p>
            <a:fld id="{67BDF879-A2E0-4F70-BA76-E296807BF017}" type="slidenum">
              <a:rPr lang="en-US" smtClean="0">
                <a:solidFill>
                  <a:srgbClr val="4F5858"/>
                </a:solidFill>
              </a:rPr>
              <a:pPr/>
              <a:t>‹#›</a:t>
            </a:fld>
            <a:endParaRPr lang="en-US" dirty="0">
              <a:solidFill>
                <a:srgbClr val="4F5858"/>
              </a:solidFill>
            </a:endParaRPr>
          </a:p>
        </p:txBody>
      </p:sp>
      <p:sp>
        <p:nvSpPr>
          <p:cNvPr id="5" name="Content Placeholder 4"/>
          <p:cNvSpPr>
            <a:spLocks noGrp="1"/>
          </p:cNvSpPr>
          <p:nvPr>
            <p:ph sz="quarter" idx="20" hasCustomPrompt="1"/>
          </p:nvPr>
        </p:nvSpPr>
        <p:spPr>
          <a:xfrm>
            <a:off x="533638" y="1716643"/>
            <a:ext cx="2591038" cy="3645456"/>
          </a:xfrm>
          <a:prstGeom prst="rect">
            <a:avLst/>
          </a:prstGeom>
          <a:ln w="19050">
            <a:solidFill>
              <a:schemeClr val="bg1"/>
            </a:solidFill>
          </a:ln>
          <a:effectLst>
            <a:reflection blurRad="6350" stA="52000" endA="300" endPos="35000" dir="5400000" sy="-100000" algn="bl" rotWithShape="0"/>
          </a:effectLst>
        </p:spPr>
        <p:txBody>
          <a:bodyPr/>
          <a:lstStyle>
            <a:lvl1pPr>
              <a:defRPr lang="en-US" baseline="0" smtClean="0">
                <a:solidFill>
                  <a:schemeClr val="bg1"/>
                </a:solidFill>
              </a:defRPr>
            </a:lvl1pPr>
            <a:lvl2pPr>
              <a:defRPr lang="en-US" smtClean="0"/>
            </a:lvl2pPr>
            <a:lvl3pPr>
              <a:defRPr lang="en-US" smtClean="0"/>
            </a:lvl3pPr>
            <a:lvl4pPr>
              <a:defRPr lang="en-US" smtClean="0"/>
            </a:lvl4pPr>
            <a:lvl5pPr>
              <a:defRPr lang="en-US"/>
            </a:lvl5pPr>
          </a:lstStyle>
          <a:p>
            <a:pPr marL="0" lvl="0" indent="0"/>
            <a:r>
              <a:rPr lang="en-US" dirty="0"/>
              <a:t>Insert image or other media</a:t>
            </a:r>
          </a:p>
        </p:txBody>
      </p:sp>
      <p:sp>
        <p:nvSpPr>
          <p:cNvPr id="10" name="Content Placeholder 4"/>
          <p:cNvSpPr>
            <a:spLocks noGrp="1"/>
          </p:cNvSpPr>
          <p:nvPr>
            <p:ph sz="quarter" idx="21" hasCustomPrompt="1"/>
          </p:nvPr>
        </p:nvSpPr>
        <p:spPr>
          <a:xfrm>
            <a:off x="5972889" y="1716643"/>
            <a:ext cx="2591038" cy="3645456"/>
          </a:xfrm>
          <a:prstGeom prst="rect">
            <a:avLst/>
          </a:prstGeom>
          <a:ln w="19050">
            <a:solidFill>
              <a:schemeClr val="bg1"/>
            </a:solidFill>
          </a:ln>
          <a:effectLst>
            <a:reflection blurRad="6350" stA="52000" endA="300" endPos="35000" dir="5400000" sy="-100000" algn="bl" rotWithShape="0"/>
          </a:effectLst>
        </p:spPr>
        <p:txBody>
          <a:bodyPr/>
          <a:lstStyle>
            <a:lvl1pPr>
              <a:defRPr lang="en-US" baseline="0" smtClean="0">
                <a:solidFill>
                  <a:schemeClr val="bg1"/>
                </a:solidFill>
              </a:defRPr>
            </a:lvl1pPr>
            <a:lvl2pPr>
              <a:defRPr lang="en-US" smtClean="0"/>
            </a:lvl2pPr>
            <a:lvl3pPr>
              <a:defRPr lang="en-US" smtClean="0"/>
            </a:lvl3pPr>
            <a:lvl4pPr>
              <a:defRPr lang="en-US" smtClean="0"/>
            </a:lvl4pPr>
            <a:lvl5pPr>
              <a:defRPr lang="en-US"/>
            </a:lvl5pPr>
          </a:lstStyle>
          <a:p>
            <a:pPr marL="0" lvl="0" indent="0"/>
            <a:r>
              <a:rPr lang="en-US" dirty="0"/>
              <a:t>Insert image or other media</a:t>
            </a:r>
          </a:p>
        </p:txBody>
      </p:sp>
      <p:sp>
        <p:nvSpPr>
          <p:cNvPr id="12" name="Content Placeholder 4"/>
          <p:cNvSpPr>
            <a:spLocks noGrp="1"/>
          </p:cNvSpPr>
          <p:nvPr>
            <p:ph sz="quarter" idx="22" hasCustomPrompt="1"/>
          </p:nvPr>
        </p:nvSpPr>
        <p:spPr>
          <a:xfrm>
            <a:off x="3246834" y="1716643"/>
            <a:ext cx="2591038" cy="1665208"/>
          </a:xfrm>
          <a:prstGeom prst="rect">
            <a:avLst/>
          </a:prstGeom>
          <a:ln w="19050">
            <a:solidFill>
              <a:schemeClr val="bg1"/>
            </a:solidFill>
          </a:ln>
          <a:effectLst>
            <a:reflection blurRad="6350" stA="52000" endA="300" endPos="35000" dir="5400000" sy="-100000" algn="bl" rotWithShape="0"/>
          </a:effectLst>
        </p:spPr>
        <p:txBody>
          <a:bodyPr/>
          <a:lstStyle>
            <a:lvl1pPr>
              <a:defRPr lang="en-US" baseline="0" smtClean="0">
                <a:solidFill>
                  <a:schemeClr val="bg1"/>
                </a:solidFill>
              </a:defRPr>
            </a:lvl1pPr>
            <a:lvl2pPr>
              <a:defRPr lang="en-US" smtClean="0"/>
            </a:lvl2pPr>
            <a:lvl3pPr>
              <a:defRPr lang="en-US" smtClean="0"/>
            </a:lvl3pPr>
            <a:lvl4pPr>
              <a:defRPr lang="en-US" smtClean="0"/>
            </a:lvl4pPr>
            <a:lvl5pPr>
              <a:defRPr lang="en-US"/>
            </a:lvl5pPr>
          </a:lstStyle>
          <a:p>
            <a:pPr marL="0" lvl="0" indent="0"/>
            <a:r>
              <a:rPr lang="en-US" dirty="0"/>
              <a:t>Insert image or other media</a:t>
            </a:r>
          </a:p>
        </p:txBody>
      </p:sp>
      <p:sp>
        <p:nvSpPr>
          <p:cNvPr id="16" name="Content Placeholder 4"/>
          <p:cNvSpPr>
            <a:spLocks noGrp="1"/>
          </p:cNvSpPr>
          <p:nvPr>
            <p:ph sz="quarter" idx="23" hasCustomPrompt="1"/>
          </p:nvPr>
        </p:nvSpPr>
        <p:spPr>
          <a:xfrm>
            <a:off x="3246834" y="3696891"/>
            <a:ext cx="2591038" cy="1665208"/>
          </a:xfrm>
          <a:prstGeom prst="rect">
            <a:avLst/>
          </a:prstGeom>
          <a:ln w="19050">
            <a:solidFill>
              <a:schemeClr val="bg1"/>
            </a:solidFill>
          </a:ln>
          <a:effectLst>
            <a:reflection blurRad="6350" stA="52000" endA="300" endPos="35000" dir="5400000" sy="-100000" algn="bl" rotWithShape="0"/>
          </a:effectLst>
        </p:spPr>
        <p:txBody>
          <a:bodyPr/>
          <a:lstStyle>
            <a:lvl1pPr>
              <a:defRPr lang="en-US" baseline="0" smtClean="0">
                <a:solidFill>
                  <a:schemeClr val="bg1"/>
                </a:solidFill>
              </a:defRPr>
            </a:lvl1pPr>
            <a:lvl2pPr>
              <a:defRPr lang="en-US" smtClean="0"/>
            </a:lvl2pPr>
            <a:lvl3pPr>
              <a:defRPr lang="en-US" smtClean="0"/>
            </a:lvl3pPr>
            <a:lvl4pPr>
              <a:defRPr lang="en-US" smtClean="0"/>
            </a:lvl4pPr>
            <a:lvl5pPr>
              <a:defRPr lang="en-US"/>
            </a:lvl5pPr>
          </a:lstStyle>
          <a:p>
            <a:pPr marL="0" lvl="0" indent="0"/>
            <a:r>
              <a:rPr lang="en-US" dirty="0"/>
              <a:t>Insert image or other media</a:t>
            </a:r>
          </a:p>
        </p:txBody>
      </p:sp>
    </p:spTree>
    <p:extLst>
      <p:ext uri="{BB962C8B-B14F-4D97-AF65-F5344CB8AC3E}">
        <p14:creationId xmlns:p14="http://schemas.microsoft.com/office/powerpoint/2010/main" val="121954360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rebuchet and Verdana-Gray-Text Content">
    <p:spTree>
      <p:nvGrpSpPr>
        <p:cNvPr id="1" name=""/>
        <p:cNvGrpSpPr/>
        <p:nvPr/>
      </p:nvGrpSpPr>
      <p:grpSpPr>
        <a:xfrm>
          <a:off x="0" y="0"/>
          <a:ext cx="0" cy="0"/>
          <a:chOff x="0" y="0"/>
          <a:chExt cx="0" cy="0"/>
        </a:xfrm>
      </p:grpSpPr>
      <p:pic>
        <p:nvPicPr>
          <p:cNvPr id="6" name="Picture 5" descr="&quot;&quot;"/>
          <p:cNvPicPr>
            <a:picLocks noChangeAspect="1"/>
          </p:cNvPicPr>
          <p:nvPr userDrawn="1"/>
        </p:nvPicPr>
        <p:blipFill rotWithShape="1">
          <a:blip r:embed="rId2">
            <a:extLst>
              <a:ext uri="{28A0092B-C50C-407E-A947-70E740481C1C}">
                <a14:useLocalDpi xmlns:a14="http://schemas.microsoft.com/office/drawing/2010/main" val="0"/>
              </a:ext>
            </a:extLst>
          </a:blip>
          <a:srcRect l="38793" t="25383" r="38793" b="29556"/>
          <a:stretch/>
        </p:blipFill>
        <p:spPr>
          <a:xfrm>
            <a:off x="3808170" y="1951315"/>
            <a:ext cx="895124" cy="2314575"/>
          </a:xfrm>
          <a:prstGeom prst="rect">
            <a:avLst/>
          </a:prstGeom>
        </p:spPr>
      </p:pic>
      <p:sp>
        <p:nvSpPr>
          <p:cNvPr id="4" name="Text Placeholder 4"/>
          <p:cNvSpPr>
            <a:spLocks noGrp="1"/>
          </p:cNvSpPr>
          <p:nvPr>
            <p:ph type="body" sz="quarter" idx="11" hasCustomPrompt="1"/>
          </p:nvPr>
        </p:nvSpPr>
        <p:spPr>
          <a:xfrm>
            <a:off x="285750" y="2050252"/>
            <a:ext cx="3615851" cy="1820708"/>
          </a:xfrm>
          <a:prstGeom prst="rect">
            <a:avLst/>
          </a:prstGeom>
        </p:spPr>
        <p:txBody>
          <a:bodyPr anchor="ctr"/>
          <a:lstStyle>
            <a:lvl1pPr marL="0" indent="0">
              <a:buNone/>
              <a:defRPr sz="4219"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YOUR MAIN IDEA</a:t>
            </a:r>
          </a:p>
        </p:txBody>
      </p:sp>
      <p:sp>
        <p:nvSpPr>
          <p:cNvPr id="7" name="Text Placeholder 6"/>
          <p:cNvSpPr>
            <a:spLocks noGrp="1"/>
          </p:cNvSpPr>
          <p:nvPr>
            <p:ph type="body" sz="quarter" idx="12" hasCustomPrompt="1"/>
          </p:nvPr>
        </p:nvSpPr>
        <p:spPr>
          <a:xfrm>
            <a:off x="4609862" y="1350169"/>
            <a:ext cx="4024789" cy="3516868"/>
          </a:xfrm>
          <a:prstGeom prst="rect">
            <a:avLst/>
          </a:prstGeom>
        </p:spPr>
        <p:txBody>
          <a:bodyPr/>
          <a:lstStyle>
            <a:lvl1pPr>
              <a:defRPr lang="en-US" sz="2531" baseline="0" smtClean="0">
                <a:solidFill>
                  <a:schemeClr val="bg1"/>
                </a:solidFill>
              </a:defRPr>
            </a:lvl1pPr>
            <a:lvl2pPr>
              <a:defRPr lang="en-US" sz="2250" baseline="0" smtClean="0">
                <a:solidFill>
                  <a:schemeClr val="bg1"/>
                </a:solidFill>
              </a:defRPr>
            </a:lvl2pPr>
            <a:lvl3pPr>
              <a:defRPr lang="en-US" sz="1969" smtClean="0">
                <a:solidFill>
                  <a:schemeClr val="bg1"/>
                </a:solidFill>
              </a:defRPr>
            </a:lvl3pPr>
            <a:lvl4pPr>
              <a:defRPr lang="en-US" sz="1687" smtClean="0">
                <a:solidFill>
                  <a:schemeClr val="bg1"/>
                </a:solidFill>
              </a:defRPr>
            </a:lvl4pPr>
            <a:lvl5pPr>
              <a:defRPr lang="en-US">
                <a:solidFill>
                  <a:schemeClr val="bg1"/>
                </a:solidFill>
              </a:defRPr>
            </a:lvl5pPr>
          </a:lstStyle>
          <a:p>
            <a:pPr lvl="0">
              <a:spcBef>
                <a:spcPts val="540"/>
              </a:spcBef>
              <a:buFont typeface="Arial" panose="020B0604020202020204" pitchFamily="34" charset="0"/>
              <a:buChar char="•"/>
            </a:pPr>
            <a:r>
              <a:rPr lang="en-US" dirty="0"/>
              <a:t>Click to edit text</a:t>
            </a:r>
          </a:p>
          <a:p>
            <a:pPr marL="562550" lvl="1" indent="-241093">
              <a:spcBef>
                <a:spcPts val="540"/>
              </a:spcBef>
              <a:buSzPct val="75000"/>
              <a:buFont typeface="Wingdings" panose="05000000000000000000" pitchFamily="2" charset="2"/>
              <a:buChar char="Ø"/>
            </a:pPr>
            <a:r>
              <a:rPr lang="en-US" dirty="0"/>
              <a:t>Second level</a:t>
            </a:r>
          </a:p>
          <a:p>
            <a:pPr marL="843825" lvl="2" indent="-200911">
              <a:spcBef>
                <a:spcPts val="540"/>
              </a:spcBef>
              <a:buSzPct val="75000"/>
              <a:buFont typeface="Wingdings" panose="05000000000000000000" pitchFamily="2" charset="2"/>
              <a:buChar char="§"/>
            </a:pPr>
            <a:r>
              <a:rPr lang="en-US" dirty="0"/>
              <a:t>Third level</a:t>
            </a:r>
          </a:p>
          <a:p>
            <a:pPr marL="1041388" lvl="3" indent="-154032">
              <a:spcBef>
                <a:spcPts val="540"/>
              </a:spcBef>
              <a:buFont typeface="Arial" panose="020B0604020202020204" pitchFamily="34" charset="0"/>
              <a:buChar char="•"/>
            </a:pPr>
            <a:r>
              <a:rPr lang="en-US" dirty="0"/>
              <a:t>Fourth level</a:t>
            </a:r>
          </a:p>
        </p:txBody>
      </p:sp>
      <p:sp>
        <p:nvSpPr>
          <p:cNvPr id="3" name="Slide Number Placeholder 2"/>
          <p:cNvSpPr>
            <a:spLocks noGrp="1"/>
          </p:cNvSpPr>
          <p:nvPr>
            <p:ph type="sldNum" sz="quarter" idx="10"/>
          </p:nvPr>
        </p:nvSpPr>
        <p:spPr/>
        <p:txBody>
          <a:bodyPr/>
          <a:lstStyle/>
          <a:p>
            <a:fld id="{67BDF879-A2E0-4F70-BA76-E296807BF017}" type="slidenum">
              <a:rPr lang="en-US" smtClean="0">
                <a:solidFill>
                  <a:srgbClr val="4F5858"/>
                </a:solidFill>
              </a:rPr>
              <a:pPr/>
              <a:t>‹#›</a:t>
            </a:fld>
            <a:endParaRPr lang="en-US" dirty="0">
              <a:solidFill>
                <a:srgbClr val="4F5858"/>
              </a:solidFill>
            </a:endParaRPr>
          </a:p>
        </p:txBody>
      </p:sp>
    </p:spTree>
    <p:extLst>
      <p:ext uri="{BB962C8B-B14F-4D97-AF65-F5344CB8AC3E}">
        <p14:creationId xmlns:p14="http://schemas.microsoft.com/office/powerpoint/2010/main" val="408427381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rebuchet-Gray-Text and Image Content">
    <p:spTree>
      <p:nvGrpSpPr>
        <p:cNvPr id="1" name=""/>
        <p:cNvGrpSpPr/>
        <p:nvPr/>
      </p:nvGrpSpPr>
      <p:grpSpPr>
        <a:xfrm>
          <a:off x="0" y="0"/>
          <a:ext cx="0" cy="0"/>
          <a:chOff x="0" y="0"/>
          <a:chExt cx="0" cy="0"/>
        </a:xfrm>
      </p:grpSpPr>
      <p:sp>
        <p:nvSpPr>
          <p:cNvPr id="4" name="Rectangle 3" descr="&quot;&quot;"/>
          <p:cNvSpPr/>
          <p:nvPr userDrawn="1"/>
        </p:nvSpPr>
        <p:spPr>
          <a:xfrm>
            <a:off x="-1" y="1839951"/>
            <a:ext cx="9144001" cy="2804204"/>
          </a:xfrm>
          <a:prstGeom prst="rect">
            <a:avLst/>
          </a:prstGeom>
          <a:gradFill flip="none" rotWithShape="1">
            <a:gsLst>
              <a:gs pos="6000">
                <a:schemeClr val="bg2">
                  <a:lumMod val="75000"/>
                </a:schemeClr>
              </a:gs>
              <a:gs pos="3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defTabSz="410751" fontAlgn="base" hangingPunct="0">
              <a:spcBef>
                <a:spcPct val="0"/>
              </a:spcBef>
              <a:spcAft>
                <a:spcPct val="0"/>
              </a:spcAft>
            </a:pPr>
            <a:endParaRPr lang="en-US" sz="1266" dirty="0">
              <a:solidFill>
                <a:srgbClr val="FFFFFF"/>
              </a:solidFill>
              <a:sym typeface="Trebuchet MS" pitchFamily="-100" charset="0"/>
            </a:endParaRPr>
          </a:p>
        </p:txBody>
      </p:sp>
      <p:sp>
        <p:nvSpPr>
          <p:cNvPr id="6" name="Text Placeholder 11"/>
          <p:cNvSpPr>
            <a:spLocks noGrp="1"/>
          </p:cNvSpPr>
          <p:nvPr>
            <p:ph type="body" sz="quarter" idx="13" hasCustomPrompt="1"/>
          </p:nvPr>
        </p:nvSpPr>
        <p:spPr>
          <a:xfrm>
            <a:off x="1196579" y="2383375"/>
            <a:ext cx="3484245" cy="1717357"/>
          </a:xfrm>
          <a:prstGeom prst="rect">
            <a:avLst/>
          </a:prstGeom>
        </p:spPr>
        <p:txBody>
          <a:bodyPr anchor="ctr"/>
          <a:lstStyle>
            <a:lvl1pPr marL="0" indent="0">
              <a:buNone/>
              <a:defRPr sz="4400" b="1">
                <a:solidFill>
                  <a:schemeClr val="tx1">
                    <a:lumMod val="50000"/>
                  </a:schemeClr>
                </a:solidFill>
              </a:defRPr>
            </a:lvl1pPr>
            <a:lvl2pPr>
              <a:buNone/>
              <a:defRPr/>
            </a:lvl2pPr>
            <a:lvl3pPr>
              <a:buNone/>
              <a:defRPr/>
            </a:lvl3pPr>
            <a:lvl4pPr>
              <a:buNone/>
              <a:defRPr/>
            </a:lvl4pPr>
            <a:lvl5pPr>
              <a:buNone/>
              <a:defRPr/>
            </a:lvl5pPr>
          </a:lstStyle>
          <a:p>
            <a:pPr lvl="0"/>
            <a:r>
              <a:rPr lang="en-US" sz="4400" dirty="0"/>
              <a:t>Insert Key Point Here</a:t>
            </a:r>
            <a:endParaRPr lang="en-US" dirty="0"/>
          </a:p>
        </p:txBody>
      </p:sp>
      <p:sp>
        <p:nvSpPr>
          <p:cNvPr id="5" name="Content Placeholder 4"/>
          <p:cNvSpPr>
            <a:spLocks noGrp="1"/>
          </p:cNvSpPr>
          <p:nvPr>
            <p:ph sz="quarter" idx="12" hasCustomPrompt="1"/>
          </p:nvPr>
        </p:nvSpPr>
        <p:spPr>
          <a:xfrm>
            <a:off x="5098750" y="1468280"/>
            <a:ext cx="3352800" cy="3547544"/>
          </a:xfrm>
          <a:prstGeom prst="roundRect">
            <a:avLst>
              <a:gd name="adj" fmla="val 13467"/>
            </a:avLst>
          </a:prstGeom>
          <a:solidFill>
            <a:schemeClr val="bg1"/>
          </a:solidFill>
          <a:ln w="38100">
            <a:solidFill>
              <a:schemeClr val="accent1"/>
            </a:solidFill>
          </a:ln>
          <a:effectLst>
            <a:glow rad="101600">
              <a:schemeClr val="accent1">
                <a:alpha val="60000"/>
              </a:schemeClr>
            </a:glow>
            <a:outerShdw blurRad="50800" dist="63500" dir="8100000" algn="tr" rotWithShape="0">
              <a:schemeClr val="tx1">
                <a:lumMod val="50000"/>
                <a:alpha val="60000"/>
              </a:schemeClr>
            </a:outerShdw>
          </a:effectLst>
        </p:spPr>
        <p:style>
          <a:lnRef idx="2">
            <a:schemeClr val="accent3"/>
          </a:lnRef>
          <a:fillRef idx="1">
            <a:schemeClr val="lt1"/>
          </a:fillRef>
          <a:effectRef idx="0">
            <a:schemeClr val="accent3"/>
          </a:effectRef>
          <a:fontRef idx="none"/>
        </p:style>
        <p:txBody>
          <a:bodyPr/>
          <a:lstStyle>
            <a:lvl1pPr marL="0" marR="0" indent="0" algn="ctr" defTabSz="820541" rtl="0" eaLnBrk="1" fontAlgn="auto" latinLnBrk="0" hangingPunct="1">
              <a:lnSpc>
                <a:spcPct val="100000"/>
              </a:lnSpc>
              <a:spcBef>
                <a:spcPct val="20000"/>
              </a:spcBef>
              <a:spcAft>
                <a:spcPts val="0"/>
              </a:spcAft>
              <a:buClrTx/>
              <a:buSzTx/>
              <a:buFont typeface="Arial" pitchFamily="34" charset="0"/>
              <a:buNone/>
              <a:tabLst/>
              <a:defRPr sz="2000" b="1" i="1" baseline="0">
                <a:solidFill>
                  <a:schemeClr val="tx1">
                    <a:lumMod val="50000"/>
                  </a:schemeClr>
                </a:solidFill>
                <a:effectLst/>
              </a:defRPr>
            </a:lvl1pPr>
          </a:lstStyle>
          <a:p>
            <a:pPr lvl="0"/>
            <a:r>
              <a:rPr lang="en-US" dirty="0"/>
              <a:t>Click to add image or other media</a:t>
            </a:r>
          </a:p>
        </p:txBody>
      </p:sp>
      <p:sp>
        <p:nvSpPr>
          <p:cNvPr id="3" name="Slide Number Placeholder 2"/>
          <p:cNvSpPr>
            <a:spLocks noGrp="1"/>
          </p:cNvSpPr>
          <p:nvPr>
            <p:ph type="sldNum" sz="quarter" idx="10"/>
          </p:nvPr>
        </p:nvSpPr>
        <p:spPr/>
        <p:txBody>
          <a:bodyPr/>
          <a:lstStyle/>
          <a:p>
            <a:fld id="{67BDF879-A2E0-4F70-BA76-E296807BF017}" type="slidenum">
              <a:rPr lang="en-US" smtClean="0">
                <a:solidFill>
                  <a:srgbClr val="4F5858"/>
                </a:solidFill>
              </a:rPr>
              <a:pPr/>
              <a:t>‹#›</a:t>
            </a:fld>
            <a:endParaRPr lang="en-US" dirty="0">
              <a:solidFill>
                <a:srgbClr val="4F5858"/>
              </a:solidFill>
            </a:endParaRPr>
          </a:p>
        </p:txBody>
      </p:sp>
    </p:spTree>
    <p:extLst>
      <p:ext uri="{BB962C8B-B14F-4D97-AF65-F5344CB8AC3E}">
        <p14:creationId xmlns:p14="http://schemas.microsoft.com/office/powerpoint/2010/main" val="387591453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rebuchet-Gray-Text Only Content">
    <p:spTree>
      <p:nvGrpSpPr>
        <p:cNvPr id="1" name=""/>
        <p:cNvGrpSpPr/>
        <p:nvPr/>
      </p:nvGrpSpPr>
      <p:grpSpPr>
        <a:xfrm>
          <a:off x="0" y="0"/>
          <a:ext cx="0" cy="0"/>
          <a:chOff x="0" y="0"/>
          <a:chExt cx="0" cy="0"/>
        </a:xfrm>
      </p:grpSpPr>
      <p:sp>
        <p:nvSpPr>
          <p:cNvPr id="5" name="Rectangle 4" descr="&quot;&quot;"/>
          <p:cNvSpPr/>
          <p:nvPr userDrawn="1"/>
        </p:nvSpPr>
        <p:spPr>
          <a:xfrm>
            <a:off x="-1" y="1839951"/>
            <a:ext cx="9144001" cy="2804204"/>
          </a:xfrm>
          <a:prstGeom prst="rect">
            <a:avLst/>
          </a:prstGeom>
          <a:gradFill flip="none" rotWithShape="1">
            <a:gsLst>
              <a:gs pos="6000">
                <a:schemeClr val="bg2">
                  <a:lumMod val="75000"/>
                </a:schemeClr>
              </a:gs>
              <a:gs pos="3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defTabSz="410751" fontAlgn="base" hangingPunct="0">
              <a:spcBef>
                <a:spcPct val="0"/>
              </a:spcBef>
              <a:spcAft>
                <a:spcPct val="0"/>
              </a:spcAft>
            </a:pPr>
            <a:endParaRPr lang="en-US" sz="1266" dirty="0">
              <a:solidFill>
                <a:srgbClr val="FFFFFF"/>
              </a:solidFill>
              <a:sym typeface="Trebuchet MS" pitchFamily="-100" charset="0"/>
            </a:endParaRPr>
          </a:p>
        </p:txBody>
      </p:sp>
      <p:sp>
        <p:nvSpPr>
          <p:cNvPr id="11" name="Text Placeholder 11"/>
          <p:cNvSpPr>
            <a:spLocks noGrp="1"/>
          </p:cNvSpPr>
          <p:nvPr>
            <p:ph type="body" sz="quarter" idx="13" hasCustomPrompt="1"/>
          </p:nvPr>
        </p:nvSpPr>
        <p:spPr>
          <a:xfrm>
            <a:off x="1195864" y="2385298"/>
            <a:ext cx="3484245" cy="1717357"/>
          </a:xfrm>
          <a:prstGeom prst="rect">
            <a:avLst/>
          </a:prstGeom>
        </p:spPr>
        <p:txBody>
          <a:bodyPr anchor="ctr"/>
          <a:lstStyle>
            <a:lvl1pPr>
              <a:defRPr lang="en-US" sz="4400" b="1" dirty="0">
                <a:solidFill>
                  <a:schemeClr val="tx1">
                    <a:lumMod val="50000"/>
                  </a:schemeClr>
                </a:solidFill>
              </a:defRPr>
            </a:lvl1pPr>
          </a:lstStyle>
          <a:p>
            <a:pPr marL="0" lvl="0" indent="0">
              <a:buNone/>
            </a:pPr>
            <a:r>
              <a:rPr lang="en-US" sz="4400" dirty="0"/>
              <a:t>Insert Key Point Here</a:t>
            </a:r>
            <a:endParaRPr lang="en-US" dirty="0"/>
          </a:p>
        </p:txBody>
      </p:sp>
      <p:sp>
        <p:nvSpPr>
          <p:cNvPr id="10" name="Text Placeholder 9"/>
          <p:cNvSpPr>
            <a:spLocks noGrp="1"/>
          </p:cNvSpPr>
          <p:nvPr>
            <p:ph type="body" sz="quarter" idx="10" hasCustomPrompt="1"/>
          </p:nvPr>
        </p:nvSpPr>
        <p:spPr>
          <a:xfrm>
            <a:off x="4906026" y="874078"/>
            <a:ext cx="3738246" cy="2803842"/>
          </a:xfrm>
          <a:prstGeom prst="roundRect">
            <a:avLst/>
          </a:prstGeom>
          <a:ln w="38100">
            <a:solidFill>
              <a:schemeClr val="accent1"/>
            </a:solidFill>
          </a:ln>
          <a:effectLst>
            <a:glow rad="101600">
              <a:schemeClr val="accent1">
                <a:alpha val="60000"/>
              </a:schemeClr>
            </a:glow>
            <a:outerShdw blurRad="50800" dist="63500" dir="8100000" algn="tr" rotWithShape="0">
              <a:schemeClr val="tx1">
                <a:lumMod val="50000"/>
                <a:alpha val="60000"/>
              </a:schemeClr>
            </a:outerShdw>
          </a:effectLst>
        </p:spPr>
        <p:style>
          <a:lnRef idx="2">
            <a:schemeClr val="accent1"/>
          </a:lnRef>
          <a:fillRef idx="1">
            <a:schemeClr val="lt1"/>
          </a:fillRef>
          <a:effectRef idx="0">
            <a:schemeClr val="accent1"/>
          </a:effectRef>
          <a:fontRef idx="none"/>
        </p:style>
        <p:txBody>
          <a:bodyPr anchor="ctr"/>
          <a:lstStyle>
            <a:lvl1pPr marL="284149" indent="-284149">
              <a:buSzPct val="100000"/>
              <a:buFont typeface="Arial" panose="020B0604020202020204" pitchFamily="34" charset="0"/>
              <a:buChar char="•"/>
              <a:defRPr sz="3094">
                <a:solidFill>
                  <a:schemeClr val="tx1"/>
                </a:solidFill>
              </a:defRPr>
            </a:lvl1pPr>
          </a:lstStyle>
          <a:p>
            <a:pPr lvl="0"/>
            <a:r>
              <a:rPr lang="en-US" dirty="0"/>
              <a:t>Insert supporting text here</a:t>
            </a:r>
          </a:p>
        </p:txBody>
      </p:sp>
      <p:sp>
        <p:nvSpPr>
          <p:cNvPr id="6" name="Slide Number Placeholder 5"/>
          <p:cNvSpPr>
            <a:spLocks noGrp="1"/>
          </p:cNvSpPr>
          <p:nvPr>
            <p:ph type="sldNum" sz="quarter" idx="14"/>
          </p:nvPr>
        </p:nvSpPr>
        <p:spPr/>
        <p:txBody>
          <a:bodyPr/>
          <a:lstStyle/>
          <a:p>
            <a:fld id="{67BDF879-A2E0-4F70-BA76-E296807BF017}" type="slidenum">
              <a:rPr lang="en-US" smtClean="0">
                <a:solidFill>
                  <a:srgbClr val="4F5858"/>
                </a:solidFill>
              </a:rPr>
              <a:pPr/>
              <a:t>‹#›</a:t>
            </a:fld>
            <a:endParaRPr lang="en-US" dirty="0">
              <a:solidFill>
                <a:srgbClr val="4F5858"/>
              </a:solidFill>
            </a:endParaRPr>
          </a:p>
        </p:txBody>
      </p:sp>
    </p:spTree>
    <p:extLst>
      <p:ext uri="{BB962C8B-B14F-4D97-AF65-F5344CB8AC3E}">
        <p14:creationId xmlns:p14="http://schemas.microsoft.com/office/powerpoint/2010/main" val="248872170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rebuchet-Gray-Text and Media Content">
    <p:spTree>
      <p:nvGrpSpPr>
        <p:cNvPr id="1" name=""/>
        <p:cNvGrpSpPr/>
        <p:nvPr/>
      </p:nvGrpSpPr>
      <p:grpSpPr>
        <a:xfrm>
          <a:off x="0" y="0"/>
          <a:ext cx="0" cy="0"/>
          <a:chOff x="0" y="0"/>
          <a:chExt cx="0" cy="0"/>
        </a:xfrm>
      </p:grpSpPr>
      <p:sp>
        <p:nvSpPr>
          <p:cNvPr id="7" name="Rectangle 6" descr="&quot;&quot;"/>
          <p:cNvSpPr/>
          <p:nvPr userDrawn="1"/>
        </p:nvSpPr>
        <p:spPr>
          <a:xfrm>
            <a:off x="1410891" y="1716643"/>
            <a:ext cx="7733110" cy="805333"/>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defTabSz="410751" fontAlgn="base" hangingPunct="0">
              <a:spcBef>
                <a:spcPct val="0"/>
              </a:spcBef>
              <a:spcAft>
                <a:spcPct val="0"/>
              </a:spcAft>
              <a:buFont typeface="Calibri" pitchFamily="34" charset="0"/>
              <a:buNone/>
            </a:pPr>
            <a:endParaRPr lang="en-US" sz="3200" dirty="0">
              <a:solidFill>
                <a:srgbClr val="4F5858">
                  <a:lumMod val="75000"/>
                  <a:lumOff val="25000"/>
                </a:srgbClr>
              </a:solidFill>
              <a:sym typeface="Trebuchet MS" pitchFamily="-100" charset="0"/>
            </a:endParaRPr>
          </a:p>
        </p:txBody>
      </p:sp>
      <p:sp>
        <p:nvSpPr>
          <p:cNvPr id="6" name="Rectangle 5" descr="&quot;&quot;"/>
          <p:cNvSpPr/>
          <p:nvPr userDrawn="1"/>
        </p:nvSpPr>
        <p:spPr>
          <a:xfrm>
            <a:off x="1410891" y="3271721"/>
            <a:ext cx="7733110" cy="805333"/>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defTabSz="410751" fontAlgn="base" hangingPunct="0">
              <a:spcBef>
                <a:spcPct val="0"/>
              </a:spcBef>
              <a:spcAft>
                <a:spcPct val="0"/>
              </a:spcAft>
              <a:buFont typeface="Calibri" pitchFamily="34" charset="0"/>
              <a:buNone/>
            </a:pPr>
            <a:endParaRPr lang="en-US" sz="3200" dirty="0">
              <a:solidFill>
                <a:srgbClr val="4F5858">
                  <a:lumMod val="75000"/>
                  <a:lumOff val="25000"/>
                </a:srgbClr>
              </a:solidFill>
              <a:sym typeface="Trebuchet MS" pitchFamily="-100" charset="0"/>
            </a:endParaRPr>
          </a:p>
        </p:txBody>
      </p:sp>
      <p:sp>
        <p:nvSpPr>
          <p:cNvPr id="5" name="Rectangle 4" descr="&quot;&quot;"/>
          <p:cNvSpPr/>
          <p:nvPr userDrawn="1"/>
        </p:nvSpPr>
        <p:spPr>
          <a:xfrm>
            <a:off x="1410891" y="4816914"/>
            <a:ext cx="7733110" cy="805333"/>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defTabSz="410751" fontAlgn="base" hangingPunct="0">
              <a:spcBef>
                <a:spcPct val="0"/>
              </a:spcBef>
              <a:spcAft>
                <a:spcPct val="0"/>
              </a:spcAft>
              <a:buFont typeface="Calibri" pitchFamily="34" charset="0"/>
              <a:buNone/>
            </a:pPr>
            <a:endParaRPr lang="en-US" sz="3200" dirty="0">
              <a:solidFill>
                <a:srgbClr val="4F5858">
                  <a:lumMod val="75000"/>
                  <a:lumOff val="25000"/>
                </a:srgbClr>
              </a:solidFill>
              <a:sym typeface="Trebuchet MS" pitchFamily="-100" charset="0"/>
            </a:endParaRPr>
          </a:p>
        </p:txBody>
      </p:sp>
      <p:sp>
        <p:nvSpPr>
          <p:cNvPr id="12" name="Text Placeholder 7"/>
          <p:cNvSpPr>
            <a:spLocks noGrp="1"/>
          </p:cNvSpPr>
          <p:nvPr>
            <p:ph type="body" sz="quarter" idx="15" hasCustomPrompt="1"/>
          </p:nvPr>
        </p:nvSpPr>
        <p:spPr>
          <a:xfrm>
            <a:off x="630079" y="160734"/>
            <a:ext cx="7888843" cy="816531"/>
          </a:xfrm>
          <a:prstGeom prst="rect">
            <a:avLst/>
          </a:prstGeom>
        </p:spPr>
        <p:txBody>
          <a:bodyPr vert="horz" lIns="91440" tIns="45720" rIns="91440" bIns="45720" rtlCol="0" anchor="ctr">
            <a:normAutofit/>
          </a:bodyPr>
          <a:lstStyle>
            <a:lvl1pPr>
              <a:defRPr lang="en-US" sz="4219" b="1" i="1" u="none" dirty="0">
                <a:solidFill>
                  <a:srgbClr val="FFFFFF"/>
                </a:solidFill>
                <a:latin typeface="+mj-lt"/>
                <a:ea typeface="+mj-ea"/>
                <a:cs typeface="+mj-cs"/>
              </a:defRPr>
            </a:lvl1pPr>
          </a:lstStyle>
          <a:p>
            <a:pPr lvl="0" algn="ctr">
              <a:spcBef>
                <a:spcPct val="0"/>
              </a:spcBef>
            </a:pPr>
            <a:r>
              <a:rPr lang="en-US" dirty="0"/>
              <a:t>List 3 Main Concerns</a:t>
            </a:r>
          </a:p>
        </p:txBody>
      </p:sp>
      <p:sp>
        <p:nvSpPr>
          <p:cNvPr id="29" name="Content Placeholder 28"/>
          <p:cNvSpPr>
            <a:spLocks noGrp="1"/>
          </p:cNvSpPr>
          <p:nvPr>
            <p:ph sz="quarter" idx="25" hasCustomPrompt="1"/>
          </p:nvPr>
        </p:nvSpPr>
        <p:spPr>
          <a:xfrm>
            <a:off x="630079" y="1453869"/>
            <a:ext cx="2025253" cy="1330881"/>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000" i="1" baseline="0" dirty="0">
                <a:solidFill>
                  <a:schemeClr val="tx1"/>
                </a:solidFill>
                <a:effectLst/>
              </a:defRPr>
            </a:lvl1pPr>
          </a:lstStyle>
          <a:p>
            <a:pPr marL="0" lvl="0" indent="0" algn="ctr">
              <a:buNone/>
            </a:pPr>
            <a:r>
              <a:rPr lang="en-US" dirty="0"/>
              <a:t>Click to add image</a:t>
            </a:r>
          </a:p>
        </p:txBody>
      </p:sp>
      <p:sp>
        <p:nvSpPr>
          <p:cNvPr id="21" name="Text Placeholder 20"/>
          <p:cNvSpPr>
            <a:spLocks noGrp="1"/>
          </p:cNvSpPr>
          <p:nvPr>
            <p:ph type="body" sz="quarter" idx="20" hasCustomPrompt="1"/>
          </p:nvPr>
        </p:nvSpPr>
        <p:spPr>
          <a:xfrm>
            <a:off x="2963540" y="1716643"/>
            <a:ext cx="6191488" cy="842248"/>
          </a:xfrm>
          <a:prstGeom prst="rect">
            <a:avLst/>
          </a:prstGeom>
        </p:spPr>
        <p:txBody>
          <a:bodyPr anchor="ctr"/>
          <a:lstStyle>
            <a:lvl1pPr>
              <a:defRPr lang="en-US" sz="3094" dirty="0">
                <a:solidFill>
                  <a:schemeClr val="tx1">
                    <a:lumMod val="50000"/>
                  </a:schemeClr>
                </a:solidFill>
              </a:defRPr>
            </a:lvl1pPr>
          </a:lstStyle>
          <a:p>
            <a:pPr marL="401822" lvl="0" indent="-401822">
              <a:buFont typeface="Calibri" panose="020F0502020204030204" pitchFamily="34" charset="0"/>
              <a:buChar char="→"/>
            </a:pPr>
            <a:r>
              <a:rPr lang="en-US" dirty="0"/>
              <a:t>Click to add text</a:t>
            </a:r>
          </a:p>
        </p:txBody>
      </p:sp>
      <p:sp>
        <p:nvSpPr>
          <p:cNvPr id="30" name="Content Placeholder 28"/>
          <p:cNvSpPr>
            <a:spLocks noGrp="1"/>
          </p:cNvSpPr>
          <p:nvPr>
            <p:ph sz="quarter" idx="26" hasCustomPrompt="1"/>
          </p:nvPr>
        </p:nvSpPr>
        <p:spPr>
          <a:xfrm>
            <a:off x="626507" y="3008947"/>
            <a:ext cx="2025253" cy="1330881"/>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000" i="1" baseline="0" dirty="0">
                <a:solidFill>
                  <a:schemeClr val="tx1"/>
                </a:solidFill>
                <a:effectLst/>
              </a:defRPr>
            </a:lvl1pPr>
          </a:lstStyle>
          <a:p>
            <a:pPr marL="0" lvl="0" indent="0" algn="ctr">
              <a:buNone/>
            </a:pPr>
            <a:r>
              <a:rPr lang="en-US" dirty="0"/>
              <a:t>Click to add image</a:t>
            </a:r>
          </a:p>
        </p:txBody>
      </p:sp>
      <p:sp>
        <p:nvSpPr>
          <p:cNvPr id="23" name="Text Placeholder 22"/>
          <p:cNvSpPr>
            <a:spLocks noGrp="1"/>
          </p:cNvSpPr>
          <p:nvPr>
            <p:ph type="body" sz="quarter" idx="21" hasCustomPrompt="1"/>
          </p:nvPr>
        </p:nvSpPr>
        <p:spPr>
          <a:xfrm>
            <a:off x="2963540" y="3253264"/>
            <a:ext cx="6191488" cy="842248"/>
          </a:xfrm>
          <a:prstGeom prst="rect">
            <a:avLst/>
          </a:prstGeom>
        </p:spPr>
        <p:txBody>
          <a:bodyPr anchor="ctr"/>
          <a:lstStyle>
            <a:lvl1pPr>
              <a:defRPr lang="en-US" sz="3094" dirty="0">
                <a:solidFill>
                  <a:schemeClr val="tx1">
                    <a:lumMod val="50000"/>
                  </a:schemeClr>
                </a:solidFill>
              </a:defRPr>
            </a:lvl1pPr>
          </a:lstStyle>
          <a:p>
            <a:pPr marL="401822" lvl="0" indent="-401822">
              <a:buFont typeface="Calibri" panose="020F0502020204030204" pitchFamily="34" charset="0"/>
              <a:buChar char="→"/>
            </a:pPr>
            <a:r>
              <a:rPr lang="en-US" dirty="0"/>
              <a:t>Click to add text</a:t>
            </a:r>
          </a:p>
        </p:txBody>
      </p:sp>
      <p:sp>
        <p:nvSpPr>
          <p:cNvPr id="31" name="Content Placeholder 28"/>
          <p:cNvSpPr>
            <a:spLocks noGrp="1"/>
          </p:cNvSpPr>
          <p:nvPr>
            <p:ph sz="quarter" idx="27" hasCustomPrompt="1"/>
          </p:nvPr>
        </p:nvSpPr>
        <p:spPr>
          <a:xfrm>
            <a:off x="626507" y="4554140"/>
            <a:ext cx="2025253" cy="1330881"/>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000" i="1" baseline="0" dirty="0">
                <a:solidFill>
                  <a:schemeClr val="tx1"/>
                </a:solidFill>
                <a:effectLst/>
              </a:defRPr>
            </a:lvl1pPr>
          </a:lstStyle>
          <a:p>
            <a:pPr marL="0" lvl="0" indent="0" algn="ctr">
              <a:buNone/>
            </a:pPr>
            <a:r>
              <a:rPr lang="en-US" dirty="0"/>
              <a:t>Click to add image</a:t>
            </a:r>
          </a:p>
        </p:txBody>
      </p:sp>
      <p:sp>
        <p:nvSpPr>
          <p:cNvPr id="4" name="Text Placeholder 3"/>
          <p:cNvSpPr>
            <a:spLocks noGrp="1"/>
          </p:cNvSpPr>
          <p:nvPr>
            <p:ph type="body" sz="quarter" idx="19" hasCustomPrompt="1"/>
          </p:nvPr>
        </p:nvSpPr>
        <p:spPr>
          <a:xfrm>
            <a:off x="2963540" y="4798457"/>
            <a:ext cx="6191488" cy="842248"/>
          </a:xfrm>
          <a:prstGeom prst="rect">
            <a:avLst/>
          </a:prstGeom>
        </p:spPr>
        <p:txBody>
          <a:bodyPr anchor="ctr"/>
          <a:lstStyle>
            <a:lvl1pPr marL="401822" indent="-401822">
              <a:buFont typeface="Calibri" panose="020F0502020204030204" pitchFamily="34" charset="0"/>
              <a:buChar char="→"/>
              <a:defRPr sz="3094">
                <a:solidFill>
                  <a:schemeClr val="tx1">
                    <a:lumMod val="50000"/>
                  </a:schemeClr>
                </a:solidFill>
              </a:defRPr>
            </a:lvl1pPr>
          </a:lstStyle>
          <a:p>
            <a:pPr lvl="0"/>
            <a:r>
              <a:rPr lang="en-US" dirty="0"/>
              <a:t>Click to add text</a:t>
            </a:r>
          </a:p>
        </p:txBody>
      </p:sp>
      <p:sp>
        <p:nvSpPr>
          <p:cNvPr id="3" name="Slide Number Placeholder 2"/>
          <p:cNvSpPr>
            <a:spLocks noGrp="1"/>
          </p:cNvSpPr>
          <p:nvPr>
            <p:ph type="sldNum" sz="quarter" idx="10"/>
          </p:nvPr>
        </p:nvSpPr>
        <p:spPr/>
        <p:txBody>
          <a:bodyPr/>
          <a:lstStyle/>
          <a:p>
            <a:fld id="{67BDF879-A2E0-4F70-BA76-E296807BF017}" type="slidenum">
              <a:rPr lang="en-US" smtClean="0">
                <a:solidFill>
                  <a:srgbClr val="4F5858"/>
                </a:solidFill>
              </a:rPr>
              <a:pPr/>
              <a:t>‹#›</a:t>
            </a:fld>
            <a:endParaRPr lang="en-US" dirty="0">
              <a:solidFill>
                <a:srgbClr val="4F5858"/>
              </a:solidFill>
            </a:endParaRPr>
          </a:p>
        </p:txBody>
      </p:sp>
    </p:spTree>
    <p:extLst>
      <p:ext uri="{BB962C8B-B14F-4D97-AF65-F5344CB8AC3E}">
        <p14:creationId xmlns:p14="http://schemas.microsoft.com/office/powerpoint/2010/main" val="326070281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rebuchet-Gray-Text and Media">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390674" y="474859"/>
            <a:ext cx="3809760" cy="5407104"/>
          </a:xfrm>
          <a:prstGeom prst="rect">
            <a:avLst/>
          </a:prstGeom>
        </p:spPr>
        <p:txBody>
          <a:bodyPr anchor="ctr"/>
          <a:lstStyle>
            <a:lvl1pPr marL="0" indent="0">
              <a:defRPr sz="3797" b="0" baseline="0">
                <a:solidFill>
                  <a:schemeClr val="bg1"/>
                </a:solidFill>
              </a:defRPr>
            </a:lvl1pPr>
          </a:lstStyle>
          <a:p>
            <a:pPr lvl="0"/>
            <a:r>
              <a:rPr lang="en-US" dirty="0"/>
              <a:t>Click to enter a relevant quote</a:t>
            </a:r>
          </a:p>
        </p:txBody>
      </p:sp>
      <p:sp>
        <p:nvSpPr>
          <p:cNvPr id="7" name="Content Placeholder 5"/>
          <p:cNvSpPr>
            <a:spLocks noGrp="1"/>
          </p:cNvSpPr>
          <p:nvPr>
            <p:ph sz="quarter" idx="11" hasCustomPrompt="1"/>
          </p:nvPr>
        </p:nvSpPr>
        <p:spPr>
          <a:xfrm>
            <a:off x="4484070" y="0"/>
            <a:ext cx="4343400" cy="6356822"/>
          </a:xfrm>
          <a:prstGeom prst="roundRect">
            <a:avLst>
              <a:gd name="adj" fmla="val 2517"/>
            </a:avLst>
          </a:prstGeom>
          <a:solidFill>
            <a:schemeClr val="tx2">
              <a:lumMod val="20000"/>
              <a:lumOff val="80000"/>
            </a:schemeClr>
          </a:solidFill>
          <a:effectLst>
            <a:outerShdw blurRad="50800" dist="63500" dir="8100000" algn="tr" rotWithShape="0">
              <a:schemeClr val="tx1">
                <a:lumMod val="50000"/>
                <a:alpha val="60000"/>
              </a:schemeClr>
            </a:outerShdw>
            <a:reflection blurRad="6350" stA="52000" endA="300" endPos="35000" dir="5400000" sy="-100000" algn="bl" rotWithShape="0"/>
          </a:effectLst>
        </p:spPr>
        <p:txBody>
          <a:bodyPr anchor="ctr"/>
          <a:lstStyle>
            <a:lvl1pPr algn="ctr">
              <a:buNone/>
              <a:defRPr sz="5625" b="1" i="1" baseline="0">
                <a:solidFill>
                  <a:schemeClr val="tx1"/>
                </a:solidFill>
              </a:defRPr>
            </a:lvl1pPr>
          </a:lstStyle>
          <a:p>
            <a:pPr lvl="0"/>
            <a:r>
              <a:rPr lang="en-US" sz="2000" b="1" i="1" dirty="0"/>
              <a:t>Click to insert image</a:t>
            </a:r>
            <a:endParaRPr lang="en-US" dirty="0"/>
          </a:p>
        </p:txBody>
      </p:sp>
      <p:sp>
        <p:nvSpPr>
          <p:cNvPr id="5" name="Slide Number Placeholder 4"/>
          <p:cNvSpPr>
            <a:spLocks noGrp="1"/>
          </p:cNvSpPr>
          <p:nvPr>
            <p:ph type="sldNum" sz="quarter" idx="12"/>
          </p:nvPr>
        </p:nvSpPr>
        <p:spPr/>
        <p:txBody>
          <a:bodyPr/>
          <a:lstStyle/>
          <a:p>
            <a:fld id="{67BDF879-A2E0-4F70-BA76-E296807BF017}" type="slidenum">
              <a:rPr lang="en-US" smtClean="0">
                <a:solidFill>
                  <a:srgbClr val="4F5858"/>
                </a:solidFill>
              </a:rPr>
              <a:pPr/>
              <a:t>‹#›</a:t>
            </a:fld>
            <a:endParaRPr lang="en-US" dirty="0">
              <a:solidFill>
                <a:srgbClr val="4F5858"/>
              </a:solidFill>
            </a:endParaRPr>
          </a:p>
        </p:txBody>
      </p:sp>
    </p:spTree>
    <p:extLst>
      <p:ext uri="{BB962C8B-B14F-4D97-AF65-F5344CB8AC3E}">
        <p14:creationId xmlns:p14="http://schemas.microsoft.com/office/powerpoint/2010/main" val="336345131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rebuchet-Gray-Text and Images">
    <p:spTree>
      <p:nvGrpSpPr>
        <p:cNvPr id="1" name=""/>
        <p:cNvGrpSpPr/>
        <p:nvPr/>
      </p:nvGrpSpPr>
      <p:grpSpPr>
        <a:xfrm>
          <a:off x="0" y="0"/>
          <a:ext cx="0" cy="0"/>
          <a:chOff x="0" y="0"/>
          <a:chExt cx="0" cy="0"/>
        </a:xfrm>
      </p:grpSpPr>
      <p:sp>
        <p:nvSpPr>
          <p:cNvPr id="11" name="Text Placeholder 7"/>
          <p:cNvSpPr>
            <a:spLocks noGrp="1"/>
          </p:cNvSpPr>
          <p:nvPr>
            <p:ph type="body" sz="quarter" idx="15" hasCustomPrompt="1"/>
          </p:nvPr>
        </p:nvSpPr>
        <p:spPr>
          <a:xfrm>
            <a:off x="630079" y="642937"/>
            <a:ext cx="7888843" cy="816531"/>
          </a:xfrm>
          <a:prstGeom prst="rect">
            <a:avLst/>
          </a:prstGeom>
        </p:spPr>
        <p:txBody>
          <a:bodyPr vert="horz" lIns="91440" tIns="45720" rIns="91440" bIns="45720" rtlCol="0" anchor="ctr">
            <a:normAutofit/>
          </a:bodyPr>
          <a:lstStyle>
            <a:lvl1pPr>
              <a:defRPr lang="en-US" sz="4219" b="1" i="1" u="none" baseline="0" dirty="0">
                <a:solidFill>
                  <a:srgbClr val="FFFFFF"/>
                </a:solidFill>
                <a:latin typeface="+mj-lt"/>
                <a:ea typeface="+mj-ea"/>
                <a:cs typeface="+mj-cs"/>
              </a:defRPr>
            </a:lvl1pPr>
          </a:lstStyle>
          <a:p>
            <a:pPr lvl="0" algn="ctr">
              <a:spcBef>
                <a:spcPct val="0"/>
              </a:spcBef>
            </a:pPr>
            <a:r>
              <a:rPr lang="en-US" dirty="0"/>
              <a:t>Click to edit title</a:t>
            </a:r>
          </a:p>
        </p:txBody>
      </p:sp>
      <p:sp>
        <p:nvSpPr>
          <p:cNvPr id="5" name="Content Placeholder 4"/>
          <p:cNvSpPr>
            <a:spLocks noGrp="1"/>
          </p:cNvSpPr>
          <p:nvPr>
            <p:ph sz="quarter" idx="11" hasCustomPrompt="1"/>
          </p:nvPr>
        </p:nvSpPr>
        <p:spPr>
          <a:xfrm>
            <a:off x="369180" y="1716643"/>
            <a:ext cx="4461510" cy="3673475"/>
          </a:xfrm>
          <a:prstGeom prst="roundRect">
            <a:avLst>
              <a:gd name="adj" fmla="val 7126"/>
            </a:avLst>
          </a:prstGeom>
          <a:ln>
            <a:solidFill>
              <a:schemeClr val="accent1">
                <a:lumMod val="75000"/>
              </a:schemeClr>
            </a:solidFill>
          </a:ln>
          <a:effectLst>
            <a:glow rad="63500">
              <a:schemeClr val="accent1">
                <a:satMod val="175000"/>
                <a:alpha val="40000"/>
              </a:schemeClr>
            </a:glow>
            <a:outerShdw blurRad="50800" dist="63500" dir="8100000" algn="tr" rotWithShape="0">
              <a:schemeClr val="tx1">
                <a:lumMod val="50000"/>
                <a:alpha val="60000"/>
              </a:schemeClr>
            </a:outerShdw>
          </a:effectLst>
        </p:spPr>
        <p:style>
          <a:lnRef idx="2">
            <a:schemeClr val="accent6"/>
          </a:lnRef>
          <a:fillRef idx="1">
            <a:schemeClr val="lt1"/>
          </a:fillRef>
          <a:effectRef idx="0">
            <a:schemeClr val="accent6"/>
          </a:effectRef>
          <a:fontRef idx="none"/>
        </p:style>
        <p:txBody>
          <a:bodyPr/>
          <a:lstStyle>
            <a:lvl1pPr algn="ctr">
              <a:buNone/>
              <a:defRPr sz="2000" b="1" i="1"/>
            </a:lvl1pPr>
            <a:lvl2pPr>
              <a:buNone/>
              <a:defRPr i="1"/>
            </a:lvl2pPr>
            <a:lvl3pPr>
              <a:buNone/>
              <a:defRPr i="1"/>
            </a:lvl3pPr>
            <a:lvl4pPr>
              <a:buNone/>
              <a:defRPr i="1"/>
            </a:lvl4pPr>
            <a:lvl5pPr>
              <a:buNone/>
              <a:defRPr i="1"/>
            </a:lvl5pPr>
          </a:lstStyle>
          <a:p>
            <a:pPr lvl="0"/>
            <a:r>
              <a:rPr lang="en-US" sz="2000" i="1" dirty="0"/>
              <a:t>Insert image or Clip Art</a:t>
            </a:r>
            <a:endParaRPr lang="en-US" dirty="0"/>
          </a:p>
        </p:txBody>
      </p:sp>
      <p:sp>
        <p:nvSpPr>
          <p:cNvPr id="4" name="Text Placeholder 3"/>
          <p:cNvSpPr>
            <a:spLocks noGrp="1"/>
          </p:cNvSpPr>
          <p:nvPr>
            <p:ph type="body" sz="quarter" idx="16"/>
          </p:nvPr>
        </p:nvSpPr>
        <p:spPr>
          <a:xfrm>
            <a:off x="5107781" y="1716643"/>
            <a:ext cx="3696891" cy="3673475"/>
          </a:xfrm>
          <a:prstGeom prst="rect">
            <a:avLst/>
          </a:prstGeom>
        </p:spPr>
        <p:txBody>
          <a:bodyPr/>
          <a:lstStyle>
            <a:lvl1pPr>
              <a:defRPr lang="en-US" sz="2531" baseline="0" dirty="0" smtClean="0">
                <a:solidFill>
                  <a:schemeClr val="bg1"/>
                </a:solidFill>
              </a:defRPr>
            </a:lvl1pPr>
            <a:lvl2pPr>
              <a:defRPr lang="en-US" sz="2250" baseline="0" dirty="0" smtClean="0">
                <a:solidFill>
                  <a:schemeClr val="bg1"/>
                </a:solidFill>
              </a:defRPr>
            </a:lvl2pPr>
            <a:lvl3pPr>
              <a:defRPr lang="en-US" sz="1969" dirty="0" smtClean="0">
                <a:solidFill>
                  <a:schemeClr val="bg1"/>
                </a:solidFill>
              </a:defRPr>
            </a:lvl3pPr>
            <a:lvl4pPr>
              <a:defRPr lang="en-US" sz="1687" dirty="0" smtClean="0">
                <a:solidFill>
                  <a:schemeClr val="bg1"/>
                </a:solidFill>
              </a:defRPr>
            </a:lvl4pPr>
          </a:lstStyle>
          <a:p>
            <a:pPr lvl="0">
              <a:spcBef>
                <a:spcPts val="540"/>
              </a:spcBef>
              <a:buFont typeface="Arial" panose="020B0604020202020204" pitchFamily="34" charset="0"/>
              <a:buChar char="•"/>
            </a:pPr>
            <a:r>
              <a:rPr lang="en-US"/>
              <a:t>Edit Master text styles</a:t>
            </a:r>
          </a:p>
          <a:p>
            <a:pPr lvl="1">
              <a:spcBef>
                <a:spcPts val="540"/>
              </a:spcBef>
              <a:buFont typeface="Arial" panose="020B0604020202020204" pitchFamily="34" charset="0"/>
              <a:buChar char="•"/>
            </a:pPr>
            <a:r>
              <a:rPr lang="en-US"/>
              <a:t>Second level</a:t>
            </a:r>
          </a:p>
          <a:p>
            <a:pPr lvl="2">
              <a:spcBef>
                <a:spcPts val="540"/>
              </a:spcBef>
              <a:buFont typeface="Arial" panose="020B0604020202020204" pitchFamily="34" charset="0"/>
              <a:buChar char="•"/>
            </a:pPr>
            <a:r>
              <a:rPr lang="en-US"/>
              <a:t>Third level</a:t>
            </a:r>
          </a:p>
          <a:p>
            <a:pPr lvl="3">
              <a:spcBef>
                <a:spcPts val="540"/>
              </a:spcBef>
              <a:buFont typeface="Arial" panose="020B0604020202020204" pitchFamily="34" charset="0"/>
              <a:buChar char="•"/>
            </a:pPr>
            <a:r>
              <a:rPr lang="en-US"/>
              <a:t>Fourth level</a:t>
            </a:r>
          </a:p>
        </p:txBody>
      </p:sp>
      <p:sp>
        <p:nvSpPr>
          <p:cNvPr id="3" name="Slide Number Placeholder 2"/>
          <p:cNvSpPr>
            <a:spLocks noGrp="1"/>
          </p:cNvSpPr>
          <p:nvPr>
            <p:ph type="sldNum" sz="quarter" idx="10"/>
          </p:nvPr>
        </p:nvSpPr>
        <p:spPr/>
        <p:txBody>
          <a:bodyPr/>
          <a:lstStyle/>
          <a:p>
            <a:fld id="{67BDF879-A2E0-4F70-BA76-E296807BF017}" type="slidenum">
              <a:rPr lang="en-US" smtClean="0">
                <a:solidFill>
                  <a:srgbClr val="4F5858"/>
                </a:solidFill>
              </a:rPr>
              <a:pPr/>
              <a:t>‹#›</a:t>
            </a:fld>
            <a:endParaRPr lang="en-US" dirty="0">
              <a:solidFill>
                <a:srgbClr val="4F5858"/>
              </a:solidFill>
            </a:endParaRPr>
          </a:p>
        </p:txBody>
      </p:sp>
    </p:spTree>
    <p:extLst>
      <p:ext uri="{BB962C8B-B14F-4D97-AF65-F5344CB8AC3E}">
        <p14:creationId xmlns:p14="http://schemas.microsoft.com/office/powerpoint/2010/main" val="700168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5660" cy="439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userDrawn="1"/>
        </p:nvSpPr>
        <p:spPr>
          <a:xfrm>
            <a:off x="0" y="155588"/>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2B800"/>
              </a:solidFill>
              <a:latin typeface="Arial"/>
            </a:endParaRPr>
          </a:p>
        </p:txBody>
      </p:sp>
      <p:sp>
        <p:nvSpPr>
          <p:cNvPr id="5" name="Rectangle 4"/>
          <p:cNvSpPr/>
          <p:nvPr userDrawn="1"/>
        </p:nvSpPr>
        <p:spPr>
          <a:xfrm>
            <a:off x="0" y="13"/>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914400">
              <a:defRPr/>
            </a:pPr>
            <a:endParaRPr lang="en-US" dirty="0">
              <a:solidFill>
                <a:prstClr val="white"/>
              </a:solidFill>
              <a:latin typeface="Arial"/>
            </a:endParaRPr>
          </a:p>
        </p:txBody>
      </p:sp>
      <p:sp>
        <p:nvSpPr>
          <p:cNvPr id="6" name="TextBox 7"/>
          <p:cNvSpPr txBox="1">
            <a:spLocks noChangeArrowheads="1"/>
          </p:cNvSpPr>
          <p:nvPr userDrawn="1"/>
        </p:nvSpPr>
        <p:spPr bwMode="auto">
          <a:xfrm>
            <a:off x="5873356" y="164099"/>
            <a:ext cx="3212306"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defTabSz="914400" fontAlgn="base">
              <a:spcBef>
                <a:spcPct val="0"/>
              </a:spcBef>
              <a:spcAft>
                <a:spcPct val="0"/>
              </a:spcAft>
            </a:pPr>
            <a:fld id="{A959595B-ADF4-4307-8D5F-571A5FAB30DB}" type="slidenum">
              <a:rPr lang="en-US" altLang="en-US" sz="1600">
                <a:solidFill>
                  <a:prstClr val="white"/>
                </a:solidFill>
                <a:cs typeface="Arial" panose="020B0604020202020204" pitchFamily="34" charset="0"/>
              </a:rPr>
              <a:pPr algn="r" defTabSz="914400" fontAlgn="base">
                <a:spcBef>
                  <a:spcPct val="0"/>
                </a:spcBef>
                <a:spcAft>
                  <a:spcPct val="0"/>
                </a:spcAft>
              </a:pPr>
              <a:t>‹#›</a:t>
            </a:fld>
            <a:endParaRPr lang="en-US" altLang="en-US" sz="1600" dirty="0">
              <a:solidFill>
                <a:prstClr val="white"/>
              </a:solidFill>
              <a:cs typeface="Arial" panose="020B0604020202020204" pitchFamily="34" charset="0"/>
            </a:endParaRPr>
          </a:p>
        </p:txBody>
      </p:sp>
      <p:sp>
        <p:nvSpPr>
          <p:cNvPr id="7" name="Footer Placeholder 3"/>
          <p:cNvSpPr>
            <a:spLocks noGrp="1"/>
          </p:cNvSpPr>
          <p:nvPr>
            <p:ph type="ftr" sz="quarter" idx="10"/>
          </p:nvPr>
        </p:nvSpPr>
        <p:spPr/>
        <p:txBody>
          <a:bodyPr/>
          <a:lstStyle>
            <a:lvl1pPr>
              <a:defRPr/>
            </a:lvl1pPr>
          </a:lstStyle>
          <a:p>
            <a:pPr>
              <a:defRPr/>
            </a:pPr>
            <a:endParaRPr lang="en-US" dirty="0">
              <a:solidFill>
                <a:prstClr val="black">
                  <a:tint val="75000"/>
                </a:prstClr>
              </a:solidFill>
              <a:latin typeface="Arial"/>
            </a:endParaRPr>
          </a:p>
        </p:txBody>
      </p:sp>
      <p:sp>
        <p:nvSpPr>
          <p:cNvPr id="9" name="Title 1"/>
          <p:cNvSpPr>
            <a:spLocks noGrp="1"/>
          </p:cNvSpPr>
          <p:nvPr>
            <p:ph type="title"/>
          </p:nvPr>
        </p:nvSpPr>
        <p:spPr>
          <a:xfrm>
            <a:off x="628650" y="773192"/>
            <a:ext cx="7886700" cy="1052434"/>
          </a:xfrm>
        </p:spPr>
        <p:txBody>
          <a:bodyPr anchor="b"/>
          <a:lstStyle>
            <a:lvl1pPr>
              <a:defRPr sz="3200" b="1">
                <a:solidFill>
                  <a:srgbClr val="503278"/>
                </a:solidFill>
                <a:latin typeface="+mj-lt"/>
              </a:defRPr>
            </a:lvl1pPr>
          </a:lstStyle>
          <a:p>
            <a:r>
              <a:rPr lang="en-US" dirty="0" smtClean="0"/>
              <a:t>Click to edit Master title style</a:t>
            </a:r>
            <a:endParaRPr lang="en-US" dirty="0"/>
          </a:p>
        </p:txBody>
      </p:sp>
      <p:sp>
        <p:nvSpPr>
          <p:cNvPr id="12" name="Date Placeholder 3"/>
          <p:cNvSpPr txBox="1">
            <a:spLocks/>
          </p:cNvSpPr>
          <p:nvPr userDrawn="1"/>
        </p:nvSpPr>
        <p:spPr>
          <a:xfrm>
            <a:off x="180975" y="169082"/>
            <a:ext cx="4114800" cy="363537"/>
          </a:xfrm>
          <a:prstGeom prst="rect">
            <a:avLst/>
          </a:prstGeom>
        </p:spPr>
        <p:txBody>
          <a:bodyPr tIns="0" bIns="0" anchor="ctr"/>
          <a:lstStyle>
            <a:defPPr>
              <a:defRPr lang="en-US"/>
            </a:defPPr>
            <a:lvl1pPr algn="l" rtl="0" eaLnBrk="1" fontAlgn="auto" hangingPunct="1">
              <a:spcBef>
                <a:spcPts val="0"/>
              </a:spcBef>
              <a:spcAft>
                <a:spcPts val="0"/>
              </a:spcAft>
              <a:defRPr sz="1600" kern="1200" smtClean="0">
                <a:solidFill>
                  <a:schemeClr val="bg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914400">
              <a:defRPr/>
            </a:pPr>
            <a:fld id="{E34852A2-081C-4F0F-8E62-C6F5F05B0BFD}" type="datetime4">
              <a:rPr lang="en-US">
                <a:solidFill>
                  <a:prstClr val="white"/>
                </a:solidFill>
              </a:rPr>
              <a:pPr defTabSz="914400">
                <a:defRPr/>
              </a:pPr>
              <a:t>March 30, 2017</a:t>
            </a:fld>
            <a:endParaRPr lang="en-CA" dirty="0">
              <a:solidFill>
                <a:prstClr val="white"/>
              </a:solidFill>
            </a:endParaRPr>
          </a:p>
        </p:txBody>
      </p:sp>
    </p:spTree>
    <p:extLst>
      <p:ext uri="{BB962C8B-B14F-4D97-AF65-F5344CB8AC3E}">
        <p14:creationId xmlns:p14="http://schemas.microsoft.com/office/powerpoint/2010/main" val="2447353069"/>
      </p:ext>
    </p:extLst>
  </p:cSld>
  <p:clrMapOvr>
    <a:masterClrMapping/>
  </p:clrMapOvr>
  <p:extLst mod="1">
    <p:ext uri="{DCECCB84-F9BA-43D5-87BE-67443E8EF086}">
      <p15:sldGuideLst xmlns:p15="http://schemas.microsoft.com/office/powerpoint/2012/main">
        <p15:guide id="1" pos="3840" userDrawn="1">
          <p15:clr>
            <a:srgbClr val="FBAE40"/>
          </p15:clr>
        </p15:guide>
        <p15:guide id="2" orient="horz" pos="2160" userDrawn="1">
          <p15:clr>
            <a:srgbClr val="FBAE40"/>
          </p15:clr>
        </p15:guide>
        <p15:guide id="3" pos="528" userDrawn="1">
          <p15:clr>
            <a:srgbClr val="FBAE40"/>
          </p15:clr>
        </p15:guide>
        <p15:guide id="4" pos="7160" userDrawn="1">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rebuchet-Gray-Questions">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446485" y="642937"/>
            <a:ext cx="8251031" cy="816531"/>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lvl1pPr>
          </a:lstStyle>
          <a:p>
            <a:pPr lvl="0"/>
            <a:r>
              <a:rPr lang="en-US" dirty="0">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88E71DEA-C72C-42CF-90F7-E467E0733BC8}" type="slidenum">
              <a:rPr lang="en-US" smtClean="0">
                <a:solidFill>
                  <a:srgbClr val="4F5858"/>
                </a:solidFill>
              </a:rPr>
              <a:pPr/>
              <a:t>‹#›</a:t>
            </a:fld>
            <a:endParaRPr lang="en-US" dirty="0">
              <a:solidFill>
                <a:srgbClr val="4F5858"/>
              </a:solidFill>
            </a:endParaRPr>
          </a:p>
        </p:txBody>
      </p:sp>
      <p:pic>
        <p:nvPicPr>
          <p:cNvPr id="3" name="Picture 2" descr="Icon graphic of a person raising their hand to ask a question"/>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446484" y="1607344"/>
            <a:ext cx="4500563" cy="4500563"/>
          </a:xfrm>
          <a:prstGeom prst="rect">
            <a:avLst/>
          </a:prstGeom>
        </p:spPr>
      </p:pic>
    </p:spTree>
    <p:extLst>
      <p:ext uri="{BB962C8B-B14F-4D97-AF65-F5344CB8AC3E}">
        <p14:creationId xmlns:p14="http://schemas.microsoft.com/office/powerpoint/2010/main" val="46192851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rebuchet-Gray-Questions-2">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446485" y="642937"/>
            <a:ext cx="8251031" cy="816531"/>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lvl1pPr>
          </a:lstStyle>
          <a:p>
            <a:pPr lvl="0"/>
            <a:r>
              <a:rPr lang="en-US" dirty="0">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88E71DEA-C72C-42CF-90F7-E467E0733BC8}" type="slidenum">
              <a:rPr lang="en-US" smtClean="0">
                <a:solidFill>
                  <a:srgbClr val="4F5858"/>
                </a:solidFill>
              </a:rPr>
              <a:pPr/>
              <a:t>‹#›</a:t>
            </a:fld>
            <a:endParaRPr lang="en-US" dirty="0">
              <a:solidFill>
                <a:srgbClr val="4F5858"/>
              </a:solidFill>
            </a:endParaRPr>
          </a:p>
        </p:txBody>
      </p:sp>
      <p:pic>
        <p:nvPicPr>
          <p:cNvPr id="4" name="Picture 3" descr="Icon graphic of two people, a speech bubble, and a question mark"/>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l="7914" t="24460" r="8633" b="13669"/>
          <a:stretch/>
        </p:blipFill>
        <p:spPr>
          <a:xfrm>
            <a:off x="1464469" y="1523762"/>
            <a:ext cx="6215063" cy="4607719"/>
          </a:xfrm>
          <a:prstGeom prst="rect">
            <a:avLst/>
          </a:prstGeom>
        </p:spPr>
      </p:pic>
    </p:spTree>
    <p:extLst>
      <p:ext uri="{BB962C8B-B14F-4D97-AF65-F5344CB8AC3E}">
        <p14:creationId xmlns:p14="http://schemas.microsoft.com/office/powerpoint/2010/main" val="122545891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rebuchet-Gray-Questions-3">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446485" y="642937"/>
            <a:ext cx="8251031" cy="816531"/>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lvl1pPr>
          </a:lstStyle>
          <a:p>
            <a:pPr lvl="0"/>
            <a:r>
              <a:rPr lang="en-US" dirty="0">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88E71DEA-C72C-42CF-90F7-E467E0733BC8}" type="slidenum">
              <a:rPr lang="en-US" smtClean="0">
                <a:solidFill>
                  <a:srgbClr val="4F5858"/>
                </a:solidFill>
              </a:rPr>
              <a:pPr/>
              <a:t>‹#›</a:t>
            </a:fld>
            <a:endParaRPr lang="en-US" dirty="0">
              <a:solidFill>
                <a:srgbClr val="4F5858"/>
              </a:solidFill>
            </a:endParaRPr>
          </a:p>
        </p:txBody>
      </p:sp>
      <p:pic>
        <p:nvPicPr>
          <p:cNvPr id="6" name="Picture 5" descr="Icon graphic of a speech bubble containing a question mark"/>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839516" y="1073706"/>
            <a:ext cx="5464969" cy="5464969"/>
          </a:xfrm>
          <a:prstGeom prst="rect">
            <a:avLst/>
          </a:prstGeom>
        </p:spPr>
      </p:pic>
    </p:spTree>
    <p:extLst>
      <p:ext uri="{BB962C8B-B14F-4D97-AF65-F5344CB8AC3E}">
        <p14:creationId xmlns:p14="http://schemas.microsoft.com/office/powerpoint/2010/main" val="12957565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rebuchet-Gray-Contact Info">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446485" y="642937"/>
            <a:ext cx="8251031" cy="816531"/>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lvl1pPr>
          </a:lstStyle>
          <a:p>
            <a:pPr lvl="0"/>
            <a:r>
              <a:rPr lang="en-US" dirty="0">
                <a:sym typeface="Trebuchet MS" pitchFamily="-100" charset="0"/>
              </a:rPr>
              <a:t>Click to add Contact Info</a:t>
            </a:r>
          </a:p>
        </p:txBody>
      </p:sp>
      <p:sp>
        <p:nvSpPr>
          <p:cNvPr id="2" name="Slide Number Placeholder 1"/>
          <p:cNvSpPr>
            <a:spLocks noGrp="1"/>
          </p:cNvSpPr>
          <p:nvPr>
            <p:ph type="sldNum" sz="quarter" idx="10"/>
          </p:nvPr>
        </p:nvSpPr>
        <p:spPr/>
        <p:txBody>
          <a:bodyPr/>
          <a:lstStyle/>
          <a:p>
            <a:fld id="{88E71DEA-C72C-42CF-90F7-E467E0733BC8}" type="slidenum">
              <a:rPr lang="en-US" smtClean="0">
                <a:solidFill>
                  <a:srgbClr val="4F5858"/>
                </a:solidFill>
              </a:rPr>
              <a:pPr/>
              <a:t>‹#›</a:t>
            </a:fld>
            <a:endParaRPr lang="en-US" dirty="0">
              <a:solidFill>
                <a:srgbClr val="4F5858"/>
              </a:solidFill>
            </a:endParaRPr>
          </a:p>
        </p:txBody>
      </p:sp>
      <p:sp>
        <p:nvSpPr>
          <p:cNvPr id="11" name="Text Placeholder 10"/>
          <p:cNvSpPr>
            <a:spLocks noGrp="1"/>
          </p:cNvSpPr>
          <p:nvPr>
            <p:ph type="body" sz="quarter" idx="12" hasCustomPrompt="1"/>
          </p:nvPr>
        </p:nvSpPr>
        <p:spPr>
          <a:xfrm>
            <a:off x="446485" y="2143125"/>
            <a:ext cx="8251031" cy="2571750"/>
          </a:xfrm>
          <a:prstGeom prst="rect">
            <a:avLst/>
          </a:prstGeom>
        </p:spPr>
        <p:txBody>
          <a:bodyPr anchor="ctr"/>
          <a:lstStyle>
            <a:lvl1pPr algn="ctr">
              <a:spcBef>
                <a:spcPts val="0"/>
              </a:spcBef>
              <a:defRPr sz="2531" b="0" baseline="0">
                <a:solidFill>
                  <a:schemeClr val="bg1"/>
                </a:solidFill>
                <a:latin typeface="+mj-lt"/>
                <a:ea typeface="Tahoma" panose="020B0604030504040204" pitchFamily="34" charset="0"/>
                <a:cs typeface="Tahoma" panose="020B0604030504040204" pitchFamily="34" charset="0"/>
              </a:defRPr>
            </a:lvl1pPr>
          </a:lstStyle>
          <a:p>
            <a:pPr lvl="0"/>
            <a:r>
              <a:rPr lang="en-US" b="1" dirty="0"/>
              <a:t>Contact Name #1 (required)</a:t>
            </a:r>
          </a:p>
          <a:p>
            <a:pPr lvl="0"/>
            <a:r>
              <a:rPr lang="en-US" b="0" dirty="0"/>
              <a:t>Position</a:t>
            </a:r>
          </a:p>
          <a:p>
            <a:pPr lvl="0"/>
            <a:r>
              <a:rPr lang="en-US" b="0" dirty="0"/>
              <a:t>Email address</a:t>
            </a:r>
          </a:p>
          <a:p>
            <a:pPr lvl="0"/>
            <a:endParaRPr lang="en-US" b="0" dirty="0"/>
          </a:p>
          <a:p>
            <a:pPr lvl="0"/>
            <a:r>
              <a:rPr lang="en-US" b="1" dirty="0"/>
              <a:t>Contact Name #2 (optional)</a:t>
            </a:r>
          </a:p>
          <a:p>
            <a:pPr lvl="0"/>
            <a:r>
              <a:rPr lang="en-US" b="0" dirty="0"/>
              <a:t>Position</a:t>
            </a:r>
          </a:p>
          <a:p>
            <a:pPr lvl="0"/>
            <a:r>
              <a:rPr lang="en-US" b="0" dirty="0"/>
              <a:t>Email address</a:t>
            </a:r>
            <a:endParaRPr lang="en-US" dirty="0"/>
          </a:p>
        </p:txBody>
      </p:sp>
    </p:spTree>
    <p:extLst>
      <p:ext uri="{BB962C8B-B14F-4D97-AF65-F5344CB8AC3E}">
        <p14:creationId xmlns:p14="http://schemas.microsoft.com/office/powerpoint/2010/main" val="352199208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rebuchet-Gray Thank You">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446485" y="1660922"/>
            <a:ext cx="8251031" cy="1626319"/>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defRPr baseline="0"/>
            </a:lvl1pPr>
          </a:lstStyle>
          <a:p>
            <a:pPr lvl="0"/>
            <a:r>
              <a:rPr lang="en-US" dirty="0">
                <a:sym typeface="Trebuchet MS" pitchFamily="-100" charset="0"/>
              </a:rPr>
              <a:t>Click to add Thank You</a:t>
            </a:r>
          </a:p>
        </p:txBody>
      </p:sp>
      <p:sp>
        <p:nvSpPr>
          <p:cNvPr id="2" name="Slide Number Placeholder 1"/>
          <p:cNvSpPr>
            <a:spLocks noGrp="1"/>
          </p:cNvSpPr>
          <p:nvPr>
            <p:ph type="sldNum" sz="quarter" idx="10"/>
          </p:nvPr>
        </p:nvSpPr>
        <p:spPr/>
        <p:txBody>
          <a:bodyPr/>
          <a:lstStyle/>
          <a:p>
            <a:fld id="{88E71DEA-C72C-42CF-90F7-E467E0733BC8}" type="slidenum">
              <a:rPr lang="en-US" smtClean="0">
                <a:solidFill>
                  <a:srgbClr val="4F5858"/>
                </a:solidFill>
              </a:rPr>
              <a:pPr/>
              <a:t>‹#›</a:t>
            </a:fld>
            <a:endParaRPr lang="en-US" dirty="0">
              <a:solidFill>
                <a:srgbClr val="4F5858"/>
              </a:solidFill>
            </a:endParaRPr>
          </a:p>
        </p:txBody>
      </p:sp>
    </p:spTree>
    <p:extLst>
      <p:ext uri="{BB962C8B-B14F-4D97-AF65-F5344CB8AC3E}">
        <p14:creationId xmlns:p14="http://schemas.microsoft.com/office/powerpoint/2010/main" val="233124537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lank Layout - Gra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8E71DEA-C72C-42CF-90F7-E467E0733BC8}" type="slidenum">
              <a:rPr lang="en-US" smtClean="0">
                <a:solidFill>
                  <a:srgbClr val="4F5858"/>
                </a:solidFill>
              </a:rPr>
              <a:pPr/>
              <a:t>‹#›</a:t>
            </a:fld>
            <a:endParaRPr lang="en-US" dirty="0">
              <a:solidFill>
                <a:srgbClr val="4F5858"/>
              </a:solidFill>
            </a:endParaRPr>
          </a:p>
        </p:txBody>
      </p:sp>
      <p:sp>
        <p:nvSpPr>
          <p:cNvPr id="3" name="Title 1"/>
          <p:cNvSpPr>
            <a:spLocks noGrp="1"/>
          </p:cNvSpPr>
          <p:nvPr>
            <p:ph type="title" hasCustomPrompt="1"/>
          </p:nvPr>
        </p:nvSpPr>
        <p:spPr>
          <a:xfrm>
            <a:off x="628428" y="161413"/>
            <a:ext cx="7887146" cy="813039"/>
          </a:xfrm>
          <a:prstGeom prst="rect">
            <a:avLst/>
          </a:prstGeom>
        </p:spPr>
        <p:txBody>
          <a:bodyPr anchor="ctr"/>
          <a:lstStyle>
            <a:lvl1pPr algn="ctr">
              <a:defRPr sz="4219">
                <a:solidFill>
                  <a:schemeClr val="bg1"/>
                </a:solidFill>
              </a:defRPr>
            </a:lvl1pPr>
          </a:lstStyle>
          <a:p>
            <a:r>
              <a:rPr lang="en-US" dirty="0"/>
              <a:t>Click to edit Slide title</a:t>
            </a:r>
          </a:p>
        </p:txBody>
      </p:sp>
      <p:sp>
        <p:nvSpPr>
          <p:cNvPr id="4" name="Text Placeholder 3"/>
          <p:cNvSpPr>
            <a:spLocks noGrp="1"/>
          </p:cNvSpPr>
          <p:nvPr>
            <p:ph type="body" sz="quarter" idx="16"/>
          </p:nvPr>
        </p:nvSpPr>
        <p:spPr>
          <a:xfrm>
            <a:off x="628427" y="1240869"/>
            <a:ext cx="3696891" cy="3673475"/>
          </a:xfrm>
          <a:prstGeom prst="rect">
            <a:avLst/>
          </a:prstGeom>
        </p:spPr>
        <p:txBody>
          <a:bodyPr/>
          <a:lstStyle>
            <a:lvl1pPr>
              <a:defRPr lang="en-US" sz="2531" baseline="0" smtClean="0">
                <a:solidFill>
                  <a:schemeClr val="bg1"/>
                </a:solidFill>
              </a:defRPr>
            </a:lvl1pPr>
            <a:lvl2pPr>
              <a:defRPr lang="en-US" sz="2250" baseline="0" smtClean="0">
                <a:solidFill>
                  <a:schemeClr val="bg1"/>
                </a:solidFill>
              </a:defRPr>
            </a:lvl2pPr>
            <a:lvl3pPr>
              <a:defRPr lang="en-US" sz="1969" smtClean="0">
                <a:solidFill>
                  <a:schemeClr val="bg1"/>
                </a:solidFill>
              </a:defRPr>
            </a:lvl3pPr>
            <a:lvl4pPr>
              <a:defRPr lang="en-US" sz="1687" smtClean="0">
                <a:solidFill>
                  <a:schemeClr val="bg1"/>
                </a:solidFill>
              </a:defRPr>
            </a:lvl4pPr>
          </a:lstStyle>
          <a:p>
            <a:pPr lvl="0">
              <a:spcBef>
                <a:spcPts val="540"/>
              </a:spcBef>
              <a:buFont typeface="Arial" panose="020B0604020202020204" pitchFamily="34" charset="0"/>
              <a:buChar char="•"/>
            </a:pPr>
            <a:r>
              <a:rPr lang="en-US"/>
              <a:t>Edit Master text styles</a:t>
            </a:r>
          </a:p>
          <a:p>
            <a:pPr lvl="1">
              <a:spcBef>
                <a:spcPts val="540"/>
              </a:spcBef>
              <a:buFont typeface="Arial" panose="020B0604020202020204" pitchFamily="34" charset="0"/>
              <a:buChar char="•"/>
            </a:pPr>
            <a:r>
              <a:rPr lang="en-US"/>
              <a:t>Second level</a:t>
            </a:r>
          </a:p>
          <a:p>
            <a:pPr lvl="2">
              <a:spcBef>
                <a:spcPts val="540"/>
              </a:spcBef>
              <a:buFont typeface="Arial" panose="020B0604020202020204" pitchFamily="34" charset="0"/>
              <a:buChar char="•"/>
            </a:pPr>
            <a:r>
              <a:rPr lang="en-US"/>
              <a:t>Third level</a:t>
            </a:r>
          </a:p>
          <a:p>
            <a:pPr lvl="3">
              <a:spcBef>
                <a:spcPts val="540"/>
              </a:spcBef>
              <a:buFont typeface="Arial" panose="020B0604020202020204" pitchFamily="34" charset="0"/>
              <a:buChar char="•"/>
            </a:pPr>
            <a:r>
              <a:rPr lang="en-US"/>
              <a:t>Fourth level</a:t>
            </a:r>
          </a:p>
        </p:txBody>
      </p:sp>
    </p:spTree>
    <p:extLst>
      <p:ext uri="{BB962C8B-B14F-4D97-AF65-F5344CB8AC3E}">
        <p14:creationId xmlns:p14="http://schemas.microsoft.com/office/powerpoint/2010/main" val="153256149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Full Blank Layout - Gray">
    <p:spTree>
      <p:nvGrpSpPr>
        <p:cNvPr id="1" name=""/>
        <p:cNvGrpSpPr/>
        <p:nvPr/>
      </p:nvGrpSpPr>
      <p:grpSpPr>
        <a:xfrm>
          <a:off x="0" y="0"/>
          <a:ext cx="0" cy="0"/>
          <a:chOff x="0" y="0"/>
          <a:chExt cx="0" cy="0"/>
        </a:xfrm>
      </p:grpSpPr>
      <p:sp>
        <p:nvSpPr>
          <p:cNvPr id="3" name="Rectangle 2" descr="&quot;&quot;"/>
          <p:cNvSpPr/>
          <p:nvPr userDrawn="1"/>
        </p:nvSpPr>
        <p:spPr bwMode="auto">
          <a:xfrm>
            <a:off x="-15359" y="6107906"/>
            <a:ext cx="9174718" cy="803673"/>
          </a:xfrm>
          <a:prstGeom prst="rect">
            <a:avLst/>
          </a:prstGeom>
          <a:solidFill>
            <a:srgbClr val="485050"/>
          </a:solidFill>
          <a:ln w="12700" cap="flat" cmpd="sng" algn="ctr">
            <a:noFill/>
            <a:prstDash val="solid"/>
            <a:miter lim="0"/>
            <a:headEnd type="none" w="med" len="med"/>
            <a:tailEnd type="none" w="med" len="med"/>
          </a:ln>
          <a:effectLst/>
        </p:spPr>
        <p:txBody>
          <a:bodyPr vert="horz" wrap="square" lIns="35719" tIns="35719" rIns="35719" bIns="35719" numCol="1" rtlCol="0" anchor="ctr" anchorCtr="0" compatLnSpc="1">
            <a:prstTxWarp prst="textNoShape">
              <a:avLst/>
            </a:prstTxWarp>
          </a:bodyPr>
          <a:lstStyle/>
          <a:p>
            <a:pPr marL="160729" defTabSz="410751" fontAlgn="base" hangingPunct="0">
              <a:spcBef>
                <a:spcPct val="0"/>
              </a:spcBef>
              <a:spcAft>
                <a:spcPct val="0"/>
              </a:spcAft>
            </a:pPr>
            <a:endParaRPr lang="en-US" sz="1266">
              <a:solidFill>
                <a:srgbClr val="5C6670"/>
              </a:solidFill>
              <a:sym typeface="Trebuchet MS" pitchFamily="-100" charset="0"/>
            </a:endParaRPr>
          </a:p>
        </p:txBody>
      </p:sp>
      <p:sp>
        <p:nvSpPr>
          <p:cNvPr id="4" name="Title 1"/>
          <p:cNvSpPr>
            <a:spLocks noGrp="1"/>
          </p:cNvSpPr>
          <p:nvPr>
            <p:ph type="title" hasCustomPrompt="1"/>
          </p:nvPr>
        </p:nvSpPr>
        <p:spPr>
          <a:xfrm>
            <a:off x="628428" y="161413"/>
            <a:ext cx="7887146" cy="813039"/>
          </a:xfrm>
          <a:prstGeom prst="rect">
            <a:avLst/>
          </a:prstGeom>
        </p:spPr>
        <p:txBody>
          <a:bodyPr anchor="ctr"/>
          <a:lstStyle>
            <a:lvl1pPr algn="ctr">
              <a:defRPr sz="4219">
                <a:solidFill>
                  <a:schemeClr val="bg1"/>
                </a:solidFill>
              </a:defRPr>
            </a:lvl1pPr>
          </a:lstStyle>
          <a:p>
            <a:r>
              <a:rPr lang="en-US" dirty="0"/>
              <a:t>Click to edit Slide title</a:t>
            </a:r>
          </a:p>
        </p:txBody>
      </p:sp>
      <p:sp>
        <p:nvSpPr>
          <p:cNvPr id="5" name="Text Placeholder 3"/>
          <p:cNvSpPr>
            <a:spLocks noGrp="1"/>
          </p:cNvSpPr>
          <p:nvPr>
            <p:ph type="body" sz="quarter" idx="16"/>
          </p:nvPr>
        </p:nvSpPr>
        <p:spPr>
          <a:xfrm>
            <a:off x="628427" y="1240869"/>
            <a:ext cx="3696891" cy="3673475"/>
          </a:xfrm>
          <a:prstGeom prst="rect">
            <a:avLst/>
          </a:prstGeom>
        </p:spPr>
        <p:txBody>
          <a:bodyPr/>
          <a:lstStyle>
            <a:lvl1pPr>
              <a:defRPr lang="en-US" sz="2531" baseline="0" smtClean="0">
                <a:solidFill>
                  <a:schemeClr val="bg1"/>
                </a:solidFill>
              </a:defRPr>
            </a:lvl1pPr>
            <a:lvl2pPr>
              <a:defRPr lang="en-US" sz="2250" baseline="0" smtClean="0">
                <a:solidFill>
                  <a:schemeClr val="bg1"/>
                </a:solidFill>
              </a:defRPr>
            </a:lvl2pPr>
            <a:lvl3pPr>
              <a:defRPr lang="en-US" sz="1969" smtClean="0">
                <a:solidFill>
                  <a:schemeClr val="bg1"/>
                </a:solidFill>
              </a:defRPr>
            </a:lvl3pPr>
            <a:lvl4pPr>
              <a:defRPr lang="en-US" sz="1687" smtClean="0">
                <a:solidFill>
                  <a:schemeClr val="bg1"/>
                </a:solidFill>
              </a:defRPr>
            </a:lvl4pPr>
          </a:lstStyle>
          <a:p>
            <a:pPr lvl="0">
              <a:spcBef>
                <a:spcPts val="540"/>
              </a:spcBef>
              <a:buFont typeface="Arial" panose="020B0604020202020204" pitchFamily="34" charset="0"/>
              <a:buChar char="•"/>
            </a:pPr>
            <a:r>
              <a:rPr lang="en-US"/>
              <a:t>Edit Master text styles</a:t>
            </a:r>
          </a:p>
          <a:p>
            <a:pPr lvl="1">
              <a:spcBef>
                <a:spcPts val="540"/>
              </a:spcBef>
              <a:buFont typeface="Arial" panose="020B0604020202020204" pitchFamily="34" charset="0"/>
              <a:buChar char="•"/>
            </a:pPr>
            <a:r>
              <a:rPr lang="en-US"/>
              <a:t>Second level</a:t>
            </a:r>
          </a:p>
          <a:p>
            <a:pPr lvl="2">
              <a:spcBef>
                <a:spcPts val="540"/>
              </a:spcBef>
              <a:buFont typeface="Arial" panose="020B0604020202020204" pitchFamily="34" charset="0"/>
              <a:buChar char="•"/>
            </a:pPr>
            <a:r>
              <a:rPr lang="en-US"/>
              <a:t>Third level</a:t>
            </a:r>
          </a:p>
          <a:p>
            <a:pPr lvl="3">
              <a:spcBef>
                <a:spcPts val="540"/>
              </a:spcBef>
              <a:buFont typeface="Arial" panose="020B0604020202020204" pitchFamily="34" charset="0"/>
              <a:buChar char="•"/>
            </a:pPr>
            <a:r>
              <a:rPr lang="en-US"/>
              <a:t>Fourth level</a:t>
            </a:r>
          </a:p>
        </p:txBody>
      </p:sp>
      <p:sp>
        <p:nvSpPr>
          <p:cNvPr id="2" name="Slide Number Placeholder 1"/>
          <p:cNvSpPr>
            <a:spLocks noGrp="1"/>
          </p:cNvSpPr>
          <p:nvPr>
            <p:ph type="sldNum" sz="quarter" idx="10"/>
          </p:nvPr>
        </p:nvSpPr>
        <p:spPr/>
        <p:txBody>
          <a:bodyPr/>
          <a:lstStyle>
            <a:lvl1pPr>
              <a:defRPr>
                <a:solidFill>
                  <a:schemeClr val="bg1"/>
                </a:solidFill>
              </a:defRPr>
            </a:lvl1pPr>
          </a:lstStyle>
          <a:p>
            <a:fld id="{88E71DEA-C72C-42CF-90F7-E467E0733BC8}"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68056090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rebuchet-White Title Slide">
    <p:bg>
      <p:bgRef idx="1001">
        <a:schemeClr val="bg1"/>
      </p:bgRef>
    </p:bg>
    <p:spTree>
      <p:nvGrpSpPr>
        <p:cNvPr id="1" name=""/>
        <p:cNvGrpSpPr/>
        <p:nvPr/>
      </p:nvGrpSpPr>
      <p:grpSpPr>
        <a:xfrm>
          <a:off x="0" y="0"/>
          <a:ext cx="0" cy="0"/>
          <a:chOff x="0" y="0"/>
          <a:chExt cx="0" cy="0"/>
        </a:xfrm>
      </p:grpSpPr>
      <p:sp>
        <p:nvSpPr>
          <p:cNvPr id="4" name="Title Placeholder"/>
          <p:cNvSpPr>
            <a:spLocks noGrp="1"/>
          </p:cNvSpPr>
          <p:nvPr>
            <p:ph type="title"/>
          </p:nvPr>
        </p:nvSpPr>
        <p:spPr bwMode="auto">
          <a:xfrm>
            <a:off x="446485" y="1660922"/>
            <a:ext cx="8251031" cy="1626319"/>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ctr">
              <a:defRPr>
                <a:solidFill>
                  <a:schemeClr val="tx1"/>
                </a:solidFill>
              </a:defRPr>
            </a:lvl1pPr>
          </a:lstStyle>
          <a:p>
            <a:pPr lvl="0"/>
            <a:endParaRPr lang="en-US" dirty="0">
              <a:sym typeface="Trebuchet MS" pitchFamily="-100" charset="0"/>
            </a:endParaRPr>
          </a:p>
        </p:txBody>
      </p:sp>
      <p:sp>
        <p:nvSpPr>
          <p:cNvPr id="8" name="Text Placeholder 7"/>
          <p:cNvSpPr>
            <a:spLocks noGrp="1"/>
          </p:cNvSpPr>
          <p:nvPr>
            <p:ph type="body" sz="quarter" idx="10" hasCustomPrompt="1"/>
          </p:nvPr>
        </p:nvSpPr>
        <p:spPr>
          <a:xfrm>
            <a:off x="1141929" y="3643312"/>
            <a:ext cx="6860143" cy="816531"/>
          </a:xfrm>
          <a:prstGeom prst="rect">
            <a:avLst/>
          </a:prstGeom>
        </p:spPr>
        <p:txBody>
          <a:bodyPr anchor="ctr"/>
          <a:lstStyle>
            <a:lvl1pPr algn="ctr">
              <a:defRPr baseline="0">
                <a:solidFill>
                  <a:schemeClr val="tx1"/>
                </a:solidFill>
              </a:defRPr>
            </a:lvl1pPr>
            <a:lvl2pPr algn="r">
              <a:defRPr baseline="0">
                <a:solidFill>
                  <a:schemeClr val="bg1"/>
                </a:solidFill>
              </a:defRPr>
            </a:lvl2pPr>
          </a:lstStyle>
          <a:p>
            <a:pPr lvl="0"/>
            <a:r>
              <a:rPr lang="en-US" dirty="0"/>
              <a:t>Click to add subtitle</a:t>
            </a:r>
          </a:p>
        </p:txBody>
      </p:sp>
      <p:sp>
        <p:nvSpPr>
          <p:cNvPr id="3" name="Text Placeholder 2"/>
          <p:cNvSpPr>
            <a:spLocks noGrp="1"/>
          </p:cNvSpPr>
          <p:nvPr>
            <p:ph type="body" sz="quarter" idx="11" hasCustomPrompt="1"/>
          </p:nvPr>
        </p:nvSpPr>
        <p:spPr>
          <a:xfrm>
            <a:off x="3232547" y="4815915"/>
            <a:ext cx="4769525" cy="411480"/>
          </a:xfrm>
          <a:prstGeom prst="rect">
            <a:avLst/>
          </a:prstGeom>
        </p:spPr>
        <p:txBody>
          <a:bodyPr anchor="ctr"/>
          <a:lstStyle>
            <a:lvl1pPr marL="0" algn="r">
              <a:spcBef>
                <a:spcPts val="0"/>
              </a:spcBef>
              <a:defRPr sz="1687" b="1" baseline="0">
                <a:solidFill>
                  <a:schemeClr val="tx1"/>
                </a:solidFill>
              </a:defRPr>
            </a:lvl1pPr>
          </a:lstStyle>
          <a:p>
            <a:pPr lvl="0"/>
            <a:r>
              <a:rPr lang="en-US" dirty="0"/>
              <a:t>Presented by: Name of Presenter</a:t>
            </a:r>
          </a:p>
        </p:txBody>
      </p:sp>
      <p:sp>
        <p:nvSpPr>
          <p:cNvPr id="5" name="Date Placeholder 4"/>
          <p:cNvSpPr>
            <a:spLocks noGrp="1"/>
          </p:cNvSpPr>
          <p:nvPr>
            <p:ph type="dt" sz="half" idx="13"/>
          </p:nvPr>
        </p:nvSpPr>
        <p:spPr>
          <a:xfrm>
            <a:off x="5944895" y="5259229"/>
            <a:ext cx="2057176" cy="365001"/>
          </a:xfrm>
        </p:spPr>
        <p:txBody>
          <a:bodyPr/>
          <a:lstStyle/>
          <a:p>
            <a:pPr algn="r"/>
            <a:fld id="{10E01DED-5ADE-41E7-8881-327ED67474B3}" type="datetime7">
              <a:rPr>
                <a:solidFill>
                  <a:srgbClr val="4F5858"/>
                </a:solidFill>
              </a:rPr>
              <a:pPr algn="r"/>
              <a:t>Mar-17</a:t>
            </a:fld>
            <a:endParaRPr>
              <a:solidFill>
                <a:srgbClr val="4F5858"/>
              </a:solidFill>
            </a:endParaRPr>
          </a:p>
        </p:txBody>
      </p:sp>
      <p:sp>
        <p:nvSpPr>
          <p:cNvPr id="2" name="Slide Number Placeholder 1"/>
          <p:cNvSpPr>
            <a:spLocks noGrp="1"/>
          </p:cNvSpPr>
          <p:nvPr>
            <p:ph type="sldNum" sz="quarter" idx="12"/>
          </p:nvPr>
        </p:nvSpPr>
        <p:spPr/>
        <p:txBody>
          <a:bodyPr/>
          <a:lstStyle/>
          <a:p>
            <a:fld id="{7CD4B2A3-DF06-4EAB-85AB-0641A4D150A0}"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782759850"/>
      </p:ext>
    </p:extLst>
  </p:cSld>
  <p:clrMapOvr>
    <a:overrideClrMapping bg1="lt1" tx1="dk1" bg2="lt2" tx2="dk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rebuchet-Images-White Title Slide">
    <p:bg>
      <p:bgRef idx="1001">
        <a:schemeClr val="bg1"/>
      </p:bgRef>
    </p:bg>
    <p:spTree>
      <p:nvGrpSpPr>
        <p:cNvPr id="1" name=""/>
        <p:cNvGrpSpPr/>
        <p:nvPr/>
      </p:nvGrpSpPr>
      <p:grpSpPr>
        <a:xfrm>
          <a:off x="0" y="0"/>
          <a:ext cx="0" cy="0"/>
          <a:chOff x="0" y="0"/>
          <a:chExt cx="0" cy="0"/>
        </a:xfrm>
      </p:grpSpPr>
      <p:sp>
        <p:nvSpPr>
          <p:cNvPr id="6" name="AutoShape 5" descr="&quot;&quot;"/>
          <p:cNvSpPr>
            <a:spLocks/>
          </p:cNvSpPr>
          <p:nvPr userDrawn="1"/>
        </p:nvSpPr>
        <p:spPr bwMode="auto">
          <a:xfrm>
            <a:off x="0" y="481113"/>
            <a:ext cx="9161859" cy="128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lumMod val="5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defTabSz="410751" fontAlgn="base" hangingPunct="0">
              <a:spcBef>
                <a:spcPct val="0"/>
              </a:spcBef>
              <a:spcAft>
                <a:spcPct val="0"/>
              </a:spcAft>
              <a:defRPr/>
            </a:pPr>
            <a:endParaRPr lang="en-US" sz="1547">
              <a:solidFill>
                <a:srgbClr val="5C6670"/>
              </a:solidFill>
              <a:sym typeface="Trebuchet MS" pitchFamily="-100" charset="0"/>
            </a:endParaRPr>
          </a:p>
        </p:txBody>
      </p:sp>
      <p:sp>
        <p:nvSpPr>
          <p:cNvPr id="9" name="Content Placeholder 11"/>
          <p:cNvSpPr>
            <a:spLocks noGrp="1"/>
          </p:cNvSpPr>
          <p:nvPr>
            <p:ph sz="quarter" idx="14" hasCustomPrompt="1"/>
          </p:nvPr>
        </p:nvSpPr>
        <p:spPr>
          <a:xfrm>
            <a:off x="446484" y="481113"/>
            <a:ext cx="1285875" cy="1285875"/>
          </a:xfrm>
          <a:prstGeom prst="rect">
            <a:avLst/>
          </a:prstGeom>
        </p:spPr>
        <p:txBody>
          <a:bodyPr/>
          <a:lstStyle>
            <a:lvl1pPr marL="0" indent="0">
              <a:defRPr lang="en-US" sz="1547" baseline="0" dirty="0">
                <a:solidFill>
                  <a:schemeClr val="bg1"/>
                </a:solidFill>
              </a:defRPr>
            </a:lvl1pPr>
          </a:lstStyle>
          <a:p>
            <a:pPr lvl="0"/>
            <a:r>
              <a:rPr lang="en-US" dirty="0"/>
              <a:t>Click to add Image</a:t>
            </a:r>
          </a:p>
        </p:txBody>
      </p:sp>
      <p:sp>
        <p:nvSpPr>
          <p:cNvPr id="11" name="Content Placeholder 11"/>
          <p:cNvSpPr>
            <a:spLocks noGrp="1"/>
          </p:cNvSpPr>
          <p:nvPr>
            <p:ph sz="quarter" idx="16" hasCustomPrompt="1"/>
          </p:nvPr>
        </p:nvSpPr>
        <p:spPr>
          <a:xfrm>
            <a:off x="3929063" y="482203"/>
            <a:ext cx="1285875" cy="1285875"/>
          </a:xfrm>
          <a:prstGeom prst="rect">
            <a:avLst/>
          </a:prstGeom>
        </p:spPr>
        <p:txBody>
          <a:bodyPr/>
          <a:lstStyle>
            <a:lvl1pPr marL="0" marR="0" indent="0" algn="l" defTabSz="410751" rtl="0" eaLnBrk="0" fontAlgn="base" latinLnBrk="0" hangingPunct="0">
              <a:lnSpc>
                <a:spcPct val="100000"/>
              </a:lnSpc>
              <a:spcBef>
                <a:spcPts val="2953"/>
              </a:spcBef>
              <a:spcAft>
                <a:spcPct val="0"/>
              </a:spcAft>
              <a:buClrTx/>
              <a:buSzTx/>
              <a:buFontTx/>
              <a:buNone/>
              <a:tabLst/>
              <a:defRPr lang="en-US" sz="1547" baseline="0" dirty="0">
                <a:solidFill>
                  <a:schemeClr val="bg1"/>
                </a:solidFill>
              </a:defRPr>
            </a:lvl1pPr>
          </a:lstStyle>
          <a:p>
            <a:pPr marL="0" marR="0" lvl="0" indent="0" algn="l" defTabSz="410751" rtl="0" eaLnBrk="0" fontAlgn="base" latinLnBrk="0" hangingPunct="0">
              <a:lnSpc>
                <a:spcPct val="100000"/>
              </a:lnSpc>
              <a:spcBef>
                <a:spcPts val="2953"/>
              </a:spcBef>
              <a:spcAft>
                <a:spcPct val="0"/>
              </a:spcAft>
              <a:buClrTx/>
              <a:buSzTx/>
              <a:buFontTx/>
              <a:buNone/>
              <a:tabLst/>
              <a:defRPr/>
            </a:pPr>
            <a:r>
              <a:rPr lang="en-US" dirty="0"/>
              <a:t>Click to add Image</a:t>
            </a:r>
          </a:p>
        </p:txBody>
      </p:sp>
      <p:sp>
        <p:nvSpPr>
          <p:cNvPr id="10" name="Content Placeholder 11"/>
          <p:cNvSpPr>
            <a:spLocks noGrp="1"/>
          </p:cNvSpPr>
          <p:nvPr>
            <p:ph sz="quarter" idx="15" hasCustomPrompt="1"/>
          </p:nvPr>
        </p:nvSpPr>
        <p:spPr>
          <a:xfrm>
            <a:off x="7411641" y="481113"/>
            <a:ext cx="1285875" cy="1285875"/>
          </a:xfrm>
          <a:prstGeom prst="rect">
            <a:avLst/>
          </a:prstGeom>
        </p:spPr>
        <p:txBody>
          <a:bodyPr/>
          <a:lstStyle>
            <a:lvl1pPr marL="0" marR="0" indent="0" algn="l" defTabSz="410751" rtl="0" eaLnBrk="0" fontAlgn="base" latinLnBrk="0" hangingPunct="0">
              <a:lnSpc>
                <a:spcPct val="100000"/>
              </a:lnSpc>
              <a:spcBef>
                <a:spcPts val="2953"/>
              </a:spcBef>
              <a:spcAft>
                <a:spcPct val="0"/>
              </a:spcAft>
              <a:buClrTx/>
              <a:buSzTx/>
              <a:buFontTx/>
              <a:buNone/>
              <a:tabLst/>
              <a:defRPr lang="en-US" sz="1547" baseline="0" dirty="0">
                <a:solidFill>
                  <a:schemeClr val="bg1"/>
                </a:solidFill>
              </a:defRPr>
            </a:lvl1pPr>
          </a:lstStyle>
          <a:p>
            <a:pPr marL="0" marR="0" lvl="0" indent="0" algn="l" defTabSz="410751" rtl="0" eaLnBrk="0" fontAlgn="base" latinLnBrk="0" hangingPunct="0">
              <a:lnSpc>
                <a:spcPct val="100000"/>
              </a:lnSpc>
              <a:spcBef>
                <a:spcPts val="2953"/>
              </a:spcBef>
              <a:spcAft>
                <a:spcPct val="0"/>
              </a:spcAft>
              <a:buClrTx/>
              <a:buSzTx/>
              <a:buFontTx/>
              <a:buNone/>
              <a:tabLst/>
              <a:defRPr/>
            </a:pPr>
            <a:r>
              <a:rPr lang="en-US" dirty="0"/>
              <a:t>Click to add Image</a:t>
            </a:r>
          </a:p>
        </p:txBody>
      </p:sp>
      <p:sp>
        <p:nvSpPr>
          <p:cNvPr id="4" name="Title Placeholder"/>
          <p:cNvSpPr>
            <a:spLocks noGrp="1"/>
          </p:cNvSpPr>
          <p:nvPr>
            <p:ph type="title"/>
          </p:nvPr>
        </p:nvSpPr>
        <p:spPr bwMode="auto">
          <a:xfrm>
            <a:off x="446485" y="1660922"/>
            <a:ext cx="8251031" cy="1626319"/>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ctr">
              <a:defRPr>
                <a:solidFill>
                  <a:schemeClr val="tx1"/>
                </a:solidFill>
              </a:defRPr>
            </a:lvl1pPr>
          </a:lstStyle>
          <a:p>
            <a:pPr lvl="0"/>
            <a:endParaRPr lang="en-US" dirty="0">
              <a:sym typeface="Trebuchet MS" pitchFamily="-100" charset="0"/>
            </a:endParaRPr>
          </a:p>
        </p:txBody>
      </p:sp>
      <p:sp>
        <p:nvSpPr>
          <p:cNvPr id="8" name="Text Placeholder 7"/>
          <p:cNvSpPr>
            <a:spLocks noGrp="1"/>
          </p:cNvSpPr>
          <p:nvPr>
            <p:ph type="body" sz="quarter" idx="10" hasCustomPrompt="1"/>
          </p:nvPr>
        </p:nvSpPr>
        <p:spPr>
          <a:xfrm>
            <a:off x="1141929" y="3643312"/>
            <a:ext cx="6860143" cy="816531"/>
          </a:xfrm>
          <a:prstGeom prst="rect">
            <a:avLst/>
          </a:prstGeom>
        </p:spPr>
        <p:txBody>
          <a:bodyPr anchor="ctr"/>
          <a:lstStyle>
            <a:lvl1pPr algn="ctr">
              <a:defRPr baseline="0">
                <a:solidFill>
                  <a:schemeClr val="tx1"/>
                </a:solidFill>
              </a:defRPr>
            </a:lvl1pPr>
            <a:lvl2pPr algn="r">
              <a:defRPr baseline="0">
                <a:solidFill>
                  <a:schemeClr val="bg1"/>
                </a:solidFill>
              </a:defRPr>
            </a:lvl2pPr>
          </a:lstStyle>
          <a:p>
            <a:pPr lvl="0"/>
            <a:r>
              <a:rPr lang="en-US" dirty="0"/>
              <a:t>Click to add subtitle</a:t>
            </a:r>
          </a:p>
        </p:txBody>
      </p:sp>
      <p:sp>
        <p:nvSpPr>
          <p:cNvPr id="3" name="Text Placeholder 2"/>
          <p:cNvSpPr>
            <a:spLocks noGrp="1"/>
          </p:cNvSpPr>
          <p:nvPr>
            <p:ph type="body" sz="quarter" idx="11" hasCustomPrompt="1"/>
          </p:nvPr>
        </p:nvSpPr>
        <p:spPr>
          <a:xfrm>
            <a:off x="3232547" y="4815915"/>
            <a:ext cx="4769525" cy="411480"/>
          </a:xfrm>
          <a:prstGeom prst="rect">
            <a:avLst/>
          </a:prstGeom>
        </p:spPr>
        <p:txBody>
          <a:bodyPr anchor="ctr"/>
          <a:lstStyle>
            <a:lvl1pPr marL="0" algn="r">
              <a:spcBef>
                <a:spcPts val="0"/>
              </a:spcBef>
              <a:defRPr sz="1687" b="1" baseline="0">
                <a:solidFill>
                  <a:schemeClr val="tx1"/>
                </a:solidFill>
              </a:defRPr>
            </a:lvl1pPr>
          </a:lstStyle>
          <a:p>
            <a:pPr lvl="0"/>
            <a:r>
              <a:rPr lang="en-US" dirty="0"/>
              <a:t>Presented by: Name of Presenter</a:t>
            </a:r>
          </a:p>
        </p:txBody>
      </p:sp>
      <p:sp>
        <p:nvSpPr>
          <p:cNvPr id="5" name="Date Placeholder 4"/>
          <p:cNvSpPr>
            <a:spLocks noGrp="1"/>
          </p:cNvSpPr>
          <p:nvPr>
            <p:ph type="dt" sz="half" idx="18"/>
          </p:nvPr>
        </p:nvSpPr>
        <p:spPr>
          <a:xfrm>
            <a:off x="5944895" y="5259229"/>
            <a:ext cx="2057176" cy="365001"/>
          </a:xfrm>
        </p:spPr>
        <p:txBody>
          <a:bodyPr/>
          <a:lstStyle/>
          <a:p>
            <a:pPr algn="r"/>
            <a:fld id="{5350CD8B-27AF-48B9-AF74-0C3ACF2D3223}" type="datetime7">
              <a:rPr>
                <a:solidFill>
                  <a:srgbClr val="4F5858"/>
                </a:solidFill>
              </a:rPr>
              <a:pPr algn="r"/>
              <a:t>Mar-17</a:t>
            </a:fld>
            <a:endParaRPr>
              <a:solidFill>
                <a:srgbClr val="4F5858"/>
              </a:solidFill>
            </a:endParaRPr>
          </a:p>
        </p:txBody>
      </p:sp>
      <p:sp>
        <p:nvSpPr>
          <p:cNvPr id="2" name="Slide Number Placeholder 1"/>
          <p:cNvSpPr>
            <a:spLocks noGrp="1"/>
          </p:cNvSpPr>
          <p:nvPr>
            <p:ph type="sldNum" sz="quarter" idx="17"/>
          </p:nvPr>
        </p:nvSpPr>
        <p:spPr/>
        <p:txBody>
          <a:bodyPr/>
          <a:lstStyle/>
          <a:p>
            <a:fld id="{7CD4B2A3-DF06-4EAB-85AB-0641A4D150A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41428074"/>
      </p:ext>
    </p:extLst>
  </p:cSld>
  <p:clrMapOvr>
    <a:overrideClrMapping bg1="lt1" tx1="dk1" bg2="lt2" tx2="dk2" accent1="accent1" accent2="accent2" accent3="accent3" accent4="accent4" accent5="accent5" accent6="accent6" hlink="hlink" folHlink="folHlink"/>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rebuchet-Images 2-White Title Slide">
    <p:bg>
      <p:bgRef idx="1001">
        <a:schemeClr val="bg1"/>
      </p:bgRef>
    </p:bg>
    <p:spTree>
      <p:nvGrpSpPr>
        <p:cNvPr id="1" name=""/>
        <p:cNvGrpSpPr/>
        <p:nvPr/>
      </p:nvGrpSpPr>
      <p:grpSpPr>
        <a:xfrm>
          <a:off x="0" y="0"/>
          <a:ext cx="0" cy="0"/>
          <a:chOff x="0" y="0"/>
          <a:chExt cx="0" cy="0"/>
        </a:xfrm>
      </p:grpSpPr>
      <p:sp>
        <p:nvSpPr>
          <p:cNvPr id="12" name="AutoShape 5" descr="&quot;&quot;"/>
          <p:cNvSpPr>
            <a:spLocks/>
          </p:cNvSpPr>
          <p:nvPr userDrawn="1"/>
        </p:nvSpPr>
        <p:spPr bwMode="auto">
          <a:xfrm rot="5400000">
            <a:off x="-2359581" y="2359581"/>
            <a:ext cx="6107906" cy="138874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lumMod val="5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defTabSz="410751" fontAlgn="base" hangingPunct="0">
              <a:spcBef>
                <a:spcPct val="0"/>
              </a:spcBef>
              <a:spcAft>
                <a:spcPct val="0"/>
              </a:spcAft>
            </a:pPr>
            <a:endParaRPr lang="en-US" sz="1547">
              <a:solidFill>
                <a:srgbClr val="5C6670"/>
              </a:solidFill>
              <a:sym typeface="Trebuchet MS" pitchFamily="-100" charset="0"/>
            </a:endParaRPr>
          </a:p>
        </p:txBody>
      </p:sp>
      <p:sp>
        <p:nvSpPr>
          <p:cNvPr id="13" name="Content Placeholder 11"/>
          <p:cNvSpPr>
            <a:spLocks noGrp="1"/>
          </p:cNvSpPr>
          <p:nvPr>
            <p:ph sz="quarter" idx="17" hasCustomPrompt="1"/>
          </p:nvPr>
        </p:nvSpPr>
        <p:spPr>
          <a:xfrm>
            <a:off x="-25718" y="368599"/>
            <a:ext cx="1414463" cy="1414463"/>
          </a:xfrm>
          <a:prstGeom prst="rect">
            <a:avLst/>
          </a:prstGeom>
        </p:spPr>
        <p:txBody>
          <a:bodyPr/>
          <a:lstStyle>
            <a:lvl1pPr marL="0" indent="0">
              <a:defRPr sz="1547" baseline="0">
                <a:solidFill>
                  <a:schemeClr val="bg1"/>
                </a:solidFill>
              </a:defRPr>
            </a:lvl1pPr>
          </a:lstStyle>
          <a:p>
            <a:pPr lvl="0"/>
            <a:r>
              <a:rPr lang="en-US" dirty="0"/>
              <a:t>Click to add Image</a:t>
            </a:r>
          </a:p>
        </p:txBody>
      </p:sp>
      <p:sp>
        <p:nvSpPr>
          <p:cNvPr id="15" name="Content Placeholder 11"/>
          <p:cNvSpPr>
            <a:spLocks noGrp="1"/>
          </p:cNvSpPr>
          <p:nvPr>
            <p:ph sz="quarter" idx="19" hasCustomPrompt="1"/>
          </p:nvPr>
        </p:nvSpPr>
        <p:spPr>
          <a:xfrm>
            <a:off x="-25718" y="2351535"/>
            <a:ext cx="1414463" cy="1414463"/>
          </a:xfrm>
          <a:prstGeom prst="rect">
            <a:avLst/>
          </a:prstGeom>
        </p:spPr>
        <p:txBody>
          <a:bodyPr/>
          <a:lstStyle>
            <a:lvl1pPr marL="0" indent="0">
              <a:defRPr sz="1547">
                <a:solidFill>
                  <a:schemeClr val="bg1"/>
                </a:solidFill>
              </a:defRPr>
            </a:lvl1pPr>
          </a:lstStyle>
          <a:p>
            <a:pPr lvl="0"/>
            <a:r>
              <a:rPr lang="en-US" dirty="0"/>
              <a:t>Click to add Image</a:t>
            </a:r>
          </a:p>
        </p:txBody>
      </p:sp>
      <p:sp>
        <p:nvSpPr>
          <p:cNvPr id="14" name="Content Placeholder 11"/>
          <p:cNvSpPr>
            <a:spLocks noGrp="1"/>
          </p:cNvSpPr>
          <p:nvPr>
            <p:ph sz="quarter" idx="18" hasCustomPrompt="1"/>
          </p:nvPr>
        </p:nvSpPr>
        <p:spPr>
          <a:xfrm>
            <a:off x="-25718" y="4334470"/>
            <a:ext cx="1414463" cy="1414463"/>
          </a:xfrm>
          <a:prstGeom prst="rect">
            <a:avLst/>
          </a:prstGeom>
        </p:spPr>
        <p:txBody>
          <a:bodyPr/>
          <a:lstStyle>
            <a:lvl1pPr marL="0" indent="0">
              <a:defRPr sz="1547">
                <a:solidFill>
                  <a:schemeClr val="bg1"/>
                </a:solidFill>
              </a:defRPr>
            </a:lvl1pPr>
          </a:lstStyle>
          <a:p>
            <a:pPr lvl="0"/>
            <a:r>
              <a:rPr lang="en-US" dirty="0"/>
              <a:t>Click to add Image</a:t>
            </a:r>
          </a:p>
        </p:txBody>
      </p:sp>
      <p:sp>
        <p:nvSpPr>
          <p:cNvPr id="4" name="Title Placeholder"/>
          <p:cNvSpPr>
            <a:spLocks noGrp="1"/>
          </p:cNvSpPr>
          <p:nvPr>
            <p:ph type="title"/>
          </p:nvPr>
        </p:nvSpPr>
        <p:spPr bwMode="auto">
          <a:xfrm>
            <a:off x="446485" y="1660922"/>
            <a:ext cx="8251031" cy="1626319"/>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r">
              <a:defRPr>
                <a:solidFill>
                  <a:schemeClr val="tx1"/>
                </a:solidFill>
              </a:defRPr>
            </a:lvl1pPr>
          </a:lstStyle>
          <a:p>
            <a:pPr lvl="0"/>
            <a:endParaRPr lang="en-US" dirty="0">
              <a:sym typeface="Trebuchet MS" pitchFamily="-100" charset="0"/>
            </a:endParaRPr>
          </a:p>
        </p:txBody>
      </p:sp>
      <p:sp>
        <p:nvSpPr>
          <p:cNvPr id="8" name="Text Placeholder 7"/>
          <p:cNvSpPr>
            <a:spLocks noGrp="1"/>
          </p:cNvSpPr>
          <p:nvPr>
            <p:ph type="body" sz="quarter" idx="10" hasCustomPrompt="1"/>
          </p:nvPr>
        </p:nvSpPr>
        <p:spPr>
          <a:xfrm>
            <a:off x="1837373" y="3643312"/>
            <a:ext cx="6860143" cy="816531"/>
          </a:xfrm>
          <a:prstGeom prst="rect">
            <a:avLst/>
          </a:prstGeom>
        </p:spPr>
        <p:txBody>
          <a:bodyPr anchor="ctr"/>
          <a:lstStyle>
            <a:lvl1pPr algn="ctr">
              <a:defRPr baseline="0">
                <a:solidFill>
                  <a:schemeClr val="tx1"/>
                </a:solidFill>
              </a:defRPr>
            </a:lvl1pPr>
            <a:lvl2pPr algn="r">
              <a:defRPr baseline="0">
                <a:solidFill>
                  <a:schemeClr val="bg1"/>
                </a:solidFill>
              </a:defRPr>
            </a:lvl2pPr>
          </a:lstStyle>
          <a:p>
            <a:pPr lvl="0"/>
            <a:r>
              <a:rPr lang="en-US" dirty="0"/>
              <a:t>Click to add subtitle</a:t>
            </a:r>
          </a:p>
        </p:txBody>
      </p:sp>
      <p:sp>
        <p:nvSpPr>
          <p:cNvPr id="3" name="Text Placeholder 2"/>
          <p:cNvSpPr>
            <a:spLocks noGrp="1"/>
          </p:cNvSpPr>
          <p:nvPr>
            <p:ph type="body" sz="quarter" idx="11" hasCustomPrompt="1"/>
          </p:nvPr>
        </p:nvSpPr>
        <p:spPr>
          <a:xfrm>
            <a:off x="3927991" y="4815915"/>
            <a:ext cx="4769525" cy="411480"/>
          </a:xfrm>
          <a:prstGeom prst="rect">
            <a:avLst/>
          </a:prstGeom>
        </p:spPr>
        <p:txBody>
          <a:bodyPr anchor="ctr"/>
          <a:lstStyle>
            <a:lvl1pPr marL="0" algn="r">
              <a:spcBef>
                <a:spcPts val="0"/>
              </a:spcBef>
              <a:defRPr sz="1687" b="1" baseline="0">
                <a:solidFill>
                  <a:schemeClr val="tx1"/>
                </a:solidFill>
              </a:defRPr>
            </a:lvl1pPr>
          </a:lstStyle>
          <a:p>
            <a:pPr lvl="0"/>
            <a:r>
              <a:rPr lang="en-US" dirty="0"/>
              <a:t>Presented by: Name of Presenter</a:t>
            </a:r>
          </a:p>
        </p:txBody>
      </p:sp>
      <p:sp>
        <p:nvSpPr>
          <p:cNvPr id="5" name="Date Placeholder 4"/>
          <p:cNvSpPr>
            <a:spLocks noGrp="1"/>
          </p:cNvSpPr>
          <p:nvPr>
            <p:ph type="dt" sz="half" idx="21"/>
          </p:nvPr>
        </p:nvSpPr>
        <p:spPr>
          <a:xfrm>
            <a:off x="6642125" y="5259229"/>
            <a:ext cx="2057176" cy="365001"/>
          </a:xfrm>
        </p:spPr>
        <p:txBody>
          <a:bodyPr/>
          <a:lstStyle/>
          <a:p>
            <a:pPr algn="r"/>
            <a:fld id="{73FEE6FF-9DD7-4C34-BC45-37A8959F1E8C}" type="datetime7">
              <a:rPr>
                <a:solidFill>
                  <a:srgbClr val="4F5858"/>
                </a:solidFill>
              </a:rPr>
              <a:pPr algn="r"/>
              <a:t>Mar-17</a:t>
            </a:fld>
            <a:endParaRPr>
              <a:solidFill>
                <a:srgbClr val="4F5858"/>
              </a:solidFill>
            </a:endParaRPr>
          </a:p>
        </p:txBody>
      </p:sp>
      <p:sp>
        <p:nvSpPr>
          <p:cNvPr id="2" name="Slide Number Placeholder 1"/>
          <p:cNvSpPr>
            <a:spLocks noGrp="1"/>
          </p:cNvSpPr>
          <p:nvPr>
            <p:ph type="sldNum" sz="quarter" idx="20"/>
          </p:nvPr>
        </p:nvSpPr>
        <p:spPr/>
        <p:txBody>
          <a:bodyPr/>
          <a:lstStyle/>
          <a:p>
            <a:fld id="{7CD4B2A3-DF06-4EAB-85AB-0641A4D150A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93162505"/>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5660" cy="439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p:nvPr userDrawn="1"/>
        </p:nvSpPr>
        <p:spPr>
          <a:xfrm>
            <a:off x="0" y="155588"/>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2B800"/>
              </a:solidFill>
              <a:latin typeface="Arial"/>
            </a:endParaRPr>
          </a:p>
        </p:txBody>
      </p:sp>
      <p:sp>
        <p:nvSpPr>
          <p:cNvPr id="4" name="Rectangle 3"/>
          <p:cNvSpPr/>
          <p:nvPr userDrawn="1"/>
        </p:nvSpPr>
        <p:spPr>
          <a:xfrm>
            <a:off x="0" y="13"/>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914400">
              <a:defRPr/>
            </a:pPr>
            <a:endParaRPr lang="en-US" dirty="0">
              <a:solidFill>
                <a:prstClr val="white"/>
              </a:solidFill>
              <a:latin typeface="Arial"/>
            </a:endParaRPr>
          </a:p>
        </p:txBody>
      </p:sp>
      <p:sp>
        <p:nvSpPr>
          <p:cNvPr id="5" name="TextBox 7"/>
          <p:cNvSpPr txBox="1">
            <a:spLocks noChangeArrowheads="1"/>
          </p:cNvSpPr>
          <p:nvPr userDrawn="1"/>
        </p:nvSpPr>
        <p:spPr bwMode="auto">
          <a:xfrm>
            <a:off x="5873356" y="164099"/>
            <a:ext cx="3212306"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defTabSz="914400" fontAlgn="base">
              <a:spcBef>
                <a:spcPct val="0"/>
              </a:spcBef>
              <a:spcAft>
                <a:spcPct val="0"/>
              </a:spcAft>
            </a:pPr>
            <a:fld id="{28FC1DB2-B94F-4A88-820B-9FE5D0117356}" type="slidenum">
              <a:rPr lang="en-US" altLang="en-US" sz="1600">
                <a:solidFill>
                  <a:prstClr val="white"/>
                </a:solidFill>
                <a:cs typeface="Arial" panose="020B0604020202020204" pitchFamily="34" charset="0"/>
              </a:rPr>
              <a:pPr algn="r" defTabSz="914400" fontAlgn="base">
                <a:spcBef>
                  <a:spcPct val="0"/>
                </a:spcBef>
                <a:spcAft>
                  <a:spcPct val="0"/>
                </a:spcAft>
              </a:pPr>
              <a:t>‹#›</a:t>
            </a:fld>
            <a:endParaRPr lang="en-US" altLang="en-US" sz="1600" dirty="0">
              <a:solidFill>
                <a:prstClr val="white"/>
              </a:solidFill>
              <a:cs typeface="Arial" panose="020B0604020202020204" pitchFamily="34" charset="0"/>
            </a:endParaRPr>
          </a:p>
        </p:txBody>
      </p:sp>
      <p:sp>
        <p:nvSpPr>
          <p:cNvPr id="6" name="Footer Placeholder 2"/>
          <p:cNvSpPr>
            <a:spLocks noGrp="1"/>
          </p:cNvSpPr>
          <p:nvPr>
            <p:ph type="ftr" sz="quarter" idx="10"/>
          </p:nvPr>
        </p:nvSpPr>
        <p:spPr/>
        <p:txBody>
          <a:bodyPr/>
          <a:lstStyle>
            <a:lvl1pPr>
              <a:defRPr/>
            </a:lvl1pPr>
          </a:lstStyle>
          <a:p>
            <a:pPr>
              <a:defRPr/>
            </a:pPr>
            <a:endParaRPr lang="en-US" dirty="0">
              <a:solidFill>
                <a:prstClr val="black">
                  <a:tint val="75000"/>
                </a:prstClr>
              </a:solidFill>
              <a:latin typeface="Arial"/>
            </a:endParaRPr>
          </a:p>
        </p:txBody>
      </p:sp>
      <p:sp>
        <p:nvSpPr>
          <p:cNvPr id="7" name="Date Placeholder 3"/>
          <p:cNvSpPr>
            <a:spLocks noGrp="1"/>
          </p:cNvSpPr>
          <p:nvPr>
            <p:ph type="dt" sz="half" idx="11"/>
          </p:nvPr>
        </p:nvSpPr>
        <p:spPr>
          <a:xfrm>
            <a:off x="180975" y="150826"/>
            <a:ext cx="4114800" cy="363537"/>
          </a:xfrm>
          <a:prstGeom prst="rect">
            <a:avLst/>
          </a:prstGeom>
        </p:spPr>
        <p:txBody>
          <a:bodyPr tIns="0" bIns="0" anchor="ctr"/>
          <a:lstStyle>
            <a:lvl1pPr eaLnBrk="1" fontAlgn="auto" hangingPunct="1">
              <a:spcBef>
                <a:spcPts val="0"/>
              </a:spcBef>
              <a:spcAft>
                <a:spcPts val="0"/>
              </a:spcAft>
              <a:defRPr sz="1600" smtClean="0">
                <a:solidFill>
                  <a:schemeClr val="bg1"/>
                </a:solidFill>
                <a:latin typeface="Arial" panose="020B0604020202020204" pitchFamily="34" charset="0"/>
                <a:cs typeface="Arial" panose="020B0604020202020204" pitchFamily="34" charset="0"/>
              </a:defRPr>
            </a:lvl1pPr>
          </a:lstStyle>
          <a:p>
            <a:pPr defTabSz="914400">
              <a:defRPr/>
            </a:pPr>
            <a:fld id="{D9BD83D0-9304-48AF-A1F4-AC3C77F9A564}" type="datetime4">
              <a:rPr lang="en-US">
                <a:solidFill>
                  <a:prstClr val="white"/>
                </a:solidFill>
              </a:rPr>
              <a:pPr defTabSz="914400">
                <a:defRPr/>
              </a:pPr>
              <a:t>March 30, 2017</a:t>
            </a:fld>
            <a:endParaRPr lang="en-CA" dirty="0">
              <a:solidFill>
                <a:prstClr val="white"/>
              </a:solidFill>
            </a:endParaRPr>
          </a:p>
        </p:txBody>
      </p:sp>
    </p:spTree>
    <p:extLst>
      <p:ext uri="{BB962C8B-B14F-4D97-AF65-F5344CB8AC3E}">
        <p14:creationId xmlns:p14="http://schemas.microsoft.com/office/powerpoint/2010/main" val="139283830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rebuchet-White Mission Slide">
    <p:spTree>
      <p:nvGrpSpPr>
        <p:cNvPr id="1" name=""/>
        <p:cNvGrpSpPr/>
        <p:nvPr/>
      </p:nvGrpSpPr>
      <p:grpSpPr>
        <a:xfrm>
          <a:off x="0" y="0"/>
          <a:ext cx="0" cy="0"/>
          <a:chOff x="0" y="0"/>
          <a:chExt cx="0" cy="0"/>
        </a:xfrm>
      </p:grpSpPr>
      <p:sp>
        <p:nvSpPr>
          <p:cNvPr id="6" name="TextBox 5"/>
          <p:cNvSpPr txBox="1"/>
          <p:nvPr userDrawn="1"/>
        </p:nvSpPr>
        <p:spPr>
          <a:xfrm>
            <a:off x="628426" y="629280"/>
            <a:ext cx="7661672" cy="806375"/>
          </a:xfrm>
          <a:prstGeom prst="rect">
            <a:avLst/>
          </a:prstGeom>
          <a:noFill/>
        </p:spPr>
        <p:txBody>
          <a:bodyPr wrap="square" rtlCol="0" anchor="ctr">
            <a:spAutoFit/>
          </a:bodyPr>
          <a:lstStyle/>
          <a:p>
            <a:pPr defTabSz="410751" fontAlgn="base" hangingPunct="0">
              <a:spcBef>
                <a:spcPct val="0"/>
              </a:spcBef>
              <a:spcAft>
                <a:spcPct val="0"/>
              </a:spcAft>
            </a:pPr>
            <a:r>
              <a:rPr lang="en-US" sz="4640" b="1" i="1" dirty="0">
                <a:solidFill>
                  <a:srgbClr val="4F5858"/>
                </a:solidFill>
                <a:sym typeface="Trebuchet MS" pitchFamily="-100" charset="0"/>
              </a:rPr>
              <a:t>Our Mission</a:t>
            </a:r>
          </a:p>
        </p:txBody>
      </p:sp>
      <p:sp>
        <p:nvSpPr>
          <p:cNvPr id="5" name="TextBox 4"/>
          <p:cNvSpPr txBox="1"/>
          <p:nvPr userDrawn="1"/>
        </p:nvSpPr>
        <p:spPr>
          <a:xfrm>
            <a:off x="628427" y="1727188"/>
            <a:ext cx="7887146" cy="3403624"/>
          </a:xfrm>
          <a:prstGeom prst="rect">
            <a:avLst/>
          </a:prstGeom>
          <a:noFill/>
        </p:spPr>
        <p:txBody>
          <a:bodyPr wrap="square" rtlCol="0" anchor="ctr">
            <a:spAutoFit/>
          </a:bodyPr>
          <a:lstStyle/>
          <a:p>
            <a:pPr algn="ctr" defTabSz="410751" fontAlgn="base" hangingPunct="0">
              <a:spcBef>
                <a:spcPct val="0"/>
              </a:spcBef>
              <a:spcAft>
                <a:spcPct val="0"/>
              </a:spcAft>
              <a:defRPr/>
            </a:pPr>
            <a:r>
              <a:rPr lang="en-US" sz="4219" b="1" dirty="0">
                <a:solidFill>
                  <a:srgbClr val="4F5858"/>
                </a:solidFill>
                <a:sym typeface="Trebuchet MS" pitchFamily="-100" charset="0"/>
              </a:rPr>
              <a:t>Improving</a:t>
            </a:r>
            <a:r>
              <a:rPr lang="en-US" sz="4219" dirty="0">
                <a:solidFill>
                  <a:srgbClr val="4F5858"/>
                </a:solidFill>
                <a:sym typeface="Trebuchet MS" pitchFamily="-100" charset="0"/>
              </a:rPr>
              <a:t> </a:t>
            </a:r>
            <a:r>
              <a:rPr lang="en-US" sz="3797" dirty="0">
                <a:solidFill>
                  <a:srgbClr val="4F5858"/>
                </a:solidFill>
                <a:sym typeface="Trebuchet MS" pitchFamily="-100" charset="0"/>
              </a:rPr>
              <a:t>health care access and outcomes for the </a:t>
            </a:r>
            <a:r>
              <a:rPr lang="en-US" sz="4219" b="1" dirty="0">
                <a:solidFill>
                  <a:srgbClr val="4F5858"/>
                </a:solidFill>
                <a:sym typeface="Trebuchet MS" pitchFamily="-100" charset="0"/>
              </a:rPr>
              <a:t>people</a:t>
            </a:r>
            <a:r>
              <a:rPr lang="en-US" sz="4219" dirty="0">
                <a:solidFill>
                  <a:srgbClr val="4F5858"/>
                </a:solidFill>
                <a:sym typeface="Trebuchet MS" pitchFamily="-100" charset="0"/>
              </a:rPr>
              <a:t> </a:t>
            </a:r>
            <a:r>
              <a:rPr lang="en-US" sz="3797" dirty="0">
                <a:solidFill>
                  <a:srgbClr val="4F5858"/>
                </a:solidFill>
                <a:sym typeface="Trebuchet MS" pitchFamily="-100" charset="0"/>
              </a:rPr>
              <a:t>we serve while demonstrating sound stewardship of financial </a:t>
            </a:r>
            <a:r>
              <a:rPr lang="en-US" sz="4219" b="1" dirty="0">
                <a:solidFill>
                  <a:srgbClr val="4F5858"/>
                </a:solidFill>
                <a:sym typeface="Trebuchet MS" pitchFamily="-100" charset="0"/>
              </a:rPr>
              <a:t>resources</a:t>
            </a:r>
            <a:endParaRPr lang="en-US" sz="3797" b="1" dirty="0">
              <a:solidFill>
                <a:srgbClr val="4F5858"/>
              </a:solidFill>
              <a:sym typeface="Trebuchet MS" pitchFamily="-100" charset="0"/>
            </a:endParaRPr>
          </a:p>
          <a:p>
            <a:pPr defTabSz="410751" fontAlgn="base" hangingPunct="0">
              <a:spcBef>
                <a:spcPct val="0"/>
              </a:spcBef>
              <a:spcAft>
                <a:spcPct val="0"/>
              </a:spcAft>
            </a:pPr>
            <a:endParaRPr lang="en-US" sz="1266" dirty="0">
              <a:solidFill>
                <a:srgbClr val="4F5858"/>
              </a:solidFill>
              <a:sym typeface="Trebuchet MS" pitchFamily="-100" charset="0"/>
            </a:endParaRPr>
          </a:p>
        </p:txBody>
      </p:sp>
      <p:sp>
        <p:nvSpPr>
          <p:cNvPr id="2" name="Slide Number Placeholder 1"/>
          <p:cNvSpPr>
            <a:spLocks noGrp="1"/>
          </p:cNvSpPr>
          <p:nvPr>
            <p:ph type="sldNum" sz="quarter" idx="10"/>
          </p:nvPr>
        </p:nvSpPr>
        <p:spPr/>
        <p:txBody>
          <a:bodyPr/>
          <a:lstStyle/>
          <a:p>
            <a:fld id="{7CD4B2A3-DF06-4EAB-85AB-0641A4D150A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959521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rebuchet-White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428" y="642937"/>
            <a:ext cx="7887146" cy="813039"/>
          </a:xfrm>
          <a:prstGeom prst="rect">
            <a:avLst/>
          </a:prstGeom>
        </p:spPr>
        <p:txBody>
          <a:bodyPr anchor="ctr"/>
          <a:lstStyle>
            <a:lvl1pPr algn="ctr">
              <a:defRPr sz="4219">
                <a:solidFill>
                  <a:schemeClr val="tx1"/>
                </a:solidFill>
              </a:defRPr>
            </a:lvl1pPr>
          </a:lstStyle>
          <a:p>
            <a:r>
              <a:rPr lang="en-US" dirty="0"/>
              <a:t>Click to edit Slide title</a:t>
            </a:r>
          </a:p>
        </p:txBody>
      </p:sp>
      <p:sp>
        <p:nvSpPr>
          <p:cNvPr id="4" name="Content Placeholder 3"/>
          <p:cNvSpPr>
            <a:spLocks noGrp="1"/>
          </p:cNvSpPr>
          <p:nvPr>
            <p:ph sz="quarter" idx="10" hasCustomPrompt="1"/>
          </p:nvPr>
        </p:nvSpPr>
        <p:spPr>
          <a:xfrm>
            <a:off x="628428" y="1714500"/>
            <a:ext cx="7887146" cy="4234815"/>
          </a:xfrm>
          <a:prstGeom prst="rect">
            <a:avLst/>
          </a:prstGeom>
        </p:spPr>
        <p:txBody>
          <a:bodyPr/>
          <a:lstStyle>
            <a:lvl1pPr marL="241093" indent="-241093">
              <a:spcBef>
                <a:spcPts val="540"/>
              </a:spcBef>
              <a:buFont typeface="Arial" panose="020B0604020202020204" pitchFamily="34" charset="0"/>
              <a:buChar char="•"/>
              <a:defRPr sz="2531" baseline="0">
                <a:solidFill>
                  <a:schemeClr val="tx1"/>
                </a:solidFill>
              </a:defRPr>
            </a:lvl1pPr>
            <a:lvl2pPr marL="562550" indent="-241093">
              <a:spcBef>
                <a:spcPts val="540"/>
              </a:spcBef>
              <a:buSzPct val="75000"/>
              <a:buFont typeface="Wingdings" panose="05000000000000000000" pitchFamily="2" charset="2"/>
              <a:buChar char="Ø"/>
              <a:defRPr sz="2250" baseline="0">
                <a:solidFill>
                  <a:schemeClr val="tx1"/>
                </a:solidFill>
              </a:defRPr>
            </a:lvl2pPr>
            <a:lvl3pPr marL="843825" indent="-200911">
              <a:spcBef>
                <a:spcPts val="540"/>
              </a:spcBef>
              <a:buSzPct val="75000"/>
              <a:buFont typeface="Wingdings" panose="05000000000000000000" pitchFamily="2" charset="2"/>
              <a:buChar char="§"/>
              <a:defRPr sz="1969">
                <a:solidFill>
                  <a:schemeClr val="tx1"/>
                </a:solidFill>
              </a:defRPr>
            </a:lvl3pPr>
            <a:lvl4pPr marL="1041388" indent="-154032">
              <a:spcBef>
                <a:spcPts val="540"/>
              </a:spcBef>
              <a:buFont typeface="Arial" panose="020B0604020202020204" pitchFamily="34" charset="0"/>
              <a:buChar char="•"/>
              <a:defRPr sz="1687">
                <a:solidFill>
                  <a:schemeClr val="tx1"/>
                </a:solidFill>
              </a:defRPr>
            </a:lvl4pPr>
            <a:lvl5pPr marL="964372" indent="-321457">
              <a:spcBef>
                <a:spcPts val="540"/>
              </a:spcBef>
              <a:buFont typeface="Arial" panose="020B0604020202020204" pitchFamily="34" charset="0"/>
              <a:buChar char="•"/>
              <a:defRPr sz="1406"/>
            </a:lvl5pPr>
          </a:lstStyle>
          <a:p>
            <a:pPr lvl="0"/>
            <a:r>
              <a:rPr lang="en-US" dirty="0"/>
              <a:t>Use bullet points sparingly</a:t>
            </a:r>
          </a:p>
          <a:p>
            <a:pPr lvl="1"/>
            <a:r>
              <a:rPr lang="en-US" dirty="0"/>
              <a:t>Try to keep it at 3 – 5 per slide</a:t>
            </a:r>
          </a:p>
          <a:p>
            <a:pPr lvl="0"/>
            <a:r>
              <a:rPr lang="en-US" dirty="0"/>
              <a:t>Only represent key ideas</a:t>
            </a:r>
          </a:p>
          <a:p>
            <a:pPr lvl="0"/>
            <a:r>
              <a:rPr lang="en-US" dirty="0"/>
              <a:t>Examine your font size</a:t>
            </a:r>
          </a:p>
          <a:p>
            <a:pPr lvl="1"/>
            <a:r>
              <a:rPr lang="en-US" dirty="0"/>
              <a:t>Don’t go below 20 </a:t>
            </a:r>
          </a:p>
          <a:p>
            <a:pPr lvl="0"/>
            <a:r>
              <a:rPr lang="en-US" dirty="0"/>
              <a:t>Only add images/other media if relevant</a:t>
            </a:r>
          </a:p>
          <a:p>
            <a:pPr lvl="1"/>
            <a:r>
              <a:rPr lang="en-US" dirty="0"/>
              <a:t>Second level</a:t>
            </a:r>
          </a:p>
          <a:p>
            <a:pPr lvl="2"/>
            <a:r>
              <a:rPr lang="en-US" dirty="0"/>
              <a:t>Third level</a:t>
            </a:r>
          </a:p>
          <a:p>
            <a:pPr lvl="3"/>
            <a:r>
              <a:rPr lang="en-US" dirty="0"/>
              <a:t>Fourth level (if you MUST)</a:t>
            </a:r>
          </a:p>
        </p:txBody>
      </p:sp>
      <p:sp>
        <p:nvSpPr>
          <p:cNvPr id="3" name="Slide Number Placeholder 2"/>
          <p:cNvSpPr>
            <a:spLocks noGrp="1"/>
          </p:cNvSpPr>
          <p:nvPr>
            <p:ph type="sldNum" sz="quarter" idx="11"/>
          </p:nvPr>
        </p:nvSpPr>
        <p:spPr/>
        <p:txBody>
          <a:bodyPr/>
          <a:lstStyle/>
          <a:p>
            <a:fld id="{7CD4B2A3-DF06-4EAB-85AB-0641A4D150A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2062674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rebuchet-White-Graphics and Content">
    <p:spTree>
      <p:nvGrpSpPr>
        <p:cNvPr id="1" name=""/>
        <p:cNvGrpSpPr/>
        <p:nvPr/>
      </p:nvGrpSpPr>
      <p:grpSpPr>
        <a:xfrm>
          <a:off x="0" y="0"/>
          <a:ext cx="0" cy="0"/>
          <a:chOff x="0" y="0"/>
          <a:chExt cx="0" cy="0"/>
        </a:xfrm>
      </p:grpSpPr>
      <p:sp>
        <p:nvSpPr>
          <p:cNvPr id="17" name="Text Placeholder 7"/>
          <p:cNvSpPr>
            <a:spLocks noGrp="1"/>
          </p:cNvSpPr>
          <p:nvPr>
            <p:ph type="body" sz="quarter" idx="15" hasCustomPrompt="1"/>
          </p:nvPr>
        </p:nvSpPr>
        <p:spPr>
          <a:xfrm>
            <a:off x="630079" y="642937"/>
            <a:ext cx="7888843" cy="816531"/>
          </a:xfrm>
          <a:prstGeom prst="rect">
            <a:avLst/>
          </a:prstGeom>
        </p:spPr>
        <p:txBody>
          <a:bodyPr vert="horz" lIns="91440" tIns="45720" rIns="91440" bIns="45720" rtlCol="0" anchor="ctr">
            <a:normAutofit/>
          </a:bodyPr>
          <a:lstStyle>
            <a:lvl1pPr>
              <a:defRPr lang="en-US" sz="4219" b="1" i="1" u="none" baseline="0" dirty="0">
                <a:solidFill>
                  <a:schemeClr val="tx1"/>
                </a:solidFill>
                <a:latin typeface="+mj-lt"/>
                <a:ea typeface="+mj-ea"/>
                <a:cs typeface="+mj-cs"/>
              </a:defRPr>
            </a:lvl1pPr>
          </a:lstStyle>
          <a:p>
            <a:pPr lvl="0" algn="ctr">
              <a:spcBef>
                <a:spcPct val="0"/>
              </a:spcBef>
            </a:pPr>
            <a:r>
              <a:rPr lang="en-US" dirty="0"/>
              <a:t>Replace Bullets with Images</a:t>
            </a:r>
          </a:p>
        </p:txBody>
      </p:sp>
      <p:sp>
        <p:nvSpPr>
          <p:cNvPr id="3" name="Slide Number Placeholder 2"/>
          <p:cNvSpPr>
            <a:spLocks noGrp="1"/>
          </p:cNvSpPr>
          <p:nvPr>
            <p:ph type="sldNum" sz="quarter" idx="10"/>
          </p:nvPr>
        </p:nvSpPr>
        <p:spPr/>
        <p:txBody>
          <a:bodyPr/>
          <a:lstStyle/>
          <a:p>
            <a:fld id="{67BDF879-A2E0-4F70-BA76-E296807BF017}" type="slidenum">
              <a:rPr lang="en-US" smtClean="0">
                <a:solidFill>
                  <a:srgbClr val="FFFFFF"/>
                </a:solidFill>
              </a:rPr>
              <a:pPr/>
              <a:t>‹#›</a:t>
            </a:fld>
            <a:endParaRPr lang="en-US" dirty="0">
              <a:solidFill>
                <a:srgbClr val="FFFFFF"/>
              </a:solidFill>
            </a:endParaRPr>
          </a:p>
        </p:txBody>
      </p:sp>
      <p:sp>
        <p:nvSpPr>
          <p:cNvPr id="5" name="Content Placeholder 4"/>
          <p:cNvSpPr>
            <a:spLocks noGrp="1"/>
          </p:cNvSpPr>
          <p:nvPr>
            <p:ph sz="quarter" idx="20" hasCustomPrompt="1"/>
          </p:nvPr>
        </p:nvSpPr>
        <p:spPr>
          <a:xfrm>
            <a:off x="533638" y="1716643"/>
            <a:ext cx="2591038" cy="3645456"/>
          </a:xfrm>
          <a:prstGeom prst="rect">
            <a:avLst/>
          </a:prstGeom>
          <a:ln w="19050">
            <a:solidFill>
              <a:schemeClr val="tx1"/>
            </a:solidFill>
          </a:ln>
          <a:effectLst>
            <a:reflection blurRad="6350" stA="52000" endA="300" endPos="35000" dir="5400000" sy="-100000" algn="bl" rotWithShape="0"/>
          </a:effectLst>
        </p:spPr>
        <p:txBody>
          <a:bodyPr/>
          <a:lstStyle>
            <a:lvl1pPr>
              <a:defRPr lang="en-US" baseline="0" dirty="0">
                <a:solidFill>
                  <a:schemeClr val="tx1"/>
                </a:solidFill>
              </a:defRPr>
            </a:lvl1pPr>
          </a:lstStyle>
          <a:p>
            <a:pPr marL="0" lvl="0" indent="0"/>
            <a:r>
              <a:rPr lang="en-US" dirty="0"/>
              <a:t>Insert image or other media</a:t>
            </a:r>
          </a:p>
        </p:txBody>
      </p:sp>
      <p:sp>
        <p:nvSpPr>
          <p:cNvPr id="10" name="Content Placeholder 4"/>
          <p:cNvSpPr>
            <a:spLocks noGrp="1"/>
          </p:cNvSpPr>
          <p:nvPr>
            <p:ph sz="quarter" idx="21" hasCustomPrompt="1"/>
          </p:nvPr>
        </p:nvSpPr>
        <p:spPr>
          <a:xfrm>
            <a:off x="5972889" y="1716643"/>
            <a:ext cx="2591038" cy="3645456"/>
          </a:xfrm>
          <a:prstGeom prst="rect">
            <a:avLst/>
          </a:prstGeom>
          <a:ln w="19050">
            <a:solidFill>
              <a:schemeClr val="tx1"/>
            </a:solidFill>
          </a:ln>
          <a:effectLst>
            <a:reflection blurRad="6350" stA="52000" endA="300" endPos="35000" dir="5400000" sy="-100000" algn="bl" rotWithShape="0"/>
          </a:effectLst>
        </p:spPr>
        <p:txBody>
          <a:bodyPr/>
          <a:lstStyle>
            <a:lvl1pPr>
              <a:defRPr lang="en-US" baseline="0" dirty="0">
                <a:solidFill>
                  <a:schemeClr val="tx1"/>
                </a:solidFill>
              </a:defRPr>
            </a:lvl1pPr>
          </a:lstStyle>
          <a:p>
            <a:pPr marL="0" lvl="0" indent="0"/>
            <a:r>
              <a:rPr lang="en-US" dirty="0"/>
              <a:t>Insert image or other media</a:t>
            </a:r>
          </a:p>
        </p:txBody>
      </p:sp>
      <p:sp>
        <p:nvSpPr>
          <p:cNvPr id="12" name="Content Placeholder 4"/>
          <p:cNvSpPr>
            <a:spLocks noGrp="1"/>
          </p:cNvSpPr>
          <p:nvPr>
            <p:ph sz="quarter" idx="22" hasCustomPrompt="1"/>
          </p:nvPr>
        </p:nvSpPr>
        <p:spPr>
          <a:xfrm>
            <a:off x="3246834" y="1716643"/>
            <a:ext cx="2591038" cy="1665208"/>
          </a:xfrm>
          <a:prstGeom prst="rect">
            <a:avLst/>
          </a:prstGeom>
          <a:ln w="19050">
            <a:solidFill>
              <a:schemeClr val="tx1"/>
            </a:solidFill>
          </a:ln>
          <a:effectLst>
            <a:reflection blurRad="6350" stA="52000" endA="300" endPos="35000" dir="5400000" sy="-100000" algn="bl" rotWithShape="0"/>
          </a:effectLst>
        </p:spPr>
        <p:txBody>
          <a:bodyPr/>
          <a:lstStyle>
            <a:lvl1pPr>
              <a:defRPr lang="en-US" baseline="0" dirty="0">
                <a:solidFill>
                  <a:schemeClr val="tx1"/>
                </a:solidFill>
              </a:defRPr>
            </a:lvl1pPr>
          </a:lstStyle>
          <a:p>
            <a:pPr marL="0" lvl="0" indent="0"/>
            <a:r>
              <a:rPr lang="en-US" dirty="0"/>
              <a:t>Insert image or other media</a:t>
            </a:r>
          </a:p>
        </p:txBody>
      </p:sp>
      <p:sp>
        <p:nvSpPr>
          <p:cNvPr id="16" name="Content Placeholder 4"/>
          <p:cNvSpPr>
            <a:spLocks noGrp="1"/>
          </p:cNvSpPr>
          <p:nvPr>
            <p:ph sz="quarter" idx="23" hasCustomPrompt="1"/>
          </p:nvPr>
        </p:nvSpPr>
        <p:spPr>
          <a:xfrm>
            <a:off x="3246834" y="3696891"/>
            <a:ext cx="2591038" cy="1665208"/>
          </a:xfrm>
          <a:prstGeom prst="rect">
            <a:avLst/>
          </a:prstGeom>
          <a:ln w="19050">
            <a:solidFill>
              <a:schemeClr val="tx1"/>
            </a:solidFill>
          </a:ln>
          <a:effectLst>
            <a:reflection blurRad="6350" stA="52000" endA="300" endPos="35000" dir="5400000" sy="-100000" algn="bl" rotWithShape="0"/>
          </a:effectLst>
        </p:spPr>
        <p:txBody>
          <a:bodyPr/>
          <a:lstStyle>
            <a:lvl1pPr>
              <a:defRPr lang="en-US" baseline="0" dirty="0">
                <a:solidFill>
                  <a:schemeClr val="tx1"/>
                </a:solidFill>
              </a:defRPr>
            </a:lvl1pPr>
          </a:lstStyle>
          <a:p>
            <a:pPr marL="0" lvl="0" indent="0"/>
            <a:r>
              <a:rPr lang="en-US" dirty="0"/>
              <a:t>Insert image or other media</a:t>
            </a:r>
          </a:p>
        </p:txBody>
      </p:sp>
    </p:spTree>
    <p:extLst>
      <p:ext uri="{BB962C8B-B14F-4D97-AF65-F5344CB8AC3E}">
        <p14:creationId xmlns:p14="http://schemas.microsoft.com/office/powerpoint/2010/main" val="313572400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rebuchet and Verdana-White-Text Content">
    <p:spTree>
      <p:nvGrpSpPr>
        <p:cNvPr id="1" name=""/>
        <p:cNvGrpSpPr/>
        <p:nvPr/>
      </p:nvGrpSpPr>
      <p:grpSpPr>
        <a:xfrm>
          <a:off x="0" y="0"/>
          <a:ext cx="0" cy="0"/>
          <a:chOff x="0" y="0"/>
          <a:chExt cx="0" cy="0"/>
        </a:xfrm>
      </p:grpSpPr>
      <p:pic>
        <p:nvPicPr>
          <p:cNvPr id="8" name="Picture 7" descr="&quot;&quot;"/>
          <p:cNvPicPr>
            <a:picLocks noChangeAspect="1"/>
          </p:cNvPicPr>
          <p:nvPr userDrawn="1"/>
        </p:nvPicPr>
        <p:blipFill rotWithShape="1">
          <a:blip r:embed="rId2">
            <a:extLst>
              <a:ext uri="{28A0092B-C50C-407E-A947-70E740481C1C}">
                <a14:useLocalDpi xmlns:a14="http://schemas.microsoft.com/office/drawing/2010/main" val="0"/>
              </a:ext>
            </a:extLst>
          </a:blip>
          <a:srcRect l="37448" t="21953" r="38610" b="26798"/>
          <a:stretch/>
        </p:blipFill>
        <p:spPr>
          <a:xfrm>
            <a:off x="3760990" y="1802073"/>
            <a:ext cx="942304" cy="2591334"/>
          </a:xfrm>
          <a:prstGeom prst="rect">
            <a:avLst/>
          </a:prstGeom>
        </p:spPr>
      </p:pic>
      <p:sp>
        <p:nvSpPr>
          <p:cNvPr id="4" name="Text Placeholder 4"/>
          <p:cNvSpPr>
            <a:spLocks noGrp="1"/>
          </p:cNvSpPr>
          <p:nvPr>
            <p:ph type="body" sz="quarter" idx="11" hasCustomPrompt="1"/>
          </p:nvPr>
        </p:nvSpPr>
        <p:spPr>
          <a:xfrm>
            <a:off x="285750" y="2050252"/>
            <a:ext cx="3615851" cy="1820708"/>
          </a:xfrm>
          <a:prstGeom prst="rect">
            <a:avLst/>
          </a:prstGeom>
        </p:spPr>
        <p:txBody>
          <a:bodyPr anchor="ctr"/>
          <a:lstStyle>
            <a:lvl1pPr marL="0" indent="0">
              <a:buNone/>
              <a:defRPr sz="4219"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YOUR MAIN IDEA</a:t>
            </a:r>
          </a:p>
        </p:txBody>
      </p:sp>
      <p:sp>
        <p:nvSpPr>
          <p:cNvPr id="7" name="Text Placeholder 6"/>
          <p:cNvSpPr>
            <a:spLocks noGrp="1"/>
          </p:cNvSpPr>
          <p:nvPr>
            <p:ph type="body" sz="quarter" idx="12" hasCustomPrompt="1"/>
          </p:nvPr>
        </p:nvSpPr>
        <p:spPr>
          <a:xfrm>
            <a:off x="4609862" y="1350169"/>
            <a:ext cx="4024789" cy="3516868"/>
          </a:xfrm>
          <a:prstGeom prst="rect">
            <a:avLst/>
          </a:prstGeom>
        </p:spPr>
        <p:txBody>
          <a:bodyPr/>
          <a:lstStyle>
            <a:lvl1pPr>
              <a:defRPr lang="en-US" sz="2531" baseline="0" smtClean="0">
                <a:solidFill>
                  <a:schemeClr val="tx1"/>
                </a:solidFill>
              </a:defRPr>
            </a:lvl1pPr>
            <a:lvl2pPr>
              <a:defRPr lang="en-US" sz="2250" baseline="0" smtClean="0">
                <a:solidFill>
                  <a:schemeClr val="tx1"/>
                </a:solidFill>
              </a:defRPr>
            </a:lvl2pPr>
            <a:lvl3pPr>
              <a:defRPr lang="en-US" sz="1969" smtClean="0">
                <a:solidFill>
                  <a:schemeClr val="tx1"/>
                </a:solidFill>
              </a:defRPr>
            </a:lvl3pPr>
            <a:lvl4pPr>
              <a:defRPr lang="en-US" sz="1687" smtClean="0">
                <a:solidFill>
                  <a:schemeClr val="tx1"/>
                </a:solidFill>
              </a:defRPr>
            </a:lvl4pPr>
            <a:lvl5pPr>
              <a:defRPr lang="en-US">
                <a:solidFill>
                  <a:schemeClr val="bg1"/>
                </a:solidFill>
              </a:defRPr>
            </a:lvl5pPr>
          </a:lstStyle>
          <a:p>
            <a:pPr lvl="0">
              <a:spcBef>
                <a:spcPts val="540"/>
              </a:spcBef>
              <a:buFont typeface="Arial" panose="020B0604020202020204" pitchFamily="34" charset="0"/>
              <a:buChar char="•"/>
            </a:pPr>
            <a:r>
              <a:rPr lang="en-US" dirty="0"/>
              <a:t>Click to edit text</a:t>
            </a:r>
          </a:p>
          <a:p>
            <a:pPr marL="562550" lvl="1" indent="-241093">
              <a:spcBef>
                <a:spcPts val="540"/>
              </a:spcBef>
              <a:buSzPct val="75000"/>
              <a:buFont typeface="Wingdings" panose="05000000000000000000" pitchFamily="2" charset="2"/>
              <a:buChar char="Ø"/>
            </a:pPr>
            <a:r>
              <a:rPr lang="en-US" dirty="0"/>
              <a:t>Second level</a:t>
            </a:r>
          </a:p>
          <a:p>
            <a:pPr marL="843825" lvl="2" indent="-200911">
              <a:spcBef>
                <a:spcPts val="540"/>
              </a:spcBef>
              <a:buSzPct val="75000"/>
              <a:buFont typeface="Wingdings" panose="05000000000000000000" pitchFamily="2" charset="2"/>
              <a:buChar char="§"/>
            </a:pPr>
            <a:r>
              <a:rPr lang="en-US" dirty="0"/>
              <a:t>Third level</a:t>
            </a:r>
          </a:p>
          <a:p>
            <a:pPr marL="1041388" lvl="3" indent="-154032">
              <a:spcBef>
                <a:spcPts val="540"/>
              </a:spcBef>
              <a:buFont typeface="Arial" panose="020B0604020202020204" pitchFamily="34" charset="0"/>
              <a:buChar char="•"/>
            </a:pPr>
            <a:r>
              <a:rPr lang="en-US" dirty="0"/>
              <a:t>Fourth level</a:t>
            </a:r>
          </a:p>
        </p:txBody>
      </p:sp>
      <p:sp>
        <p:nvSpPr>
          <p:cNvPr id="3" name="Slide Number Placeholder 2"/>
          <p:cNvSpPr>
            <a:spLocks noGrp="1"/>
          </p:cNvSpPr>
          <p:nvPr>
            <p:ph type="sldNum" sz="quarter" idx="10"/>
          </p:nvPr>
        </p:nvSpPr>
        <p:spPr/>
        <p:txBody>
          <a:bodyPr/>
          <a:lstStyle/>
          <a:p>
            <a:fld id="{67BDF879-A2E0-4F70-BA76-E296807BF01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00035696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rebuchet-White-Text and Image Content">
    <p:spTree>
      <p:nvGrpSpPr>
        <p:cNvPr id="1" name=""/>
        <p:cNvGrpSpPr/>
        <p:nvPr/>
      </p:nvGrpSpPr>
      <p:grpSpPr>
        <a:xfrm>
          <a:off x="0" y="0"/>
          <a:ext cx="0" cy="0"/>
          <a:chOff x="0" y="0"/>
          <a:chExt cx="0" cy="0"/>
        </a:xfrm>
      </p:grpSpPr>
      <p:sp>
        <p:nvSpPr>
          <p:cNvPr id="4" name="Rectangle 3" descr="&quot;&quot;"/>
          <p:cNvSpPr/>
          <p:nvPr userDrawn="1"/>
        </p:nvSpPr>
        <p:spPr>
          <a:xfrm>
            <a:off x="-1" y="1839951"/>
            <a:ext cx="9144001" cy="2804204"/>
          </a:xfrm>
          <a:prstGeom prst="rect">
            <a:avLst/>
          </a:prstGeom>
          <a:gradFill flip="none" rotWithShape="1">
            <a:gsLst>
              <a:gs pos="6000">
                <a:schemeClr val="bg2">
                  <a:lumMod val="75000"/>
                </a:schemeClr>
              </a:gs>
              <a:gs pos="3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defTabSz="410751" fontAlgn="base" hangingPunct="0">
              <a:spcBef>
                <a:spcPct val="0"/>
              </a:spcBef>
              <a:spcAft>
                <a:spcPct val="0"/>
              </a:spcAft>
            </a:pPr>
            <a:endParaRPr lang="en-US" sz="1266" dirty="0">
              <a:solidFill>
                <a:srgbClr val="FFFFFF"/>
              </a:solidFill>
              <a:sym typeface="Trebuchet MS" pitchFamily="-100" charset="0"/>
            </a:endParaRPr>
          </a:p>
        </p:txBody>
      </p:sp>
      <p:sp>
        <p:nvSpPr>
          <p:cNvPr id="6" name="Text Placeholder 11"/>
          <p:cNvSpPr>
            <a:spLocks noGrp="1"/>
          </p:cNvSpPr>
          <p:nvPr>
            <p:ph type="body" sz="quarter" idx="13" hasCustomPrompt="1"/>
          </p:nvPr>
        </p:nvSpPr>
        <p:spPr>
          <a:xfrm>
            <a:off x="1196579" y="2383375"/>
            <a:ext cx="3484245" cy="1717357"/>
          </a:xfrm>
          <a:prstGeom prst="rect">
            <a:avLst/>
          </a:prstGeom>
        </p:spPr>
        <p:txBody>
          <a:bodyPr anchor="ctr"/>
          <a:lstStyle>
            <a:lvl1pPr marL="0" indent="0">
              <a:buNone/>
              <a:defRPr sz="4400" b="1">
                <a:solidFill>
                  <a:schemeClr val="tx1">
                    <a:lumMod val="50000"/>
                  </a:schemeClr>
                </a:solidFill>
                <a:latin typeface="+mj-lt"/>
                <a:ea typeface="Tahoma" panose="020B0604030504040204" pitchFamily="34" charset="0"/>
                <a:cs typeface="Tahoma" panose="020B0604030504040204" pitchFamily="34" charset="0"/>
              </a:defRPr>
            </a:lvl1pPr>
            <a:lvl2pPr>
              <a:buNone/>
              <a:defRPr/>
            </a:lvl2pPr>
            <a:lvl3pPr>
              <a:buNone/>
              <a:defRPr/>
            </a:lvl3pPr>
            <a:lvl4pPr>
              <a:buNone/>
              <a:defRPr/>
            </a:lvl4pPr>
            <a:lvl5pPr>
              <a:buNone/>
              <a:defRPr/>
            </a:lvl5pPr>
          </a:lstStyle>
          <a:p>
            <a:pPr lvl="0"/>
            <a:r>
              <a:rPr lang="en-US" sz="4400" dirty="0"/>
              <a:t>Insert Key Point Here</a:t>
            </a:r>
            <a:endParaRPr lang="en-US" dirty="0"/>
          </a:p>
        </p:txBody>
      </p:sp>
      <p:sp>
        <p:nvSpPr>
          <p:cNvPr id="5" name="Content Placeholder 4"/>
          <p:cNvSpPr>
            <a:spLocks noGrp="1"/>
          </p:cNvSpPr>
          <p:nvPr>
            <p:ph sz="quarter" idx="12" hasCustomPrompt="1"/>
          </p:nvPr>
        </p:nvSpPr>
        <p:spPr>
          <a:xfrm>
            <a:off x="5098750" y="1468280"/>
            <a:ext cx="3352800" cy="3547544"/>
          </a:xfrm>
          <a:prstGeom prst="roundRect">
            <a:avLst>
              <a:gd name="adj" fmla="val 13467"/>
            </a:avLst>
          </a:prstGeom>
          <a:solidFill>
            <a:schemeClr val="bg1"/>
          </a:solidFill>
          <a:ln w="38100">
            <a:solidFill>
              <a:schemeClr val="accent1"/>
            </a:solidFill>
          </a:ln>
          <a:effectLst>
            <a:glow rad="101600">
              <a:schemeClr val="accent1">
                <a:alpha val="60000"/>
              </a:schemeClr>
            </a:glow>
            <a:outerShdw blurRad="50800" dist="63500" dir="8100000" algn="tr" rotWithShape="0">
              <a:schemeClr val="tx1">
                <a:lumMod val="50000"/>
                <a:alpha val="60000"/>
              </a:schemeClr>
            </a:outerShdw>
          </a:effectLst>
        </p:spPr>
        <p:style>
          <a:lnRef idx="2">
            <a:schemeClr val="accent3"/>
          </a:lnRef>
          <a:fillRef idx="1">
            <a:schemeClr val="lt1"/>
          </a:fillRef>
          <a:effectRef idx="0">
            <a:schemeClr val="accent3"/>
          </a:effectRef>
          <a:fontRef idx="none"/>
        </p:style>
        <p:txBody>
          <a:bodyPr/>
          <a:lstStyle>
            <a:lvl1pPr marL="0" marR="0" indent="0" algn="ctr" defTabSz="820541" rtl="0" eaLnBrk="1" fontAlgn="auto" latinLnBrk="0" hangingPunct="1">
              <a:lnSpc>
                <a:spcPct val="100000"/>
              </a:lnSpc>
              <a:spcBef>
                <a:spcPct val="20000"/>
              </a:spcBef>
              <a:spcAft>
                <a:spcPts val="0"/>
              </a:spcAft>
              <a:buClrTx/>
              <a:buSzTx/>
              <a:buFont typeface="Arial" pitchFamily="34" charset="0"/>
              <a:buNone/>
              <a:tabLst/>
              <a:defRPr sz="2000" b="1" i="1" baseline="0">
                <a:solidFill>
                  <a:schemeClr val="tx1">
                    <a:lumMod val="50000"/>
                  </a:schemeClr>
                </a:solidFill>
                <a:effectLst/>
              </a:defRPr>
            </a:lvl1pPr>
          </a:lstStyle>
          <a:p>
            <a:pPr lvl="0"/>
            <a:r>
              <a:rPr lang="en-US" dirty="0"/>
              <a:t>Click to add image or other media</a:t>
            </a:r>
          </a:p>
        </p:txBody>
      </p:sp>
      <p:sp>
        <p:nvSpPr>
          <p:cNvPr id="3" name="Slide Number Placeholder 2"/>
          <p:cNvSpPr>
            <a:spLocks noGrp="1"/>
          </p:cNvSpPr>
          <p:nvPr>
            <p:ph type="sldNum" sz="quarter" idx="10"/>
          </p:nvPr>
        </p:nvSpPr>
        <p:spPr/>
        <p:txBody>
          <a:bodyPr/>
          <a:lstStyle/>
          <a:p>
            <a:fld id="{67BDF879-A2E0-4F70-BA76-E296807BF01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67473762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rebuchet-White-Text Only Content">
    <p:spTree>
      <p:nvGrpSpPr>
        <p:cNvPr id="1" name=""/>
        <p:cNvGrpSpPr/>
        <p:nvPr/>
      </p:nvGrpSpPr>
      <p:grpSpPr>
        <a:xfrm>
          <a:off x="0" y="0"/>
          <a:ext cx="0" cy="0"/>
          <a:chOff x="0" y="0"/>
          <a:chExt cx="0" cy="0"/>
        </a:xfrm>
      </p:grpSpPr>
      <p:sp>
        <p:nvSpPr>
          <p:cNvPr id="5" name="Rectangle 4" descr="&quot;&quot;"/>
          <p:cNvSpPr/>
          <p:nvPr userDrawn="1"/>
        </p:nvSpPr>
        <p:spPr>
          <a:xfrm>
            <a:off x="-1" y="1839951"/>
            <a:ext cx="9144001" cy="2804204"/>
          </a:xfrm>
          <a:prstGeom prst="rect">
            <a:avLst/>
          </a:prstGeom>
          <a:gradFill flip="none" rotWithShape="1">
            <a:gsLst>
              <a:gs pos="6000">
                <a:schemeClr val="bg2">
                  <a:lumMod val="75000"/>
                </a:schemeClr>
              </a:gs>
              <a:gs pos="3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defTabSz="410751" fontAlgn="base" hangingPunct="0">
              <a:spcBef>
                <a:spcPct val="0"/>
              </a:spcBef>
              <a:spcAft>
                <a:spcPct val="0"/>
              </a:spcAft>
            </a:pPr>
            <a:endParaRPr lang="en-US" sz="1266" dirty="0">
              <a:solidFill>
                <a:srgbClr val="FFFFFF"/>
              </a:solidFill>
              <a:sym typeface="Trebuchet MS" pitchFamily="-100" charset="0"/>
            </a:endParaRPr>
          </a:p>
        </p:txBody>
      </p:sp>
      <p:sp>
        <p:nvSpPr>
          <p:cNvPr id="11" name="Text Placeholder 11"/>
          <p:cNvSpPr>
            <a:spLocks noGrp="1"/>
          </p:cNvSpPr>
          <p:nvPr>
            <p:ph type="body" sz="quarter" idx="13" hasCustomPrompt="1"/>
          </p:nvPr>
        </p:nvSpPr>
        <p:spPr>
          <a:xfrm>
            <a:off x="1195864" y="2385298"/>
            <a:ext cx="3484245" cy="1717357"/>
          </a:xfrm>
          <a:prstGeom prst="rect">
            <a:avLst/>
          </a:prstGeom>
        </p:spPr>
        <p:txBody>
          <a:bodyPr anchor="ctr"/>
          <a:lstStyle>
            <a:lvl1pPr>
              <a:defRPr lang="en-US" sz="4400" b="1" dirty="0">
                <a:solidFill>
                  <a:schemeClr val="tx1">
                    <a:lumMod val="50000"/>
                  </a:schemeClr>
                </a:solidFill>
              </a:defRPr>
            </a:lvl1pPr>
          </a:lstStyle>
          <a:p>
            <a:pPr marL="0" lvl="0" indent="0">
              <a:buNone/>
            </a:pPr>
            <a:r>
              <a:rPr lang="en-US" sz="4400" dirty="0"/>
              <a:t>Insert Key Point Here</a:t>
            </a:r>
            <a:endParaRPr lang="en-US" dirty="0"/>
          </a:p>
        </p:txBody>
      </p:sp>
      <p:sp>
        <p:nvSpPr>
          <p:cNvPr id="10" name="Text Placeholder 9"/>
          <p:cNvSpPr>
            <a:spLocks noGrp="1"/>
          </p:cNvSpPr>
          <p:nvPr>
            <p:ph type="body" sz="quarter" idx="10" hasCustomPrompt="1"/>
          </p:nvPr>
        </p:nvSpPr>
        <p:spPr>
          <a:xfrm>
            <a:off x="4906026" y="874078"/>
            <a:ext cx="3738246" cy="2803842"/>
          </a:xfrm>
          <a:prstGeom prst="roundRect">
            <a:avLst/>
          </a:prstGeom>
          <a:ln w="38100">
            <a:solidFill>
              <a:schemeClr val="accent1"/>
            </a:solidFill>
          </a:ln>
          <a:effectLst>
            <a:glow rad="101600">
              <a:schemeClr val="accent1">
                <a:alpha val="60000"/>
              </a:schemeClr>
            </a:glow>
            <a:outerShdw blurRad="50800" dist="63500" dir="8100000" algn="tr" rotWithShape="0">
              <a:schemeClr val="tx1">
                <a:lumMod val="50000"/>
                <a:alpha val="60000"/>
              </a:schemeClr>
            </a:outerShdw>
          </a:effectLst>
        </p:spPr>
        <p:style>
          <a:lnRef idx="2">
            <a:schemeClr val="accent1"/>
          </a:lnRef>
          <a:fillRef idx="1">
            <a:schemeClr val="lt1"/>
          </a:fillRef>
          <a:effectRef idx="0">
            <a:schemeClr val="accent1"/>
          </a:effectRef>
          <a:fontRef idx="none"/>
        </p:style>
        <p:txBody>
          <a:bodyPr anchor="ctr"/>
          <a:lstStyle>
            <a:lvl1pPr marL="284149" indent="-284149">
              <a:buSzPct val="100000"/>
              <a:buFont typeface="Arial" panose="020B0604020202020204" pitchFamily="34" charset="0"/>
              <a:buChar char="•"/>
              <a:defRPr sz="3094">
                <a:solidFill>
                  <a:schemeClr val="tx1"/>
                </a:solidFill>
              </a:defRPr>
            </a:lvl1pPr>
          </a:lstStyle>
          <a:p>
            <a:pPr lvl="0"/>
            <a:r>
              <a:rPr lang="en-US" dirty="0"/>
              <a:t>Insert supporting text here</a:t>
            </a:r>
          </a:p>
        </p:txBody>
      </p:sp>
      <p:sp>
        <p:nvSpPr>
          <p:cNvPr id="6" name="Slide Number Placeholder 5"/>
          <p:cNvSpPr>
            <a:spLocks noGrp="1"/>
          </p:cNvSpPr>
          <p:nvPr>
            <p:ph type="sldNum" sz="quarter" idx="14"/>
          </p:nvPr>
        </p:nvSpPr>
        <p:spPr/>
        <p:txBody>
          <a:bodyPr/>
          <a:lstStyle/>
          <a:p>
            <a:fld id="{67BDF879-A2E0-4F70-BA76-E296807BF01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77005658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rebuchet-White-Text and Media Content">
    <p:spTree>
      <p:nvGrpSpPr>
        <p:cNvPr id="1" name=""/>
        <p:cNvGrpSpPr/>
        <p:nvPr/>
      </p:nvGrpSpPr>
      <p:grpSpPr>
        <a:xfrm>
          <a:off x="0" y="0"/>
          <a:ext cx="0" cy="0"/>
          <a:chOff x="0" y="0"/>
          <a:chExt cx="0" cy="0"/>
        </a:xfrm>
      </p:grpSpPr>
      <p:sp>
        <p:nvSpPr>
          <p:cNvPr id="5" name="Rectangle 4" descr="&quot;&quot;"/>
          <p:cNvSpPr/>
          <p:nvPr userDrawn="1"/>
        </p:nvSpPr>
        <p:spPr>
          <a:xfrm>
            <a:off x="1410891" y="4816914"/>
            <a:ext cx="7733110" cy="805333"/>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defTabSz="410751" fontAlgn="base" hangingPunct="0">
              <a:spcBef>
                <a:spcPct val="0"/>
              </a:spcBef>
              <a:spcAft>
                <a:spcPct val="0"/>
              </a:spcAft>
              <a:buFont typeface="Calibri" pitchFamily="34" charset="0"/>
              <a:buNone/>
            </a:pPr>
            <a:endParaRPr lang="en-US" sz="3200" dirty="0">
              <a:solidFill>
                <a:srgbClr val="4F5858">
                  <a:lumMod val="75000"/>
                  <a:lumOff val="25000"/>
                </a:srgbClr>
              </a:solidFill>
              <a:sym typeface="Trebuchet MS" pitchFamily="-100" charset="0"/>
            </a:endParaRPr>
          </a:p>
        </p:txBody>
      </p:sp>
      <p:sp>
        <p:nvSpPr>
          <p:cNvPr id="6" name="Rectangle 5" descr="&quot;&quot;"/>
          <p:cNvSpPr/>
          <p:nvPr userDrawn="1"/>
        </p:nvSpPr>
        <p:spPr>
          <a:xfrm>
            <a:off x="1410891" y="3271721"/>
            <a:ext cx="7733110" cy="805333"/>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defTabSz="410751" fontAlgn="base" hangingPunct="0">
              <a:spcBef>
                <a:spcPct val="0"/>
              </a:spcBef>
              <a:spcAft>
                <a:spcPct val="0"/>
              </a:spcAft>
              <a:buFont typeface="Calibri" pitchFamily="34" charset="0"/>
              <a:buNone/>
            </a:pPr>
            <a:endParaRPr lang="en-US" sz="3200" dirty="0">
              <a:solidFill>
                <a:srgbClr val="4F5858">
                  <a:lumMod val="75000"/>
                  <a:lumOff val="25000"/>
                </a:srgbClr>
              </a:solidFill>
              <a:sym typeface="Trebuchet MS" pitchFamily="-100" charset="0"/>
            </a:endParaRPr>
          </a:p>
        </p:txBody>
      </p:sp>
      <p:sp>
        <p:nvSpPr>
          <p:cNvPr id="7" name="Rectangle 6" descr="&quot;&quot;"/>
          <p:cNvSpPr/>
          <p:nvPr userDrawn="1"/>
        </p:nvSpPr>
        <p:spPr>
          <a:xfrm>
            <a:off x="1410891" y="1716643"/>
            <a:ext cx="7733110" cy="805333"/>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defTabSz="410751" fontAlgn="base" hangingPunct="0">
              <a:spcBef>
                <a:spcPct val="0"/>
              </a:spcBef>
              <a:spcAft>
                <a:spcPct val="0"/>
              </a:spcAft>
              <a:buFont typeface="Calibri" pitchFamily="34" charset="0"/>
              <a:buNone/>
            </a:pPr>
            <a:endParaRPr lang="en-US" sz="3200" dirty="0">
              <a:solidFill>
                <a:srgbClr val="4F5858">
                  <a:lumMod val="75000"/>
                  <a:lumOff val="25000"/>
                </a:srgbClr>
              </a:solidFill>
              <a:sym typeface="Trebuchet MS" pitchFamily="-100" charset="0"/>
            </a:endParaRPr>
          </a:p>
        </p:txBody>
      </p:sp>
      <p:sp>
        <p:nvSpPr>
          <p:cNvPr id="12" name="Text Placeholder 7"/>
          <p:cNvSpPr>
            <a:spLocks noGrp="1"/>
          </p:cNvSpPr>
          <p:nvPr>
            <p:ph type="body" sz="quarter" idx="15" hasCustomPrompt="1"/>
          </p:nvPr>
        </p:nvSpPr>
        <p:spPr>
          <a:xfrm>
            <a:off x="630079" y="160734"/>
            <a:ext cx="7888843" cy="816531"/>
          </a:xfrm>
          <a:prstGeom prst="rect">
            <a:avLst/>
          </a:prstGeom>
        </p:spPr>
        <p:txBody>
          <a:bodyPr vert="horz" lIns="91440" tIns="45720" rIns="91440" bIns="45720" rtlCol="0" anchor="ctr">
            <a:normAutofit/>
          </a:bodyPr>
          <a:lstStyle>
            <a:lvl1pPr>
              <a:defRPr lang="en-US" sz="4219" b="1" i="1" u="none" baseline="0" dirty="0">
                <a:solidFill>
                  <a:schemeClr val="tx1"/>
                </a:solidFill>
                <a:latin typeface="+mj-lt"/>
                <a:ea typeface="+mj-ea"/>
                <a:cs typeface="+mj-cs"/>
              </a:defRPr>
            </a:lvl1pPr>
          </a:lstStyle>
          <a:p>
            <a:pPr lvl="0" algn="ctr">
              <a:spcBef>
                <a:spcPct val="0"/>
              </a:spcBef>
            </a:pPr>
            <a:r>
              <a:rPr lang="en-US" dirty="0"/>
              <a:t>List 3 Main Concerns</a:t>
            </a:r>
          </a:p>
        </p:txBody>
      </p:sp>
      <p:sp>
        <p:nvSpPr>
          <p:cNvPr id="29" name="Content Placeholder 28"/>
          <p:cNvSpPr>
            <a:spLocks noGrp="1"/>
          </p:cNvSpPr>
          <p:nvPr>
            <p:ph sz="quarter" idx="25" hasCustomPrompt="1"/>
          </p:nvPr>
        </p:nvSpPr>
        <p:spPr>
          <a:xfrm>
            <a:off x="630079" y="1453869"/>
            <a:ext cx="2025253" cy="1330881"/>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000" i="1" baseline="0" dirty="0">
                <a:solidFill>
                  <a:schemeClr val="tx1"/>
                </a:solidFill>
                <a:effectLst/>
              </a:defRPr>
            </a:lvl1pPr>
          </a:lstStyle>
          <a:p>
            <a:pPr marL="0" lvl="0" indent="0" algn="ctr">
              <a:buNone/>
            </a:pPr>
            <a:r>
              <a:rPr lang="en-US" dirty="0"/>
              <a:t>Click to add image</a:t>
            </a:r>
          </a:p>
        </p:txBody>
      </p:sp>
      <p:sp>
        <p:nvSpPr>
          <p:cNvPr id="21" name="Text Placeholder 20"/>
          <p:cNvSpPr>
            <a:spLocks noGrp="1"/>
          </p:cNvSpPr>
          <p:nvPr>
            <p:ph type="body" sz="quarter" idx="20" hasCustomPrompt="1"/>
          </p:nvPr>
        </p:nvSpPr>
        <p:spPr>
          <a:xfrm>
            <a:off x="2963540" y="1716643"/>
            <a:ext cx="6191488" cy="842248"/>
          </a:xfrm>
          <a:prstGeom prst="rect">
            <a:avLst/>
          </a:prstGeom>
        </p:spPr>
        <p:txBody>
          <a:bodyPr anchor="ctr"/>
          <a:lstStyle>
            <a:lvl1pPr>
              <a:defRPr lang="en-US" sz="3094" dirty="0">
                <a:solidFill>
                  <a:schemeClr val="tx1">
                    <a:lumMod val="50000"/>
                  </a:schemeClr>
                </a:solidFill>
              </a:defRPr>
            </a:lvl1pPr>
          </a:lstStyle>
          <a:p>
            <a:pPr marL="401822" lvl="0" indent="-401822">
              <a:buFont typeface="Calibri" panose="020F0502020204030204" pitchFamily="34" charset="0"/>
              <a:buChar char="→"/>
            </a:pPr>
            <a:r>
              <a:rPr lang="en-US" dirty="0"/>
              <a:t>Click to add text</a:t>
            </a:r>
          </a:p>
        </p:txBody>
      </p:sp>
      <p:sp>
        <p:nvSpPr>
          <p:cNvPr id="30" name="Content Placeholder 28"/>
          <p:cNvSpPr>
            <a:spLocks noGrp="1"/>
          </p:cNvSpPr>
          <p:nvPr>
            <p:ph sz="quarter" idx="26" hasCustomPrompt="1"/>
          </p:nvPr>
        </p:nvSpPr>
        <p:spPr>
          <a:xfrm>
            <a:off x="626507" y="3008947"/>
            <a:ext cx="2025253" cy="1330881"/>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000" i="1" baseline="0" dirty="0">
                <a:solidFill>
                  <a:schemeClr val="tx1"/>
                </a:solidFill>
                <a:effectLst/>
              </a:defRPr>
            </a:lvl1pPr>
          </a:lstStyle>
          <a:p>
            <a:pPr marL="0" lvl="0" indent="0" algn="ctr">
              <a:buNone/>
            </a:pPr>
            <a:r>
              <a:rPr lang="en-US" dirty="0"/>
              <a:t>Click to add image</a:t>
            </a:r>
          </a:p>
        </p:txBody>
      </p:sp>
      <p:sp>
        <p:nvSpPr>
          <p:cNvPr id="23" name="Text Placeholder 22"/>
          <p:cNvSpPr>
            <a:spLocks noGrp="1"/>
          </p:cNvSpPr>
          <p:nvPr>
            <p:ph type="body" sz="quarter" idx="21" hasCustomPrompt="1"/>
          </p:nvPr>
        </p:nvSpPr>
        <p:spPr>
          <a:xfrm>
            <a:off x="2963540" y="3253264"/>
            <a:ext cx="6191488" cy="842248"/>
          </a:xfrm>
          <a:prstGeom prst="rect">
            <a:avLst/>
          </a:prstGeom>
        </p:spPr>
        <p:txBody>
          <a:bodyPr anchor="ctr"/>
          <a:lstStyle>
            <a:lvl1pPr>
              <a:defRPr lang="en-US" sz="3094" dirty="0">
                <a:solidFill>
                  <a:schemeClr val="tx1">
                    <a:lumMod val="50000"/>
                  </a:schemeClr>
                </a:solidFill>
              </a:defRPr>
            </a:lvl1pPr>
          </a:lstStyle>
          <a:p>
            <a:pPr marL="401822" lvl="0" indent="-401822">
              <a:buFont typeface="Calibri" panose="020F0502020204030204" pitchFamily="34" charset="0"/>
              <a:buChar char="→"/>
            </a:pPr>
            <a:r>
              <a:rPr lang="en-US" dirty="0"/>
              <a:t>Click to add text</a:t>
            </a:r>
          </a:p>
        </p:txBody>
      </p:sp>
      <p:sp>
        <p:nvSpPr>
          <p:cNvPr id="31" name="Content Placeholder 28"/>
          <p:cNvSpPr>
            <a:spLocks noGrp="1"/>
          </p:cNvSpPr>
          <p:nvPr>
            <p:ph sz="quarter" idx="27" hasCustomPrompt="1"/>
          </p:nvPr>
        </p:nvSpPr>
        <p:spPr>
          <a:xfrm>
            <a:off x="626507" y="4554140"/>
            <a:ext cx="2025253" cy="1330881"/>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000" i="1" baseline="0" dirty="0">
                <a:solidFill>
                  <a:schemeClr val="tx1"/>
                </a:solidFill>
                <a:effectLst/>
              </a:defRPr>
            </a:lvl1pPr>
          </a:lstStyle>
          <a:p>
            <a:pPr marL="0" lvl="0" indent="0" algn="ctr">
              <a:buNone/>
            </a:pPr>
            <a:r>
              <a:rPr lang="en-US" dirty="0"/>
              <a:t>Click to add image</a:t>
            </a:r>
          </a:p>
        </p:txBody>
      </p:sp>
      <p:sp>
        <p:nvSpPr>
          <p:cNvPr id="4" name="Text Placeholder 3"/>
          <p:cNvSpPr>
            <a:spLocks noGrp="1"/>
          </p:cNvSpPr>
          <p:nvPr>
            <p:ph type="body" sz="quarter" idx="19" hasCustomPrompt="1"/>
          </p:nvPr>
        </p:nvSpPr>
        <p:spPr>
          <a:xfrm>
            <a:off x="2963540" y="4798457"/>
            <a:ext cx="6191488" cy="842248"/>
          </a:xfrm>
          <a:prstGeom prst="rect">
            <a:avLst/>
          </a:prstGeom>
        </p:spPr>
        <p:txBody>
          <a:bodyPr anchor="ctr"/>
          <a:lstStyle>
            <a:lvl1pPr marL="401822" indent="-401822">
              <a:buFont typeface="Calibri" panose="020F0502020204030204" pitchFamily="34" charset="0"/>
              <a:buChar char="→"/>
              <a:defRPr sz="3094">
                <a:solidFill>
                  <a:schemeClr val="tx1">
                    <a:lumMod val="50000"/>
                  </a:schemeClr>
                </a:solidFill>
              </a:defRPr>
            </a:lvl1pPr>
          </a:lstStyle>
          <a:p>
            <a:pPr lvl="0"/>
            <a:r>
              <a:rPr lang="en-US" dirty="0"/>
              <a:t>Click to add text</a:t>
            </a:r>
          </a:p>
        </p:txBody>
      </p:sp>
      <p:sp>
        <p:nvSpPr>
          <p:cNvPr id="3" name="Slide Number Placeholder 2"/>
          <p:cNvSpPr>
            <a:spLocks noGrp="1"/>
          </p:cNvSpPr>
          <p:nvPr>
            <p:ph type="sldNum" sz="quarter" idx="10"/>
          </p:nvPr>
        </p:nvSpPr>
        <p:spPr/>
        <p:txBody>
          <a:bodyPr/>
          <a:lstStyle/>
          <a:p>
            <a:fld id="{67BDF879-A2E0-4F70-BA76-E296807BF01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43690859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rebuchet-White-Text and Media">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390674" y="474859"/>
            <a:ext cx="3809760" cy="5407104"/>
          </a:xfrm>
          <a:prstGeom prst="rect">
            <a:avLst/>
          </a:prstGeom>
        </p:spPr>
        <p:txBody>
          <a:bodyPr anchor="ctr"/>
          <a:lstStyle>
            <a:lvl1pPr marL="0" indent="0">
              <a:defRPr sz="3797" b="0" baseline="0">
                <a:solidFill>
                  <a:schemeClr val="tx1"/>
                </a:solidFill>
              </a:defRPr>
            </a:lvl1pPr>
          </a:lstStyle>
          <a:p>
            <a:pPr lvl="0"/>
            <a:r>
              <a:rPr lang="en-US" dirty="0"/>
              <a:t>Click to enter a relevant quote</a:t>
            </a:r>
          </a:p>
        </p:txBody>
      </p:sp>
      <p:sp>
        <p:nvSpPr>
          <p:cNvPr id="7" name="Content Placeholder 5"/>
          <p:cNvSpPr>
            <a:spLocks noGrp="1"/>
          </p:cNvSpPr>
          <p:nvPr>
            <p:ph sz="quarter" idx="11" hasCustomPrompt="1"/>
          </p:nvPr>
        </p:nvSpPr>
        <p:spPr>
          <a:xfrm>
            <a:off x="4484070" y="0"/>
            <a:ext cx="4343400" cy="6356822"/>
          </a:xfrm>
          <a:prstGeom prst="roundRect">
            <a:avLst>
              <a:gd name="adj" fmla="val 2517"/>
            </a:avLst>
          </a:prstGeom>
          <a:solidFill>
            <a:schemeClr val="tx2">
              <a:lumMod val="20000"/>
              <a:lumOff val="80000"/>
            </a:schemeClr>
          </a:solidFill>
          <a:effectLst>
            <a:outerShdw blurRad="50800" dist="63500" dir="8100000" algn="tr" rotWithShape="0">
              <a:schemeClr val="tx1">
                <a:lumMod val="50000"/>
                <a:alpha val="60000"/>
              </a:schemeClr>
            </a:outerShdw>
            <a:reflection blurRad="6350" stA="52000" endA="300" endPos="35000" dir="5400000" sy="-100000" algn="bl" rotWithShape="0"/>
          </a:effectLst>
        </p:spPr>
        <p:txBody>
          <a:bodyPr anchor="ctr"/>
          <a:lstStyle>
            <a:lvl1pPr algn="ctr">
              <a:buNone/>
              <a:defRPr sz="5625" b="1" i="1" baseline="0">
                <a:solidFill>
                  <a:schemeClr val="tx1"/>
                </a:solidFill>
              </a:defRPr>
            </a:lvl1pPr>
          </a:lstStyle>
          <a:p>
            <a:pPr lvl="0"/>
            <a:r>
              <a:rPr lang="en-US" sz="2000" b="1" i="1" dirty="0"/>
              <a:t>Click to insert image</a:t>
            </a:r>
            <a:endParaRPr lang="en-US" dirty="0"/>
          </a:p>
        </p:txBody>
      </p:sp>
      <p:sp>
        <p:nvSpPr>
          <p:cNvPr id="5" name="Slide Number Placeholder 4"/>
          <p:cNvSpPr>
            <a:spLocks noGrp="1"/>
          </p:cNvSpPr>
          <p:nvPr>
            <p:ph type="sldNum" sz="quarter" idx="12"/>
          </p:nvPr>
        </p:nvSpPr>
        <p:spPr/>
        <p:txBody>
          <a:bodyPr/>
          <a:lstStyle/>
          <a:p>
            <a:fld id="{67BDF879-A2E0-4F70-BA76-E296807BF01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84031651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rebuchet-White-Text and Images">
    <p:spTree>
      <p:nvGrpSpPr>
        <p:cNvPr id="1" name=""/>
        <p:cNvGrpSpPr/>
        <p:nvPr/>
      </p:nvGrpSpPr>
      <p:grpSpPr>
        <a:xfrm>
          <a:off x="0" y="0"/>
          <a:ext cx="0" cy="0"/>
          <a:chOff x="0" y="0"/>
          <a:chExt cx="0" cy="0"/>
        </a:xfrm>
      </p:grpSpPr>
      <p:sp>
        <p:nvSpPr>
          <p:cNvPr id="11" name="Text Placeholder 7"/>
          <p:cNvSpPr>
            <a:spLocks noGrp="1"/>
          </p:cNvSpPr>
          <p:nvPr>
            <p:ph type="body" sz="quarter" idx="15" hasCustomPrompt="1"/>
          </p:nvPr>
        </p:nvSpPr>
        <p:spPr>
          <a:xfrm>
            <a:off x="630079" y="642937"/>
            <a:ext cx="7888843" cy="816531"/>
          </a:xfrm>
          <a:prstGeom prst="rect">
            <a:avLst/>
          </a:prstGeom>
        </p:spPr>
        <p:txBody>
          <a:bodyPr vert="horz" lIns="91440" tIns="45720" rIns="91440" bIns="45720" rtlCol="0" anchor="ctr">
            <a:normAutofit/>
          </a:bodyPr>
          <a:lstStyle>
            <a:lvl1pPr>
              <a:defRPr lang="en-US" sz="4219" b="1" i="1" u="none" baseline="0" dirty="0">
                <a:solidFill>
                  <a:schemeClr val="tx1"/>
                </a:solidFill>
                <a:latin typeface="+mj-lt"/>
                <a:ea typeface="+mj-ea"/>
                <a:cs typeface="+mj-cs"/>
              </a:defRPr>
            </a:lvl1pPr>
          </a:lstStyle>
          <a:p>
            <a:pPr lvl="0" algn="ctr">
              <a:spcBef>
                <a:spcPct val="0"/>
              </a:spcBef>
            </a:pPr>
            <a:r>
              <a:rPr lang="en-US" dirty="0"/>
              <a:t>Click to edit title</a:t>
            </a:r>
          </a:p>
        </p:txBody>
      </p:sp>
      <p:sp>
        <p:nvSpPr>
          <p:cNvPr id="5" name="Content Placeholder 4"/>
          <p:cNvSpPr>
            <a:spLocks noGrp="1"/>
          </p:cNvSpPr>
          <p:nvPr>
            <p:ph sz="quarter" idx="11" hasCustomPrompt="1"/>
          </p:nvPr>
        </p:nvSpPr>
        <p:spPr>
          <a:xfrm>
            <a:off x="369180" y="1716643"/>
            <a:ext cx="4461510" cy="3673475"/>
          </a:xfrm>
          <a:prstGeom prst="roundRect">
            <a:avLst>
              <a:gd name="adj" fmla="val 7126"/>
            </a:avLst>
          </a:prstGeom>
          <a:ln>
            <a:solidFill>
              <a:schemeClr val="accent1">
                <a:lumMod val="75000"/>
              </a:schemeClr>
            </a:solidFill>
          </a:ln>
          <a:effectLst>
            <a:glow rad="63500">
              <a:schemeClr val="accent1">
                <a:satMod val="175000"/>
                <a:alpha val="40000"/>
              </a:schemeClr>
            </a:glow>
            <a:outerShdw blurRad="50800" dist="63500" dir="8100000" algn="tr" rotWithShape="0">
              <a:schemeClr val="tx1">
                <a:lumMod val="50000"/>
                <a:alpha val="60000"/>
              </a:schemeClr>
            </a:outerShdw>
          </a:effectLst>
        </p:spPr>
        <p:style>
          <a:lnRef idx="2">
            <a:schemeClr val="accent6"/>
          </a:lnRef>
          <a:fillRef idx="1">
            <a:schemeClr val="lt1"/>
          </a:fillRef>
          <a:effectRef idx="0">
            <a:schemeClr val="accent6"/>
          </a:effectRef>
          <a:fontRef idx="none"/>
        </p:style>
        <p:txBody>
          <a:bodyPr/>
          <a:lstStyle>
            <a:lvl1pPr algn="ctr">
              <a:buNone/>
              <a:defRPr sz="2000" b="1" i="1"/>
            </a:lvl1pPr>
            <a:lvl2pPr>
              <a:buNone/>
              <a:defRPr i="1"/>
            </a:lvl2pPr>
            <a:lvl3pPr>
              <a:buNone/>
              <a:defRPr i="1"/>
            </a:lvl3pPr>
            <a:lvl4pPr>
              <a:buNone/>
              <a:defRPr i="1"/>
            </a:lvl4pPr>
            <a:lvl5pPr>
              <a:buNone/>
              <a:defRPr i="1"/>
            </a:lvl5pPr>
          </a:lstStyle>
          <a:p>
            <a:pPr lvl="0"/>
            <a:r>
              <a:rPr lang="en-US" sz="2000" i="1" dirty="0"/>
              <a:t>Insert image or Clip Art</a:t>
            </a:r>
            <a:endParaRPr lang="en-US" dirty="0"/>
          </a:p>
        </p:txBody>
      </p:sp>
      <p:sp>
        <p:nvSpPr>
          <p:cNvPr id="4" name="Text Placeholder 3"/>
          <p:cNvSpPr>
            <a:spLocks noGrp="1"/>
          </p:cNvSpPr>
          <p:nvPr>
            <p:ph type="body" sz="quarter" idx="16"/>
          </p:nvPr>
        </p:nvSpPr>
        <p:spPr>
          <a:xfrm>
            <a:off x="5107781" y="1716643"/>
            <a:ext cx="3696891" cy="3673475"/>
          </a:xfrm>
          <a:prstGeom prst="rect">
            <a:avLst/>
          </a:prstGeom>
        </p:spPr>
        <p:txBody>
          <a:bodyPr/>
          <a:lstStyle>
            <a:lvl1pPr>
              <a:defRPr lang="en-US" sz="2531" baseline="0" smtClean="0">
                <a:solidFill>
                  <a:schemeClr val="tx1"/>
                </a:solidFill>
              </a:defRPr>
            </a:lvl1pPr>
            <a:lvl2pPr>
              <a:defRPr lang="en-US" sz="2250" baseline="0" smtClean="0">
                <a:solidFill>
                  <a:schemeClr val="tx1"/>
                </a:solidFill>
              </a:defRPr>
            </a:lvl2pPr>
            <a:lvl3pPr>
              <a:defRPr lang="en-US" sz="1969" smtClean="0">
                <a:solidFill>
                  <a:schemeClr val="tx1"/>
                </a:solidFill>
              </a:defRPr>
            </a:lvl3pPr>
            <a:lvl4pPr>
              <a:defRPr lang="en-US" sz="1687" smtClean="0">
                <a:solidFill>
                  <a:schemeClr val="tx1"/>
                </a:solidFill>
              </a:defRPr>
            </a:lvl4pPr>
            <a:lvl5pPr>
              <a:defRPr lang="en-US">
                <a:solidFill>
                  <a:schemeClr val="bg1"/>
                </a:solidFill>
              </a:defRPr>
            </a:lvl5pPr>
          </a:lstStyle>
          <a:p>
            <a:pPr lvl="0">
              <a:spcBef>
                <a:spcPts val="540"/>
              </a:spcBef>
              <a:buFont typeface="Arial" panose="020B0604020202020204" pitchFamily="34" charset="0"/>
              <a:buChar char="•"/>
            </a:pPr>
            <a:r>
              <a:rPr lang="en-US" dirty="0"/>
              <a:t>Click to edit Master text styles</a:t>
            </a:r>
          </a:p>
          <a:p>
            <a:pPr marL="562550" lvl="1" indent="-241093">
              <a:spcBef>
                <a:spcPts val="540"/>
              </a:spcBef>
              <a:buSzPct val="75000"/>
              <a:buFont typeface="Wingdings" panose="05000000000000000000" pitchFamily="2" charset="2"/>
              <a:buChar char="Ø"/>
            </a:pPr>
            <a:r>
              <a:rPr lang="en-US" dirty="0"/>
              <a:t>Second level</a:t>
            </a:r>
          </a:p>
          <a:p>
            <a:pPr marL="843825" lvl="2" indent="-200911">
              <a:spcBef>
                <a:spcPts val="540"/>
              </a:spcBef>
              <a:buSzPct val="75000"/>
              <a:buFont typeface="Wingdings" panose="05000000000000000000" pitchFamily="2" charset="2"/>
              <a:buChar char="§"/>
            </a:pPr>
            <a:r>
              <a:rPr lang="en-US" dirty="0"/>
              <a:t>Third level</a:t>
            </a:r>
          </a:p>
          <a:p>
            <a:pPr marL="1041388" lvl="3" indent="-154032">
              <a:spcBef>
                <a:spcPts val="540"/>
              </a:spcBef>
              <a:buFont typeface="Arial" panose="020B0604020202020204" pitchFamily="34" charset="0"/>
              <a:buChar char="•"/>
            </a:pPr>
            <a:r>
              <a:rPr lang="en-US" dirty="0"/>
              <a:t>Fourth level</a:t>
            </a:r>
          </a:p>
        </p:txBody>
      </p:sp>
      <p:sp>
        <p:nvSpPr>
          <p:cNvPr id="3" name="Slide Number Placeholder 2"/>
          <p:cNvSpPr>
            <a:spLocks noGrp="1"/>
          </p:cNvSpPr>
          <p:nvPr>
            <p:ph type="sldNum" sz="quarter" idx="10"/>
          </p:nvPr>
        </p:nvSpPr>
        <p:spPr/>
        <p:txBody>
          <a:bodyPr/>
          <a:lstStyle/>
          <a:p>
            <a:fld id="{67BDF879-A2E0-4F70-BA76-E296807BF01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14982911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rebuchet-White-Contact Info">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446485" y="642937"/>
            <a:ext cx="8251031" cy="816531"/>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lvl1pPr>
          </a:lstStyle>
          <a:p>
            <a:pPr lvl="0"/>
            <a:r>
              <a:rPr lang="en-US" dirty="0">
                <a:sym typeface="Trebuchet MS" pitchFamily="-100" charset="0"/>
              </a:rPr>
              <a:t>Click to add Contact Info</a:t>
            </a:r>
          </a:p>
        </p:txBody>
      </p:sp>
      <p:sp>
        <p:nvSpPr>
          <p:cNvPr id="2" name="Slide Number Placeholder 1"/>
          <p:cNvSpPr>
            <a:spLocks noGrp="1"/>
          </p:cNvSpPr>
          <p:nvPr>
            <p:ph type="sldNum" sz="quarter" idx="10"/>
          </p:nvPr>
        </p:nvSpPr>
        <p:spPr/>
        <p:txBody>
          <a:bodyPr/>
          <a:lstStyle/>
          <a:p>
            <a:fld id="{88E71DEA-C72C-42CF-90F7-E467E0733BC8}" type="slidenum">
              <a:rPr lang="en-US" smtClean="0">
                <a:solidFill>
                  <a:srgbClr val="FFFFFF"/>
                </a:solidFill>
              </a:rPr>
              <a:pPr/>
              <a:t>‹#›</a:t>
            </a:fld>
            <a:endParaRPr lang="en-US" dirty="0">
              <a:solidFill>
                <a:srgbClr val="FFFFFF"/>
              </a:solidFill>
            </a:endParaRPr>
          </a:p>
        </p:txBody>
      </p:sp>
      <p:sp>
        <p:nvSpPr>
          <p:cNvPr id="11" name="Text Placeholder 10"/>
          <p:cNvSpPr>
            <a:spLocks noGrp="1"/>
          </p:cNvSpPr>
          <p:nvPr>
            <p:ph type="body" sz="quarter" idx="12" hasCustomPrompt="1"/>
          </p:nvPr>
        </p:nvSpPr>
        <p:spPr>
          <a:xfrm>
            <a:off x="446485" y="2143125"/>
            <a:ext cx="8251031" cy="2571750"/>
          </a:xfrm>
          <a:prstGeom prst="rect">
            <a:avLst/>
          </a:prstGeom>
        </p:spPr>
        <p:txBody>
          <a:bodyPr anchor="ctr"/>
          <a:lstStyle>
            <a:lvl1pPr algn="ctr">
              <a:spcBef>
                <a:spcPts val="0"/>
              </a:spcBef>
              <a:defRPr sz="2531" b="0" baseline="0">
                <a:solidFill>
                  <a:schemeClr val="tx1"/>
                </a:solidFill>
              </a:defRPr>
            </a:lvl1pPr>
          </a:lstStyle>
          <a:p>
            <a:pPr lvl="0"/>
            <a:r>
              <a:rPr lang="en-US" b="1" dirty="0"/>
              <a:t>Contact Name #1 (required)</a:t>
            </a:r>
          </a:p>
          <a:p>
            <a:pPr lvl="0"/>
            <a:r>
              <a:rPr lang="en-US" b="0" dirty="0"/>
              <a:t>Position</a:t>
            </a:r>
          </a:p>
          <a:p>
            <a:pPr lvl="0"/>
            <a:r>
              <a:rPr lang="en-US" b="0" dirty="0"/>
              <a:t>Email address</a:t>
            </a:r>
          </a:p>
          <a:p>
            <a:pPr lvl="0"/>
            <a:endParaRPr lang="en-US" b="0" dirty="0"/>
          </a:p>
          <a:p>
            <a:pPr lvl="0"/>
            <a:r>
              <a:rPr lang="en-US" b="1" dirty="0"/>
              <a:t>Contact Name #2 (optional)</a:t>
            </a:r>
          </a:p>
          <a:p>
            <a:pPr lvl="0"/>
            <a:r>
              <a:rPr lang="en-US" b="0" dirty="0"/>
              <a:t>Position</a:t>
            </a:r>
          </a:p>
          <a:p>
            <a:pPr lvl="0"/>
            <a:r>
              <a:rPr lang="en-US" b="0" dirty="0"/>
              <a:t>Email address</a:t>
            </a:r>
            <a:endParaRPr lang="en-US" dirty="0"/>
          </a:p>
        </p:txBody>
      </p:sp>
    </p:spTree>
    <p:extLst>
      <p:ext uri="{BB962C8B-B14F-4D97-AF65-F5344CB8AC3E}">
        <p14:creationId xmlns:p14="http://schemas.microsoft.com/office/powerpoint/2010/main" val="1198359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5"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5660" cy="439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userDrawn="1"/>
        </p:nvSpPr>
        <p:spPr>
          <a:xfrm>
            <a:off x="0" y="155588"/>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2B800"/>
              </a:solidFill>
              <a:latin typeface="Arial"/>
            </a:endParaRPr>
          </a:p>
        </p:txBody>
      </p:sp>
      <p:sp>
        <p:nvSpPr>
          <p:cNvPr id="7" name="Rectangle 6"/>
          <p:cNvSpPr/>
          <p:nvPr userDrawn="1"/>
        </p:nvSpPr>
        <p:spPr>
          <a:xfrm>
            <a:off x="0" y="13"/>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914400">
              <a:defRPr/>
            </a:pPr>
            <a:endParaRPr lang="en-US" dirty="0">
              <a:solidFill>
                <a:prstClr val="white"/>
              </a:solidFill>
              <a:latin typeface="Arial"/>
            </a:endParaRPr>
          </a:p>
        </p:txBody>
      </p:sp>
      <p:sp>
        <p:nvSpPr>
          <p:cNvPr id="8" name="TextBox 7"/>
          <p:cNvSpPr txBox="1">
            <a:spLocks noChangeArrowheads="1"/>
          </p:cNvSpPr>
          <p:nvPr userDrawn="1"/>
        </p:nvSpPr>
        <p:spPr bwMode="auto">
          <a:xfrm>
            <a:off x="5873356" y="164099"/>
            <a:ext cx="3212306"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defTabSz="914400" fontAlgn="base">
              <a:spcBef>
                <a:spcPct val="0"/>
              </a:spcBef>
              <a:spcAft>
                <a:spcPct val="0"/>
              </a:spcAft>
            </a:pPr>
            <a:fld id="{1A4D5A5C-D346-4649-ABBF-C747A922FFC9}" type="slidenum">
              <a:rPr lang="en-US" altLang="en-US" sz="1600">
                <a:solidFill>
                  <a:prstClr val="white"/>
                </a:solidFill>
                <a:cs typeface="Arial" panose="020B0604020202020204" pitchFamily="34" charset="0"/>
              </a:rPr>
              <a:pPr algn="r" defTabSz="914400" fontAlgn="base">
                <a:spcBef>
                  <a:spcPct val="0"/>
                </a:spcBef>
                <a:spcAft>
                  <a:spcPct val="0"/>
                </a:spcAft>
              </a:pPr>
              <a:t>‹#›</a:t>
            </a:fld>
            <a:endParaRPr lang="en-US" altLang="en-US" sz="1600" dirty="0">
              <a:solidFill>
                <a:prstClr val="white"/>
              </a:solidFill>
              <a:cs typeface="Arial" panose="020B0604020202020204" pitchFamily="34" charset="0"/>
            </a:endParaRPr>
          </a:p>
        </p:txBody>
      </p:sp>
      <p:sp>
        <p:nvSpPr>
          <p:cNvPr id="2" name="Title 1"/>
          <p:cNvSpPr>
            <a:spLocks noGrp="1"/>
          </p:cNvSpPr>
          <p:nvPr>
            <p:ph type="title"/>
          </p:nvPr>
        </p:nvSpPr>
        <p:spPr>
          <a:xfrm>
            <a:off x="629841" y="816877"/>
            <a:ext cx="2949178" cy="1240535"/>
          </a:xfrm>
        </p:spPr>
        <p:txBody>
          <a:bodyPr anchor="b"/>
          <a:lstStyle>
            <a:lvl1pPr>
              <a:defRPr sz="3200">
                <a:solidFill>
                  <a:srgbClr val="503278"/>
                </a:solidFill>
                <a:latin typeface="+mj-lt"/>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887391" y="816865"/>
            <a:ext cx="4629150" cy="5044186"/>
          </a:xfrm>
          <a:prstGeom prst="rect">
            <a:avLst/>
          </a:prstGeom>
        </p:spPr>
        <p:txBody>
          <a:bodyPr/>
          <a:lstStyle>
            <a:lvl1pPr>
              <a:defRPr sz="2200">
                <a:solidFill>
                  <a:schemeClr val="tx1"/>
                </a:solidFill>
                <a:latin typeface="+mn-lt"/>
                <a:cs typeface="Arial" panose="020B0604020202020204" pitchFamily="34" charset="0"/>
              </a:defRPr>
            </a:lvl1pPr>
            <a:lvl2pPr>
              <a:defRPr sz="2200">
                <a:solidFill>
                  <a:schemeClr val="tx1"/>
                </a:solidFill>
                <a:latin typeface="+mn-lt"/>
                <a:cs typeface="Arial" panose="020B0604020202020204" pitchFamily="34" charset="0"/>
              </a:defRPr>
            </a:lvl2pPr>
            <a:lvl3pPr>
              <a:defRPr sz="2200">
                <a:solidFill>
                  <a:schemeClr val="tx1"/>
                </a:solidFill>
                <a:latin typeface="+mn-lt"/>
                <a:cs typeface="Arial" panose="020B0604020202020204" pitchFamily="34" charset="0"/>
              </a:defRPr>
            </a:lvl3pPr>
            <a:lvl4pPr>
              <a:defRPr sz="2200">
                <a:solidFill>
                  <a:schemeClr val="tx1"/>
                </a:solidFill>
                <a:latin typeface="+mn-lt"/>
                <a:cs typeface="Arial" panose="020B0604020202020204" pitchFamily="34" charset="0"/>
              </a:defRPr>
            </a:lvl4pPr>
            <a:lvl5pPr>
              <a:defRPr sz="2200">
                <a:solidFill>
                  <a:schemeClr val="tx1"/>
                </a:solidFill>
                <a:latin typeface="+mn-lt"/>
                <a:cs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9" name="Footer Placeholder 5"/>
          <p:cNvSpPr>
            <a:spLocks noGrp="1"/>
          </p:cNvSpPr>
          <p:nvPr>
            <p:ph type="ftr" sz="quarter" idx="10"/>
          </p:nvPr>
        </p:nvSpPr>
        <p:spPr/>
        <p:txBody>
          <a:bodyPr/>
          <a:lstStyle>
            <a:lvl1pPr>
              <a:defRPr/>
            </a:lvl1pPr>
          </a:lstStyle>
          <a:p>
            <a:pPr>
              <a:defRPr/>
            </a:pPr>
            <a:endParaRPr lang="en-US" dirty="0">
              <a:solidFill>
                <a:prstClr val="black">
                  <a:tint val="75000"/>
                </a:prstClr>
              </a:solidFill>
              <a:latin typeface="Arial"/>
            </a:endParaRPr>
          </a:p>
        </p:txBody>
      </p:sp>
      <p:sp>
        <p:nvSpPr>
          <p:cNvPr id="10" name="Date Placeholder 3"/>
          <p:cNvSpPr>
            <a:spLocks noGrp="1"/>
          </p:cNvSpPr>
          <p:nvPr>
            <p:ph type="dt" sz="half" idx="11"/>
          </p:nvPr>
        </p:nvSpPr>
        <p:spPr>
          <a:xfrm>
            <a:off x="180975" y="150826"/>
            <a:ext cx="4114800" cy="363537"/>
          </a:xfrm>
          <a:prstGeom prst="rect">
            <a:avLst/>
          </a:prstGeom>
        </p:spPr>
        <p:txBody>
          <a:bodyPr tIns="0" bIns="0" anchor="ctr"/>
          <a:lstStyle>
            <a:lvl1pPr eaLnBrk="1" fontAlgn="auto" hangingPunct="1">
              <a:spcBef>
                <a:spcPts val="0"/>
              </a:spcBef>
              <a:spcAft>
                <a:spcPts val="0"/>
              </a:spcAft>
              <a:defRPr sz="1600" smtClean="0">
                <a:solidFill>
                  <a:schemeClr val="bg1"/>
                </a:solidFill>
                <a:latin typeface="Arial" panose="020B0604020202020204" pitchFamily="34" charset="0"/>
                <a:cs typeface="Arial" panose="020B0604020202020204" pitchFamily="34" charset="0"/>
              </a:defRPr>
            </a:lvl1pPr>
          </a:lstStyle>
          <a:p>
            <a:pPr defTabSz="914400">
              <a:defRPr/>
            </a:pPr>
            <a:fld id="{400F50AA-1557-4FB7-8738-093F63302430}" type="datetime4">
              <a:rPr lang="en-US">
                <a:solidFill>
                  <a:prstClr val="white"/>
                </a:solidFill>
              </a:rPr>
              <a:pPr defTabSz="914400">
                <a:defRPr/>
              </a:pPr>
              <a:t>March 30, 2017</a:t>
            </a:fld>
            <a:endParaRPr lang="en-CA" dirty="0">
              <a:solidFill>
                <a:prstClr val="white"/>
              </a:solidFill>
            </a:endParaRPr>
          </a:p>
        </p:txBody>
      </p:sp>
    </p:spTree>
    <p:extLst>
      <p:ext uri="{BB962C8B-B14F-4D97-AF65-F5344CB8AC3E}">
        <p14:creationId xmlns:p14="http://schemas.microsoft.com/office/powerpoint/2010/main" val="163044637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rebuchet-White-Questions">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446485" y="642937"/>
            <a:ext cx="8251031" cy="816531"/>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lvl1pPr>
          </a:lstStyle>
          <a:p>
            <a:pPr lvl="0"/>
            <a:r>
              <a:rPr lang="en-US" dirty="0">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88E71DEA-C72C-42CF-90F7-E467E0733BC8}" type="slidenum">
              <a:rPr lang="en-US" smtClean="0">
                <a:solidFill>
                  <a:srgbClr val="FFFFFF"/>
                </a:solidFill>
              </a:rPr>
              <a:pPr/>
              <a:t>‹#›</a:t>
            </a:fld>
            <a:endParaRPr lang="en-US" dirty="0">
              <a:solidFill>
                <a:srgbClr val="FFFFFF"/>
              </a:solidFill>
            </a:endParaRPr>
          </a:p>
        </p:txBody>
      </p:sp>
      <p:pic>
        <p:nvPicPr>
          <p:cNvPr id="3" name="Picture 2" descr="Icon graphic of a person raising their hand to ask a question"/>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46484" y="1607344"/>
            <a:ext cx="4500563" cy="4500563"/>
          </a:xfrm>
          <a:prstGeom prst="rect">
            <a:avLst/>
          </a:prstGeom>
        </p:spPr>
      </p:pic>
    </p:spTree>
    <p:extLst>
      <p:ext uri="{BB962C8B-B14F-4D97-AF65-F5344CB8AC3E}">
        <p14:creationId xmlns:p14="http://schemas.microsoft.com/office/powerpoint/2010/main" val="119327085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rebuchet-White-Questions-2">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446485" y="642937"/>
            <a:ext cx="8251031" cy="816531"/>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lvl1pPr>
          </a:lstStyle>
          <a:p>
            <a:pPr lvl="0"/>
            <a:r>
              <a:rPr lang="en-US" dirty="0">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88E71DEA-C72C-42CF-90F7-E467E0733BC8}" type="slidenum">
              <a:rPr lang="en-US" smtClean="0">
                <a:solidFill>
                  <a:srgbClr val="FFFFFF"/>
                </a:solidFill>
              </a:rPr>
              <a:pPr/>
              <a:t>‹#›</a:t>
            </a:fld>
            <a:endParaRPr lang="en-US" dirty="0">
              <a:solidFill>
                <a:srgbClr val="FFFFFF"/>
              </a:solidFill>
            </a:endParaRPr>
          </a:p>
        </p:txBody>
      </p:sp>
      <p:pic>
        <p:nvPicPr>
          <p:cNvPr id="4" name="Picture 3" descr="Icon graphic of two people, a speech bubble, and a question mark"/>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7914" t="24460" r="8633" b="13669"/>
          <a:stretch/>
        </p:blipFill>
        <p:spPr>
          <a:xfrm>
            <a:off x="1464469" y="1523762"/>
            <a:ext cx="6215063" cy="4607719"/>
          </a:xfrm>
          <a:prstGeom prst="rect">
            <a:avLst/>
          </a:prstGeom>
        </p:spPr>
      </p:pic>
    </p:spTree>
    <p:extLst>
      <p:ext uri="{BB962C8B-B14F-4D97-AF65-F5344CB8AC3E}">
        <p14:creationId xmlns:p14="http://schemas.microsoft.com/office/powerpoint/2010/main" val="295232778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rebuchet-White-Questions-3">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446485" y="642937"/>
            <a:ext cx="8251031" cy="816531"/>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lvl1pPr>
          </a:lstStyle>
          <a:p>
            <a:pPr lvl="0"/>
            <a:r>
              <a:rPr lang="en-US" dirty="0">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88E71DEA-C72C-42CF-90F7-E467E0733BC8}" type="slidenum">
              <a:rPr lang="en-US" smtClean="0">
                <a:solidFill>
                  <a:srgbClr val="FFFFFF"/>
                </a:solidFill>
              </a:rPr>
              <a:pPr/>
              <a:t>‹#›</a:t>
            </a:fld>
            <a:endParaRPr lang="en-US" dirty="0">
              <a:solidFill>
                <a:srgbClr val="FFFFFF"/>
              </a:solidFill>
            </a:endParaRPr>
          </a:p>
        </p:txBody>
      </p:sp>
      <p:pic>
        <p:nvPicPr>
          <p:cNvPr id="6" name="Picture 5" descr="Icon graphic of a speech bubble containing a question mark"/>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839516" y="1071562"/>
            <a:ext cx="5464969" cy="5464969"/>
          </a:xfrm>
          <a:prstGeom prst="rect">
            <a:avLst/>
          </a:prstGeom>
        </p:spPr>
      </p:pic>
    </p:spTree>
    <p:extLst>
      <p:ext uri="{BB962C8B-B14F-4D97-AF65-F5344CB8AC3E}">
        <p14:creationId xmlns:p14="http://schemas.microsoft.com/office/powerpoint/2010/main" val="289970131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rebuchet-White Thank You">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446485" y="1660922"/>
            <a:ext cx="8251031" cy="1626319"/>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solidFill>
                  <a:schemeClr val="tx1"/>
                </a:solidFill>
              </a:defRPr>
            </a:lvl1pPr>
          </a:lstStyle>
          <a:p>
            <a:pPr lvl="0"/>
            <a:r>
              <a:rPr lang="en-US" dirty="0">
                <a:sym typeface="Trebuchet MS" pitchFamily="-100" charset="0"/>
              </a:rPr>
              <a:t>Click to add Thank You</a:t>
            </a:r>
          </a:p>
        </p:txBody>
      </p:sp>
      <p:sp>
        <p:nvSpPr>
          <p:cNvPr id="2" name="Slide Number Placeholder 1"/>
          <p:cNvSpPr>
            <a:spLocks noGrp="1"/>
          </p:cNvSpPr>
          <p:nvPr>
            <p:ph type="sldNum" sz="quarter" idx="10"/>
          </p:nvPr>
        </p:nvSpPr>
        <p:spPr/>
        <p:txBody>
          <a:bodyPr/>
          <a:lstStyle/>
          <a:p>
            <a:fld id="{7CD4B2A3-DF06-4EAB-85AB-0641A4D150A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19128409"/>
      </p:ext>
    </p:extLst>
  </p:cSld>
  <p:clrMapOvr>
    <a:overrideClrMapping bg1="lt1" tx1="dk1" bg2="lt2" tx2="dk2" accent1="accent1" accent2="accent2" accent3="accent3" accent4="accent4" accent5="accent5" accent6="accent6" hlink="hlink" folHlink="folHlink"/>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Blank Layout - Whit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28428" y="161413"/>
            <a:ext cx="7887146" cy="813039"/>
          </a:xfrm>
          <a:prstGeom prst="rect">
            <a:avLst/>
          </a:prstGeom>
        </p:spPr>
        <p:txBody>
          <a:bodyPr anchor="ctr"/>
          <a:lstStyle>
            <a:lvl1pPr algn="ctr">
              <a:defRPr sz="4219">
                <a:solidFill>
                  <a:schemeClr val="tx1"/>
                </a:solidFill>
              </a:defRPr>
            </a:lvl1pPr>
          </a:lstStyle>
          <a:p>
            <a:r>
              <a:rPr lang="en-US" dirty="0"/>
              <a:t>Click to edit Slide title</a:t>
            </a:r>
          </a:p>
        </p:txBody>
      </p:sp>
      <p:sp>
        <p:nvSpPr>
          <p:cNvPr id="5" name="Text Placeholder 3"/>
          <p:cNvSpPr>
            <a:spLocks noGrp="1"/>
          </p:cNvSpPr>
          <p:nvPr>
            <p:ph type="body" sz="quarter" idx="16"/>
          </p:nvPr>
        </p:nvSpPr>
        <p:spPr>
          <a:xfrm>
            <a:off x="628427" y="1240869"/>
            <a:ext cx="3696891" cy="3673475"/>
          </a:xfrm>
          <a:prstGeom prst="rect">
            <a:avLst/>
          </a:prstGeom>
        </p:spPr>
        <p:txBody>
          <a:bodyPr/>
          <a:lstStyle>
            <a:lvl1pPr>
              <a:defRPr lang="en-US" sz="2531" baseline="0" smtClean="0">
                <a:solidFill>
                  <a:schemeClr val="tx1"/>
                </a:solidFill>
              </a:defRPr>
            </a:lvl1pPr>
            <a:lvl2pPr>
              <a:defRPr lang="en-US" sz="2250" baseline="0" smtClean="0">
                <a:solidFill>
                  <a:schemeClr val="tx1"/>
                </a:solidFill>
              </a:defRPr>
            </a:lvl2pPr>
            <a:lvl3pPr>
              <a:defRPr lang="en-US" sz="1969" smtClean="0">
                <a:solidFill>
                  <a:schemeClr val="tx1"/>
                </a:solidFill>
              </a:defRPr>
            </a:lvl3pPr>
            <a:lvl4pPr>
              <a:defRPr lang="en-US" sz="1687" smtClean="0">
                <a:solidFill>
                  <a:schemeClr val="tx1"/>
                </a:solidFill>
              </a:defRPr>
            </a:lvl4pPr>
            <a:lvl5pPr>
              <a:defRPr lang="en-US">
                <a:solidFill>
                  <a:schemeClr val="bg1"/>
                </a:solidFill>
              </a:defRPr>
            </a:lvl5pPr>
          </a:lstStyle>
          <a:p>
            <a:pPr lvl="0">
              <a:spcBef>
                <a:spcPts val="540"/>
              </a:spcBef>
              <a:buFont typeface="Arial" panose="020B0604020202020204" pitchFamily="34" charset="0"/>
              <a:buChar char="•"/>
            </a:pPr>
            <a:r>
              <a:rPr lang="en-US" dirty="0"/>
              <a:t>Click to edit Master text styles</a:t>
            </a:r>
          </a:p>
          <a:p>
            <a:pPr marL="562550" lvl="1" indent="-241093">
              <a:spcBef>
                <a:spcPts val="540"/>
              </a:spcBef>
              <a:buSzPct val="75000"/>
              <a:buFont typeface="Wingdings" panose="05000000000000000000" pitchFamily="2" charset="2"/>
              <a:buChar char="Ø"/>
            </a:pPr>
            <a:r>
              <a:rPr lang="en-US" dirty="0"/>
              <a:t>Second level</a:t>
            </a:r>
          </a:p>
          <a:p>
            <a:pPr marL="843825" lvl="2" indent="-200911">
              <a:spcBef>
                <a:spcPts val="540"/>
              </a:spcBef>
              <a:buSzPct val="75000"/>
              <a:buFont typeface="Wingdings" panose="05000000000000000000" pitchFamily="2" charset="2"/>
              <a:buChar char="§"/>
            </a:pPr>
            <a:r>
              <a:rPr lang="en-US" dirty="0"/>
              <a:t>Third level</a:t>
            </a:r>
          </a:p>
          <a:p>
            <a:pPr marL="1041388" lvl="3" indent="-154032">
              <a:spcBef>
                <a:spcPts val="540"/>
              </a:spcBef>
              <a:buFont typeface="Arial" panose="020B0604020202020204" pitchFamily="34" charset="0"/>
              <a:buChar char="•"/>
            </a:pPr>
            <a:r>
              <a:rPr lang="en-US" dirty="0"/>
              <a:t>Fourth level</a:t>
            </a:r>
          </a:p>
        </p:txBody>
      </p:sp>
      <p:sp>
        <p:nvSpPr>
          <p:cNvPr id="2" name="Slide Number Placeholder 1"/>
          <p:cNvSpPr>
            <a:spLocks noGrp="1"/>
          </p:cNvSpPr>
          <p:nvPr>
            <p:ph type="sldNum" sz="quarter" idx="10"/>
          </p:nvPr>
        </p:nvSpPr>
        <p:spPr/>
        <p:txBody>
          <a:bodyPr/>
          <a:lstStyle/>
          <a:p>
            <a:fld id="{7CD4B2A3-DF06-4EAB-85AB-0641A4D150A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2109963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Full Blank Layout - White">
    <p:spTree>
      <p:nvGrpSpPr>
        <p:cNvPr id="1" name=""/>
        <p:cNvGrpSpPr/>
        <p:nvPr/>
      </p:nvGrpSpPr>
      <p:grpSpPr>
        <a:xfrm>
          <a:off x="0" y="0"/>
          <a:ext cx="0" cy="0"/>
          <a:chOff x="0" y="0"/>
          <a:chExt cx="0" cy="0"/>
        </a:xfrm>
      </p:grpSpPr>
      <p:sp>
        <p:nvSpPr>
          <p:cNvPr id="3" name="Rectangle 2" descr="&quot;&quot;"/>
          <p:cNvSpPr/>
          <p:nvPr userDrawn="1"/>
        </p:nvSpPr>
        <p:spPr bwMode="auto">
          <a:xfrm>
            <a:off x="0" y="6062140"/>
            <a:ext cx="9155430" cy="803672"/>
          </a:xfrm>
          <a:prstGeom prst="rect">
            <a:avLst/>
          </a:prstGeom>
          <a:solidFill>
            <a:schemeClr val="bg1"/>
          </a:solidFill>
          <a:ln w="12700" cap="flat" cmpd="sng" algn="ctr">
            <a:noFill/>
            <a:prstDash val="solid"/>
            <a:miter lim="0"/>
            <a:headEnd type="none" w="med" len="med"/>
            <a:tailEnd type="none" w="med" len="med"/>
          </a:ln>
          <a:effectLst/>
        </p:spPr>
        <p:txBody>
          <a:bodyPr vert="horz" wrap="square" lIns="35719" tIns="35719" rIns="35719" bIns="35719" numCol="1" rtlCol="0" anchor="ctr" anchorCtr="0" compatLnSpc="1">
            <a:prstTxWarp prst="textNoShape">
              <a:avLst/>
            </a:prstTxWarp>
          </a:bodyPr>
          <a:lstStyle/>
          <a:p>
            <a:pPr marL="160729" defTabSz="410751" fontAlgn="base" hangingPunct="0">
              <a:spcBef>
                <a:spcPct val="0"/>
              </a:spcBef>
              <a:spcAft>
                <a:spcPct val="0"/>
              </a:spcAft>
            </a:pPr>
            <a:endParaRPr lang="en-US" sz="1266">
              <a:solidFill>
                <a:srgbClr val="5C6670"/>
              </a:solidFill>
              <a:sym typeface="Trebuchet MS" pitchFamily="-100" charset="0"/>
            </a:endParaRPr>
          </a:p>
        </p:txBody>
      </p:sp>
      <p:sp>
        <p:nvSpPr>
          <p:cNvPr id="4" name="Title 1"/>
          <p:cNvSpPr>
            <a:spLocks noGrp="1"/>
          </p:cNvSpPr>
          <p:nvPr>
            <p:ph type="title" hasCustomPrompt="1"/>
          </p:nvPr>
        </p:nvSpPr>
        <p:spPr>
          <a:xfrm>
            <a:off x="628428" y="161413"/>
            <a:ext cx="7887146" cy="813039"/>
          </a:xfrm>
          <a:prstGeom prst="rect">
            <a:avLst/>
          </a:prstGeom>
        </p:spPr>
        <p:txBody>
          <a:bodyPr anchor="ctr"/>
          <a:lstStyle>
            <a:lvl1pPr algn="ctr">
              <a:defRPr sz="4219">
                <a:solidFill>
                  <a:schemeClr val="tx1"/>
                </a:solidFill>
              </a:defRPr>
            </a:lvl1pPr>
          </a:lstStyle>
          <a:p>
            <a:r>
              <a:rPr lang="en-US" dirty="0"/>
              <a:t>Click to edit Slide title</a:t>
            </a:r>
          </a:p>
        </p:txBody>
      </p:sp>
      <p:sp>
        <p:nvSpPr>
          <p:cNvPr id="5" name="Text Placeholder 3"/>
          <p:cNvSpPr>
            <a:spLocks noGrp="1"/>
          </p:cNvSpPr>
          <p:nvPr>
            <p:ph type="body" sz="quarter" idx="16"/>
          </p:nvPr>
        </p:nvSpPr>
        <p:spPr>
          <a:xfrm>
            <a:off x="628427" y="1240869"/>
            <a:ext cx="3696891" cy="3673475"/>
          </a:xfrm>
          <a:prstGeom prst="rect">
            <a:avLst/>
          </a:prstGeom>
        </p:spPr>
        <p:txBody>
          <a:bodyPr/>
          <a:lstStyle>
            <a:lvl1pPr>
              <a:defRPr lang="en-US" sz="2531" baseline="0" smtClean="0">
                <a:solidFill>
                  <a:schemeClr val="tx1"/>
                </a:solidFill>
              </a:defRPr>
            </a:lvl1pPr>
            <a:lvl2pPr>
              <a:defRPr lang="en-US" sz="2250" baseline="0" smtClean="0">
                <a:solidFill>
                  <a:schemeClr val="tx1"/>
                </a:solidFill>
              </a:defRPr>
            </a:lvl2pPr>
            <a:lvl3pPr>
              <a:defRPr lang="en-US" sz="1969" smtClean="0">
                <a:solidFill>
                  <a:schemeClr val="tx1"/>
                </a:solidFill>
              </a:defRPr>
            </a:lvl3pPr>
            <a:lvl4pPr>
              <a:defRPr lang="en-US" sz="1687" smtClean="0">
                <a:solidFill>
                  <a:schemeClr val="tx1"/>
                </a:solidFill>
              </a:defRPr>
            </a:lvl4pPr>
            <a:lvl5pPr>
              <a:defRPr lang="en-US">
                <a:solidFill>
                  <a:schemeClr val="bg1"/>
                </a:solidFill>
              </a:defRPr>
            </a:lvl5pPr>
          </a:lstStyle>
          <a:p>
            <a:pPr lvl="0">
              <a:spcBef>
                <a:spcPts val="540"/>
              </a:spcBef>
              <a:buFont typeface="Arial" panose="020B0604020202020204" pitchFamily="34" charset="0"/>
              <a:buChar char="•"/>
            </a:pPr>
            <a:r>
              <a:rPr lang="en-US" dirty="0"/>
              <a:t>Click to edit Master text styles</a:t>
            </a:r>
          </a:p>
          <a:p>
            <a:pPr marL="562550" lvl="1" indent="-241093">
              <a:spcBef>
                <a:spcPts val="540"/>
              </a:spcBef>
              <a:buSzPct val="75000"/>
              <a:buFont typeface="Wingdings" panose="05000000000000000000" pitchFamily="2" charset="2"/>
              <a:buChar char="Ø"/>
            </a:pPr>
            <a:r>
              <a:rPr lang="en-US" dirty="0"/>
              <a:t>Second level</a:t>
            </a:r>
          </a:p>
          <a:p>
            <a:pPr marL="843825" lvl="2" indent="-200911">
              <a:spcBef>
                <a:spcPts val="540"/>
              </a:spcBef>
              <a:buSzPct val="75000"/>
              <a:buFont typeface="Wingdings" panose="05000000000000000000" pitchFamily="2" charset="2"/>
              <a:buChar char="§"/>
            </a:pPr>
            <a:r>
              <a:rPr lang="en-US" dirty="0"/>
              <a:t>Third level</a:t>
            </a:r>
          </a:p>
          <a:p>
            <a:pPr marL="1041388" lvl="3" indent="-154032">
              <a:spcBef>
                <a:spcPts val="540"/>
              </a:spcBef>
              <a:buFont typeface="Arial" panose="020B0604020202020204" pitchFamily="34" charset="0"/>
              <a:buChar char="•"/>
            </a:pPr>
            <a:r>
              <a:rPr lang="en-US" dirty="0"/>
              <a:t>Fourth level</a:t>
            </a:r>
          </a:p>
        </p:txBody>
      </p:sp>
      <p:sp>
        <p:nvSpPr>
          <p:cNvPr id="2" name="Slide Number Placeholder 1"/>
          <p:cNvSpPr>
            <a:spLocks noGrp="1"/>
          </p:cNvSpPr>
          <p:nvPr>
            <p:ph type="sldNum" sz="quarter" idx="10"/>
          </p:nvPr>
        </p:nvSpPr>
        <p:spPr/>
        <p:txBody>
          <a:bodyPr/>
          <a:lstStyle>
            <a:lvl1pPr>
              <a:defRPr>
                <a:solidFill>
                  <a:schemeClr val="tx1"/>
                </a:solidFill>
              </a:defRPr>
            </a:lvl1pPr>
          </a:lstStyle>
          <a:p>
            <a:fld id="{7CD4B2A3-DF06-4EAB-85AB-0641A4D150A0}" type="slidenum">
              <a:rPr lang="en-US" smtClean="0">
                <a:solidFill>
                  <a:srgbClr val="4F5858"/>
                </a:solidFill>
              </a:rPr>
              <a:pPr/>
              <a:t>‹#›</a:t>
            </a:fld>
            <a:endParaRPr lang="en-US">
              <a:solidFill>
                <a:srgbClr val="4F5858"/>
              </a:solidFill>
            </a:endParaRPr>
          </a:p>
        </p:txBody>
      </p:sp>
    </p:spTree>
    <p:extLst>
      <p:ext uri="{BB962C8B-B14F-4D97-AF65-F5344CB8AC3E}">
        <p14:creationId xmlns:p14="http://schemas.microsoft.com/office/powerpoint/2010/main" val="312285460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rebuchet-White Title Slide">
    <p:bg>
      <p:bgRef idx="1001">
        <a:schemeClr val="bg1"/>
      </p:bgRef>
    </p:bg>
    <p:spTree>
      <p:nvGrpSpPr>
        <p:cNvPr id="1" name=""/>
        <p:cNvGrpSpPr/>
        <p:nvPr/>
      </p:nvGrpSpPr>
      <p:grpSpPr>
        <a:xfrm>
          <a:off x="0" y="0"/>
          <a:ext cx="0" cy="0"/>
          <a:chOff x="0" y="0"/>
          <a:chExt cx="0" cy="0"/>
        </a:xfrm>
      </p:grpSpPr>
      <p:sp>
        <p:nvSpPr>
          <p:cNvPr id="4" name="Title Placeholder"/>
          <p:cNvSpPr>
            <a:spLocks noGrp="1"/>
          </p:cNvSpPr>
          <p:nvPr>
            <p:ph type="title"/>
          </p:nvPr>
        </p:nvSpPr>
        <p:spPr bwMode="auto">
          <a:xfrm>
            <a:off x="446485" y="1660922"/>
            <a:ext cx="8251031" cy="1626319"/>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ctr">
              <a:defRPr>
                <a:solidFill>
                  <a:schemeClr val="tx1"/>
                </a:solidFill>
              </a:defRPr>
            </a:lvl1pPr>
          </a:lstStyle>
          <a:p>
            <a:pPr lvl="0"/>
            <a:endParaRPr lang="en-US" dirty="0">
              <a:sym typeface="Trebuchet MS" pitchFamily="-100" charset="0"/>
            </a:endParaRPr>
          </a:p>
        </p:txBody>
      </p:sp>
      <p:sp>
        <p:nvSpPr>
          <p:cNvPr id="8" name="Text Placeholder 7"/>
          <p:cNvSpPr>
            <a:spLocks noGrp="1"/>
          </p:cNvSpPr>
          <p:nvPr>
            <p:ph type="body" sz="quarter" idx="10" hasCustomPrompt="1"/>
          </p:nvPr>
        </p:nvSpPr>
        <p:spPr>
          <a:xfrm>
            <a:off x="1141929" y="3643312"/>
            <a:ext cx="6860143" cy="816531"/>
          </a:xfrm>
          <a:prstGeom prst="rect">
            <a:avLst/>
          </a:prstGeom>
        </p:spPr>
        <p:txBody>
          <a:bodyPr anchor="ctr"/>
          <a:lstStyle>
            <a:lvl1pPr algn="ctr">
              <a:defRPr baseline="0">
                <a:solidFill>
                  <a:schemeClr val="tx1"/>
                </a:solidFill>
              </a:defRPr>
            </a:lvl1pPr>
            <a:lvl2pPr algn="r">
              <a:defRPr baseline="0">
                <a:solidFill>
                  <a:schemeClr val="bg1"/>
                </a:solidFill>
              </a:defRPr>
            </a:lvl2pPr>
          </a:lstStyle>
          <a:p>
            <a:pPr lvl="0"/>
            <a:r>
              <a:rPr lang="en-US" dirty="0"/>
              <a:t>Click to add subtitle</a:t>
            </a:r>
          </a:p>
        </p:txBody>
      </p:sp>
      <p:sp>
        <p:nvSpPr>
          <p:cNvPr id="3" name="Text Placeholder 2"/>
          <p:cNvSpPr>
            <a:spLocks noGrp="1"/>
          </p:cNvSpPr>
          <p:nvPr>
            <p:ph type="body" sz="quarter" idx="11" hasCustomPrompt="1"/>
          </p:nvPr>
        </p:nvSpPr>
        <p:spPr>
          <a:xfrm>
            <a:off x="3232547" y="4815915"/>
            <a:ext cx="4769525" cy="411480"/>
          </a:xfrm>
          <a:prstGeom prst="rect">
            <a:avLst/>
          </a:prstGeom>
        </p:spPr>
        <p:txBody>
          <a:bodyPr anchor="ctr"/>
          <a:lstStyle>
            <a:lvl1pPr marL="0" algn="r">
              <a:spcBef>
                <a:spcPts val="0"/>
              </a:spcBef>
              <a:defRPr sz="1687" b="1" baseline="0">
                <a:solidFill>
                  <a:schemeClr val="tx1"/>
                </a:solidFill>
              </a:defRPr>
            </a:lvl1pPr>
          </a:lstStyle>
          <a:p>
            <a:pPr lvl="0"/>
            <a:r>
              <a:rPr lang="en-US" dirty="0"/>
              <a:t>Presented by: Name of Presenter</a:t>
            </a:r>
          </a:p>
        </p:txBody>
      </p:sp>
      <p:sp>
        <p:nvSpPr>
          <p:cNvPr id="5" name="Date Placeholder 4"/>
          <p:cNvSpPr>
            <a:spLocks noGrp="1"/>
          </p:cNvSpPr>
          <p:nvPr>
            <p:ph type="dt" sz="half" idx="13"/>
          </p:nvPr>
        </p:nvSpPr>
        <p:spPr>
          <a:xfrm>
            <a:off x="5944895" y="5259229"/>
            <a:ext cx="2057176" cy="365001"/>
          </a:xfrm>
        </p:spPr>
        <p:txBody>
          <a:bodyPr/>
          <a:lstStyle/>
          <a:p>
            <a:pPr algn="r"/>
            <a:fld id="{10E01DED-5ADE-41E7-8881-327ED67474B3}" type="datetime7">
              <a:rPr>
                <a:solidFill>
                  <a:srgbClr val="4F5858"/>
                </a:solidFill>
              </a:rPr>
              <a:pPr algn="r"/>
              <a:t>Mar-17</a:t>
            </a:fld>
            <a:endParaRPr>
              <a:solidFill>
                <a:srgbClr val="4F5858"/>
              </a:solidFill>
            </a:endParaRPr>
          </a:p>
        </p:txBody>
      </p:sp>
      <p:sp>
        <p:nvSpPr>
          <p:cNvPr id="2" name="Slide Number Placeholder 1"/>
          <p:cNvSpPr>
            <a:spLocks noGrp="1"/>
          </p:cNvSpPr>
          <p:nvPr>
            <p:ph type="sldNum" sz="quarter" idx="12"/>
          </p:nvPr>
        </p:nvSpPr>
        <p:spPr/>
        <p:txBody>
          <a:bodyPr/>
          <a:lstStyle/>
          <a:p>
            <a:fld id="{7CD4B2A3-DF06-4EAB-85AB-0641A4D150A0}"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481947245"/>
      </p:ext>
    </p:extLst>
  </p:cSld>
  <p:clrMapOvr>
    <a:overrideClrMapping bg1="lt1" tx1="dk1" bg2="lt2" tx2="dk2" accent1="accent1" accent2="accent2" accent3="accent3" accent4="accent4" accent5="accent5" accent6="accent6" hlink="hlink" folHlink="folHlink"/>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rebuchet-Images-White Title Slide">
    <p:bg>
      <p:bgRef idx="1001">
        <a:schemeClr val="bg1"/>
      </p:bgRef>
    </p:bg>
    <p:spTree>
      <p:nvGrpSpPr>
        <p:cNvPr id="1" name=""/>
        <p:cNvGrpSpPr/>
        <p:nvPr/>
      </p:nvGrpSpPr>
      <p:grpSpPr>
        <a:xfrm>
          <a:off x="0" y="0"/>
          <a:ext cx="0" cy="0"/>
          <a:chOff x="0" y="0"/>
          <a:chExt cx="0" cy="0"/>
        </a:xfrm>
      </p:grpSpPr>
      <p:sp>
        <p:nvSpPr>
          <p:cNvPr id="6" name="AutoShape 5" descr="&quot;&quot;"/>
          <p:cNvSpPr>
            <a:spLocks/>
          </p:cNvSpPr>
          <p:nvPr userDrawn="1"/>
        </p:nvSpPr>
        <p:spPr bwMode="auto">
          <a:xfrm>
            <a:off x="0" y="481113"/>
            <a:ext cx="9161859" cy="128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lumMod val="5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defTabSz="410751" fontAlgn="base" hangingPunct="0">
              <a:spcBef>
                <a:spcPct val="0"/>
              </a:spcBef>
              <a:spcAft>
                <a:spcPct val="0"/>
              </a:spcAft>
              <a:defRPr/>
            </a:pPr>
            <a:endParaRPr lang="en-US" sz="1547">
              <a:solidFill>
                <a:srgbClr val="5C6670"/>
              </a:solidFill>
              <a:sym typeface="Trebuchet MS" pitchFamily="-100" charset="0"/>
            </a:endParaRPr>
          </a:p>
        </p:txBody>
      </p:sp>
      <p:sp>
        <p:nvSpPr>
          <p:cNvPr id="9" name="Content Placeholder 11"/>
          <p:cNvSpPr>
            <a:spLocks noGrp="1"/>
          </p:cNvSpPr>
          <p:nvPr>
            <p:ph sz="quarter" idx="14" hasCustomPrompt="1"/>
          </p:nvPr>
        </p:nvSpPr>
        <p:spPr>
          <a:xfrm>
            <a:off x="446484" y="481113"/>
            <a:ext cx="1285875" cy="1285875"/>
          </a:xfrm>
          <a:prstGeom prst="rect">
            <a:avLst/>
          </a:prstGeom>
        </p:spPr>
        <p:txBody>
          <a:bodyPr/>
          <a:lstStyle>
            <a:lvl1pPr marL="0" indent="0">
              <a:defRPr lang="en-US" sz="1547" baseline="0" dirty="0">
                <a:solidFill>
                  <a:schemeClr val="bg1"/>
                </a:solidFill>
              </a:defRPr>
            </a:lvl1pPr>
          </a:lstStyle>
          <a:p>
            <a:pPr lvl="0"/>
            <a:r>
              <a:rPr lang="en-US" dirty="0"/>
              <a:t>Click to add Image</a:t>
            </a:r>
          </a:p>
        </p:txBody>
      </p:sp>
      <p:sp>
        <p:nvSpPr>
          <p:cNvPr id="11" name="Content Placeholder 11"/>
          <p:cNvSpPr>
            <a:spLocks noGrp="1"/>
          </p:cNvSpPr>
          <p:nvPr>
            <p:ph sz="quarter" idx="16" hasCustomPrompt="1"/>
          </p:nvPr>
        </p:nvSpPr>
        <p:spPr>
          <a:xfrm>
            <a:off x="3929063" y="482203"/>
            <a:ext cx="1285875" cy="1285875"/>
          </a:xfrm>
          <a:prstGeom prst="rect">
            <a:avLst/>
          </a:prstGeom>
        </p:spPr>
        <p:txBody>
          <a:bodyPr/>
          <a:lstStyle>
            <a:lvl1pPr marL="0" marR="0" indent="0" algn="l" defTabSz="410751" rtl="0" eaLnBrk="0" fontAlgn="base" latinLnBrk="0" hangingPunct="0">
              <a:lnSpc>
                <a:spcPct val="100000"/>
              </a:lnSpc>
              <a:spcBef>
                <a:spcPts val="2953"/>
              </a:spcBef>
              <a:spcAft>
                <a:spcPct val="0"/>
              </a:spcAft>
              <a:buClrTx/>
              <a:buSzTx/>
              <a:buFontTx/>
              <a:buNone/>
              <a:tabLst/>
              <a:defRPr lang="en-US" sz="1547" baseline="0" dirty="0">
                <a:solidFill>
                  <a:schemeClr val="bg1"/>
                </a:solidFill>
              </a:defRPr>
            </a:lvl1pPr>
          </a:lstStyle>
          <a:p>
            <a:pPr marL="0" marR="0" lvl="0" indent="0" algn="l" defTabSz="410751" rtl="0" eaLnBrk="0" fontAlgn="base" latinLnBrk="0" hangingPunct="0">
              <a:lnSpc>
                <a:spcPct val="100000"/>
              </a:lnSpc>
              <a:spcBef>
                <a:spcPts val="2953"/>
              </a:spcBef>
              <a:spcAft>
                <a:spcPct val="0"/>
              </a:spcAft>
              <a:buClrTx/>
              <a:buSzTx/>
              <a:buFontTx/>
              <a:buNone/>
              <a:tabLst/>
              <a:defRPr/>
            </a:pPr>
            <a:r>
              <a:rPr lang="en-US" dirty="0"/>
              <a:t>Click to add Image</a:t>
            </a:r>
          </a:p>
        </p:txBody>
      </p:sp>
      <p:sp>
        <p:nvSpPr>
          <p:cNvPr id="10" name="Content Placeholder 11"/>
          <p:cNvSpPr>
            <a:spLocks noGrp="1"/>
          </p:cNvSpPr>
          <p:nvPr>
            <p:ph sz="quarter" idx="15" hasCustomPrompt="1"/>
          </p:nvPr>
        </p:nvSpPr>
        <p:spPr>
          <a:xfrm>
            <a:off x="7411641" y="481113"/>
            <a:ext cx="1285875" cy="1285875"/>
          </a:xfrm>
          <a:prstGeom prst="rect">
            <a:avLst/>
          </a:prstGeom>
        </p:spPr>
        <p:txBody>
          <a:bodyPr/>
          <a:lstStyle>
            <a:lvl1pPr marL="0" marR="0" indent="0" algn="l" defTabSz="410751" rtl="0" eaLnBrk="0" fontAlgn="base" latinLnBrk="0" hangingPunct="0">
              <a:lnSpc>
                <a:spcPct val="100000"/>
              </a:lnSpc>
              <a:spcBef>
                <a:spcPts val="2953"/>
              </a:spcBef>
              <a:spcAft>
                <a:spcPct val="0"/>
              </a:spcAft>
              <a:buClrTx/>
              <a:buSzTx/>
              <a:buFontTx/>
              <a:buNone/>
              <a:tabLst/>
              <a:defRPr lang="en-US" sz="1547" baseline="0" dirty="0">
                <a:solidFill>
                  <a:schemeClr val="bg1"/>
                </a:solidFill>
              </a:defRPr>
            </a:lvl1pPr>
          </a:lstStyle>
          <a:p>
            <a:pPr marL="0" marR="0" lvl="0" indent="0" algn="l" defTabSz="410751" rtl="0" eaLnBrk="0" fontAlgn="base" latinLnBrk="0" hangingPunct="0">
              <a:lnSpc>
                <a:spcPct val="100000"/>
              </a:lnSpc>
              <a:spcBef>
                <a:spcPts val="2953"/>
              </a:spcBef>
              <a:spcAft>
                <a:spcPct val="0"/>
              </a:spcAft>
              <a:buClrTx/>
              <a:buSzTx/>
              <a:buFontTx/>
              <a:buNone/>
              <a:tabLst/>
              <a:defRPr/>
            </a:pPr>
            <a:r>
              <a:rPr lang="en-US" dirty="0"/>
              <a:t>Click to add Image</a:t>
            </a:r>
          </a:p>
        </p:txBody>
      </p:sp>
      <p:sp>
        <p:nvSpPr>
          <p:cNvPr id="4" name="Title Placeholder"/>
          <p:cNvSpPr>
            <a:spLocks noGrp="1"/>
          </p:cNvSpPr>
          <p:nvPr>
            <p:ph type="title"/>
          </p:nvPr>
        </p:nvSpPr>
        <p:spPr bwMode="auto">
          <a:xfrm>
            <a:off x="446485" y="1660922"/>
            <a:ext cx="8251031" cy="1626319"/>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ctr">
              <a:defRPr>
                <a:solidFill>
                  <a:schemeClr val="tx1"/>
                </a:solidFill>
              </a:defRPr>
            </a:lvl1pPr>
          </a:lstStyle>
          <a:p>
            <a:pPr lvl="0"/>
            <a:endParaRPr lang="en-US" dirty="0">
              <a:sym typeface="Trebuchet MS" pitchFamily="-100" charset="0"/>
            </a:endParaRPr>
          </a:p>
        </p:txBody>
      </p:sp>
      <p:sp>
        <p:nvSpPr>
          <p:cNvPr id="8" name="Text Placeholder 7"/>
          <p:cNvSpPr>
            <a:spLocks noGrp="1"/>
          </p:cNvSpPr>
          <p:nvPr>
            <p:ph type="body" sz="quarter" idx="10" hasCustomPrompt="1"/>
          </p:nvPr>
        </p:nvSpPr>
        <p:spPr>
          <a:xfrm>
            <a:off x="1141929" y="3643312"/>
            <a:ext cx="6860143" cy="816531"/>
          </a:xfrm>
          <a:prstGeom prst="rect">
            <a:avLst/>
          </a:prstGeom>
        </p:spPr>
        <p:txBody>
          <a:bodyPr anchor="ctr"/>
          <a:lstStyle>
            <a:lvl1pPr algn="ctr">
              <a:defRPr baseline="0">
                <a:solidFill>
                  <a:schemeClr val="tx1"/>
                </a:solidFill>
              </a:defRPr>
            </a:lvl1pPr>
            <a:lvl2pPr algn="r">
              <a:defRPr baseline="0">
                <a:solidFill>
                  <a:schemeClr val="bg1"/>
                </a:solidFill>
              </a:defRPr>
            </a:lvl2pPr>
          </a:lstStyle>
          <a:p>
            <a:pPr lvl="0"/>
            <a:r>
              <a:rPr lang="en-US" dirty="0"/>
              <a:t>Click to add subtitle</a:t>
            </a:r>
          </a:p>
        </p:txBody>
      </p:sp>
      <p:sp>
        <p:nvSpPr>
          <p:cNvPr id="3" name="Text Placeholder 2"/>
          <p:cNvSpPr>
            <a:spLocks noGrp="1"/>
          </p:cNvSpPr>
          <p:nvPr>
            <p:ph type="body" sz="quarter" idx="11" hasCustomPrompt="1"/>
          </p:nvPr>
        </p:nvSpPr>
        <p:spPr>
          <a:xfrm>
            <a:off x="3232547" y="4815915"/>
            <a:ext cx="4769525" cy="411480"/>
          </a:xfrm>
          <a:prstGeom prst="rect">
            <a:avLst/>
          </a:prstGeom>
        </p:spPr>
        <p:txBody>
          <a:bodyPr anchor="ctr"/>
          <a:lstStyle>
            <a:lvl1pPr marL="0" algn="r">
              <a:spcBef>
                <a:spcPts val="0"/>
              </a:spcBef>
              <a:defRPr sz="1687" b="1" baseline="0">
                <a:solidFill>
                  <a:schemeClr val="tx1"/>
                </a:solidFill>
              </a:defRPr>
            </a:lvl1pPr>
          </a:lstStyle>
          <a:p>
            <a:pPr lvl="0"/>
            <a:r>
              <a:rPr lang="en-US" dirty="0"/>
              <a:t>Presented by: Name of Presenter</a:t>
            </a:r>
          </a:p>
        </p:txBody>
      </p:sp>
      <p:sp>
        <p:nvSpPr>
          <p:cNvPr id="5" name="Date Placeholder 4"/>
          <p:cNvSpPr>
            <a:spLocks noGrp="1"/>
          </p:cNvSpPr>
          <p:nvPr>
            <p:ph type="dt" sz="half" idx="18"/>
          </p:nvPr>
        </p:nvSpPr>
        <p:spPr>
          <a:xfrm>
            <a:off x="5944895" y="5259229"/>
            <a:ext cx="2057176" cy="365001"/>
          </a:xfrm>
        </p:spPr>
        <p:txBody>
          <a:bodyPr/>
          <a:lstStyle/>
          <a:p>
            <a:pPr algn="r"/>
            <a:fld id="{5350CD8B-27AF-48B9-AF74-0C3ACF2D3223}" type="datetime7">
              <a:rPr>
                <a:solidFill>
                  <a:srgbClr val="4F5858"/>
                </a:solidFill>
              </a:rPr>
              <a:pPr algn="r"/>
              <a:t>Mar-17</a:t>
            </a:fld>
            <a:endParaRPr>
              <a:solidFill>
                <a:srgbClr val="4F5858"/>
              </a:solidFill>
            </a:endParaRPr>
          </a:p>
        </p:txBody>
      </p:sp>
      <p:sp>
        <p:nvSpPr>
          <p:cNvPr id="2" name="Slide Number Placeholder 1"/>
          <p:cNvSpPr>
            <a:spLocks noGrp="1"/>
          </p:cNvSpPr>
          <p:nvPr>
            <p:ph type="sldNum" sz="quarter" idx="17"/>
          </p:nvPr>
        </p:nvSpPr>
        <p:spPr/>
        <p:txBody>
          <a:bodyPr/>
          <a:lstStyle/>
          <a:p>
            <a:fld id="{7CD4B2A3-DF06-4EAB-85AB-0641A4D150A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64359621"/>
      </p:ext>
    </p:extLst>
  </p:cSld>
  <p:clrMapOvr>
    <a:overrideClrMapping bg1="lt1" tx1="dk1" bg2="lt2" tx2="dk2" accent1="accent1" accent2="accent2" accent3="accent3" accent4="accent4" accent5="accent5" accent6="accent6" hlink="hlink" folHlink="folHlink"/>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rebuchet-Images 2-White Title Slide">
    <p:bg>
      <p:bgRef idx="1001">
        <a:schemeClr val="bg1"/>
      </p:bgRef>
    </p:bg>
    <p:spTree>
      <p:nvGrpSpPr>
        <p:cNvPr id="1" name=""/>
        <p:cNvGrpSpPr/>
        <p:nvPr/>
      </p:nvGrpSpPr>
      <p:grpSpPr>
        <a:xfrm>
          <a:off x="0" y="0"/>
          <a:ext cx="0" cy="0"/>
          <a:chOff x="0" y="0"/>
          <a:chExt cx="0" cy="0"/>
        </a:xfrm>
      </p:grpSpPr>
      <p:sp>
        <p:nvSpPr>
          <p:cNvPr id="12" name="AutoShape 5" descr="&quot;&quot;"/>
          <p:cNvSpPr>
            <a:spLocks/>
          </p:cNvSpPr>
          <p:nvPr userDrawn="1"/>
        </p:nvSpPr>
        <p:spPr bwMode="auto">
          <a:xfrm rot="5400000">
            <a:off x="-2359581" y="2359581"/>
            <a:ext cx="6107906" cy="138874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lumMod val="5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defTabSz="410751" fontAlgn="base" hangingPunct="0">
              <a:spcBef>
                <a:spcPct val="0"/>
              </a:spcBef>
              <a:spcAft>
                <a:spcPct val="0"/>
              </a:spcAft>
            </a:pPr>
            <a:endParaRPr lang="en-US" sz="1547">
              <a:solidFill>
                <a:srgbClr val="5C6670"/>
              </a:solidFill>
              <a:sym typeface="Trebuchet MS" pitchFamily="-100" charset="0"/>
            </a:endParaRPr>
          </a:p>
        </p:txBody>
      </p:sp>
      <p:sp>
        <p:nvSpPr>
          <p:cNvPr id="13" name="Content Placeholder 11"/>
          <p:cNvSpPr>
            <a:spLocks noGrp="1"/>
          </p:cNvSpPr>
          <p:nvPr>
            <p:ph sz="quarter" idx="17" hasCustomPrompt="1"/>
          </p:nvPr>
        </p:nvSpPr>
        <p:spPr>
          <a:xfrm>
            <a:off x="-25718" y="368599"/>
            <a:ext cx="1414463" cy="1414463"/>
          </a:xfrm>
          <a:prstGeom prst="rect">
            <a:avLst/>
          </a:prstGeom>
        </p:spPr>
        <p:txBody>
          <a:bodyPr/>
          <a:lstStyle>
            <a:lvl1pPr marL="0" indent="0">
              <a:defRPr sz="1547" baseline="0">
                <a:solidFill>
                  <a:schemeClr val="bg1"/>
                </a:solidFill>
              </a:defRPr>
            </a:lvl1pPr>
          </a:lstStyle>
          <a:p>
            <a:pPr lvl="0"/>
            <a:r>
              <a:rPr lang="en-US" dirty="0"/>
              <a:t>Click to add Image</a:t>
            </a:r>
          </a:p>
        </p:txBody>
      </p:sp>
      <p:sp>
        <p:nvSpPr>
          <p:cNvPr id="15" name="Content Placeholder 11"/>
          <p:cNvSpPr>
            <a:spLocks noGrp="1"/>
          </p:cNvSpPr>
          <p:nvPr>
            <p:ph sz="quarter" idx="19" hasCustomPrompt="1"/>
          </p:nvPr>
        </p:nvSpPr>
        <p:spPr>
          <a:xfrm>
            <a:off x="-25718" y="2351535"/>
            <a:ext cx="1414463" cy="1414463"/>
          </a:xfrm>
          <a:prstGeom prst="rect">
            <a:avLst/>
          </a:prstGeom>
        </p:spPr>
        <p:txBody>
          <a:bodyPr/>
          <a:lstStyle>
            <a:lvl1pPr marL="0" indent="0">
              <a:defRPr sz="1547">
                <a:solidFill>
                  <a:schemeClr val="bg1"/>
                </a:solidFill>
              </a:defRPr>
            </a:lvl1pPr>
          </a:lstStyle>
          <a:p>
            <a:pPr lvl="0"/>
            <a:r>
              <a:rPr lang="en-US" dirty="0"/>
              <a:t>Click to add Image</a:t>
            </a:r>
          </a:p>
        </p:txBody>
      </p:sp>
      <p:sp>
        <p:nvSpPr>
          <p:cNvPr id="14" name="Content Placeholder 11"/>
          <p:cNvSpPr>
            <a:spLocks noGrp="1"/>
          </p:cNvSpPr>
          <p:nvPr>
            <p:ph sz="quarter" idx="18" hasCustomPrompt="1"/>
          </p:nvPr>
        </p:nvSpPr>
        <p:spPr>
          <a:xfrm>
            <a:off x="-25718" y="4334470"/>
            <a:ext cx="1414463" cy="1414463"/>
          </a:xfrm>
          <a:prstGeom prst="rect">
            <a:avLst/>
          </a:prstGeom>
        </p:spPr>
        <p:txBody>
          <a:bodyPr/>
          <a:lstStyle>
            <a:lvl1pPr marL="0" indent="0">
              <a:defRPr sz="1547">
                <a:solidFill>
                  <a:schemeClr val="bg1"/>
                </a:solidFill>
              </a:defRPr>
            </a:lvl1pPr>
          </a:lstStyle>
          <a:p>
            <a:pPr lvl="0"/>
            <a:r>
              <a:rPr lang="en-US" dirty="0"/>
              <a:t>Click to add Image</a:t>
            </a:r>
          </a:p>
        </p:txBody>
      </p:sp>
      <p:sp>
        <p:nvSpPr>
          <p:cNvPr id="4" name="Title Placeholder"/>
          <p:cNvSpPr>
            <a:spLocks noGrp="1"/>
          </p:cNvSpPr>
          <p:nvPr>
            <p:ph type="title"/>
          </p:nvPr>
        </p:nvSpPr>
        <p:spPr bwMode="auto">
          <a:xfrm>
            <a:off x="446485" y="1660922"/>
            <a:ext cx="8251031" cy="1626319"/>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r">
              <a:defRPr>
                <a:solidFill>
                  <a:schemeClr val="tx1"/>
                </a:solidFill>
              </a:defRPr>
            </a:lvl1pPr>
          </a:lstStyle>
          <a:p>
            <a:pPr lvl="0"/>
            <a:endParaRPr lang="en-US" dirty="0">
              <a:sym typeface="Trebuchet MS" pitchFamily="-100" charset="0"/>
            </a:endParaRPr>
          </a:p>
        </p:txBody>
      </p:sp>
      <p:sp>
        <p:nvSpPr>
          <p:cNvPr id="8" name="Text Placeholder 7"/>
          <p:cNvSpPr>
            <a:spLocks noGrp="1"/>
          </p:cNvSpPr>
          <p:nvPr>
            <p:ph type="body" sz="quarter" idx="10" hasCustomPrompt="1"/>
          </p:nvPr>
        </p:nvSpPr>
        <p:spPr>
          <a:xfrm>
            <a:off x="1837373" y="3643312"/>
            <a:ext cx="6860143" cy="816531"/>
          </a:xfrm>
          <a:prstGeom prst="rect">
            <a:avLst/>
          </a:prstGeom>
        </p:spPr>
        <p:txBody>
          <a:bodyPr anchor="ctr"/>
          <a:lstStyle>
            <a:lvl1pPr algn="ctr">
              <a:defRPr baseline="0">
                <a:solidFill>
                  <a:schemeClr val="tx1"/>
                </a:solidFill>
              </a:defRPr>
            </a:lvl1pPr>
            <a:lvl2pPr algn="r">
              <a:defRPr baseline="0">
                <a:solidFill>
                  <a:schemeClr val="bg1"/>
                </a:solidFill>
              </a:defRPr>
            </a:lvl2pPr>
          </a:lstStyle>
          <a:p>
            <a:pPr lvl="0"/>
            <a:r>
              <a:rPr lang="en-US" dirty="0"/>
              <a:t>Click to add subtitle</a:t>
            </a:r>
          </a:p>
        </p:txBody>
      </p:sp>
      <p:sp>
        <p:nvSpPr>
          <p:cNvPr id="3" name="Text Placeholder 2"/>
          <p:cNvSpPr>
            <a:spLocks noGrp="1"/>
          </p:cNvSpPr>
          <p:nvPr>
            <p:ph type="body" sz="quarter" idx="11" hasCustomPrompt="1"/>
          </p:nvPr>
        </p:nvSpPr>
        <p:spPr>
          <a:xfrm>
            <a:off x="3927991" y="4815915"/>
            <a:ext cx="4769525" cy="411480"/>
          </a:xfrm>
          <a:prstGeom prst="rect">
            <a:avLst/>
          </a:prstGeom>
        </p:spPr>
        <p:txBody>
          <a:bodyPr anchor="ctr"/>
          <a:lstStyle>
            <a:lvl1pPr marL="0" algn="r">
              <a:spcBef>
                <a:spcPts val="0"/>
              </a:spcBef>
              <a:defRPr sz="1687" b="1" baseline="0">
                <a:solidFill>
                  <a:schemeClr val="tx1"/>
                </a:solidFill>
              </a:defRPr>
            </a:lvl1pPr>
          </a:lstStyle>
          <a:p>
            <a:pPr lvl="0"/>
            <a:r>
              <a:rPr lang="en-US" dirty="0"/>
              <a:t>Presented by: Name of Presenter</a:t>
            </a:r>
          </a:p>
        </p:txBody>
      </p:sp>
      <p:sp>
        <p:nvSpPr>
          <p:cNvPr id="5" name="Date Placeholder 4"/>
          <p:cNvSpPr>
            <a:spLocks noGrp="1"/>
          </p:cNvSpPr>
          <p:nvPr>
            <p:ph type="dt" sz="half" idx="21"/>
          </p:nvPr>
        </p:nvSpPr>
        <p:spPr>
          <a:xfrm>
            <a:off x="6642125" y="5259229"/>
            <a:ext cx="2057176" cy="365001"/>
          </a:xfrm>
        </p:spPr>
        <p:txBody>
          <a:bodyPr/>
          <a:lstStyle/>
          <a:p>
            <a:pPr algn="r"/>
            <a:fld id="{73FEE6FF-9DD7-4C34-BC45-37A8959F1E8C}" type="datetime7">
              <a:rPr>
                <a:solidFill>
                  <a:srgbClr val="4F5858"/>
                </a:solidFill>
              </a:rPr>
              <a:pPr algn="r"/>
              <a:t>Mar-17</a:t>
            </a:fld>
            <a:endParaRPr>
              <a:solidFill>
                <a:srgbClr val="4F5858"/>
              </a:solidFill>
            </a:endParaRPr>
          </a:p>
        </p:txBody>
      </p:sp>
      <p:sp>
        <p:nvSpPr>
          <p:cNvPr id="2" name="Slide Number Placeholder 1"/>
          <p:cNvSpPr>
            <a:spLocks noGrp="1"/>
          </p:cNvSpPr>
          <p:nvPr>
            <p:ph type="sldNum" sz="quarter" idx="20"/>
          </p:nvPr>
        </p:nvSpPr>
        <p:spPr/>
        <p:txBody>
          <a:bodyPr/>
          <a:lstStyle/>
          <a:p>
            <a:fld id="{7CD4B2A3-DF06-4EAB-85AB-0641A4D150A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34886087"/>
      </p:ext>
    </p:extLst>
  </p:cSld>
  <p:clrMapOvr>
    <a:overrideClrMapping bg1="lt1" tx1="dk1" bg2="lt2" tx2="dk2" accent1="accent1" accent2="accent2" accent3="accent3" accent4="accent4" accent5="accent5" accent6="accent6" hlink="hlink" folHlink="folHlink"/>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rebuchet-White Mission Slide">
    <p:spTree>
      <p:nvGrpSpPr>
        <p:cNvPr id="1" name=""/>
        <p:cNvGrpSpPr/>
        <p:nvPr/>
      </p:nvGrpSpPr>
      <p:grpSpPr>
        <a:xfrm>
          <a:off x="0" y="0"/>
          <a:ext cx="0" cy="0"/>
          <a:chOff x="0" y="0"/>
          <a:chExt cx="0" cy="0"/>
        </a:xfrm>
      </p:grpSpPr>
      <p:sp>
        <p:nvSpPr>
          <p:cNvPr id="6" name="TextBox 5"/>
          <p:cNvSpPr txBox="1"/>
          <p:nvPr userDrawn="1"/>
        </p:nvSpPr>
        <p:spPr>
          <a:xfrm>
            <a:off x="628426" y="629280"/>
            <a:ext cx="7661672" cy="806375"/>
          </a:xfrm>
          <a:prstGeom prst="rect">
            <a:avLst/>
          </a:prstGeom>
          <a:noFill/>
        </p:spPr>
        <p:txBody>
          <a:bodyPr wrap="square" rtlCol="0" anchor="ctr">
            <a:spAutoFit/>
          </a:bodyPr>
          <a:lstStyle/>
          <a:p>
            <a:pPr defTabSz="410751" fontAlgn="base" hangingPunct="0">
              <a:spcBef>
                <a:spcPct val="0"/>
              </a:spcBef>
              <a:spcAft>
                <a:spcPct val="0"/>
              </a:spcAft>
            </a:pPr>
            <a:r>
              <a:rPr lang="en-US" sz="4640" b="1" i="1" dirty="0">
                <a:solidFill>
                  <a:srgbClr val="4F5858"/>
                </a:solidFill>
                <a:sym typeface="Trebuchet MS" pitchFamily="-100" charset="0"/>
              </a:rPr>
              <a:t>Our Mission</a:t>
            </a:r>
          </a:p>
        </p:txBody>
      </p:sp>
      <p:sp>
        <p:nvSpPr>
          <p:cNvPr id="5" name="TextBox 4"/>
          <p:cNvSpPr txBox="1"/>
          <p:nvPr userDrawn="1"/>
        </p:nvSpPr>
        <p:spPr>
          <a:xfrm>
            <a:off x="628427" y="1727188"/>
            <a:ext cx="7887146" cy="3403624"/>
          </a:xfrm>
          <a:prstGeom prst="rect">
            <a:avLst/>
          </a:prstGeom>
          <a:noFill/>
        </p:spPr>
        <p:txBody>
          <a:bodyPr wrap="square" rtlCol="0" anchor="ctr">
            <a:spAutoFit/>
          </a:bodyPr>
          <a:lstStyle/>
          <a:p>
            <a:pPr algn="ctr" defTabSz="410751" fontAlgn="base" hangingPunct="0">
              <a:spcBef>
                <a:spcPct val="0"/>
              </a:spcBef>
              <a:spcAft>
                <a:spcPct val="0"/>
              </a:spcAft>
              <a:defRPr/>
            </a:pPr>
            <a:r>
              <a:rPr lang="en-US" sz="4219" b="1" dirty="0">
                <a:solidFill>
                  <a:srgbClr val="4F5858"/>
                </a:solidFill>
                <a:sym typeface="Trebuchet MS" pitchFamily="-100" charset="0"/>
              </a:rPr>
              <a:t>Improving</a:t>
            </a:r>
            <a:r>
              <a:rPr lang="en-US" sz="4219" dirty="0">
                <a:solidFill>
                  <a:srgbClr val="4F5858"/>
                </a:solidFill>
                <a:sym typeface="Trebuchet MS" pitchFamily="-100" charset="0"/>
              </a:rPr>
              <a:t> </a:t>
            </a:r>
            <a:r>
              <a:rPr lang="en-US" sz="3797" dirty="0">
                <a:solidFill>
                  <a:srgbClr val="4F5858"/>
                </a:solidFill>
                <a:sym typeface="Trebuchet MS" pitchFamily="-100" charset="0"/>
              </a:rPr>
              <a:t>health care access and outcomes for the </a:t>
            </a:r>
            <a:r>
              <a:rPr lang="en-US" sz="4219" b="1" dirty="0">
                <a:solidFill>
                  <a:srgbClr val="4F5858"/>
                </a:solidFill>
                <a:sym typeface="Trebuchet MS" pitchFamily="-100" charset="0"/>
              </a:rPr>
              <a:t>people</a:t>
            </a:r>
            <a:r>
              <a:rPr lang="en-US" sz="4219" dirty="0">
                <a:solidFill>
                  <a:srgbClr val="4F5858"/>
                </a:solidFill>
                <a:sym typeface="Trebuchet MS" pitchFamily="-100" charset="0"/>
              </a:rPr>
              <a:t> </a:t>
            </a:r>
            <a:r>
              <a:rPr lang="en-US" sz="3797" dirty="0">
                <a:solidFill>
                  <a:srgbClr val="4F5858"/>
                </a:solidFill>
                <a:sym typeface="Trebuchet MS" pitchFamily="-100" charset="0"/>
              </a:rPr>
              <a:t>we serve while demonstrating sound stewardship of financial </a:t>
            </a:r>
            <a:r>
              <a:rPr lang="en-US" sz="4219" b="1" dirty="0">
                <a:solidFill>
                  <a:srgbClr val="4F5858"/>
                </a:solidFill>
                <a:sym typeface="Trebuchet MS" pitchFamily="-100" charset="0"/>
              </a:rPr>
              <a:t>resources</a:t>
            </a:r>
            <a:endParaRPr lang="en-US" sz="3797" b="1" dirty="0">
              <a:solidFill>
                <a:srgbClr val="4F5858"/>
              </a:solidFill>
              <a:sym typeface="Trebuchet MS" pitchFamily="-100" charset="0"/>
            </a:endParaRPr>
          </a:p>
          <a:p>
            <a:pPr defTabSz="410751" fontAlgn="base" hangingPunct="0">
              <a:spcBef>
                <a:spcPct val="0"/>
              </a:spcBef>
              <a:spcAft>
                <a:spcPct val="0"/>
              </a:spcAft>
            </a:pPr>
            <a:endParaRPr lang="en-US" sz="1266" dirty="0">
              <a:solidFill>
                <a:srgbClr val="4F5858"/>
              </a:solidFill>
              <a:sym typeface="Trebuchet MS" pitchFamily="-100" charset="0"/>
            </a:endParaRPr>
          </a:p>
        </p:txBody>
      </p:sp>
      <p:sp>
        <p:nvSpPr>
          <p:cNvPr id="2" name="Slide Number Placeholder 1"/>
          <p:cNvSpPr>
            <a:spLocks noGrp="1"/>
          </p:cNvSpPr>
          <p:nvPr>
            <p:ph type="sldNum" sz="quarter" idx="10"/>
          </p:nvPr>
        </p:nvSpPr>
        <p:spPr/>
        <p:txBody>
          <a:bodyPr/>
          <a:lstStyle/>
          <a:p>
            <a:fld id="{7CD4B2A3-DF06-4EAB-85AB-0641A4D150A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051340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5"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5660" cy="439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userDrawn="1"/>
        </p:nvSpPr>
        <p:spPr>
          <a:xfrm>
            <a:off x="0" y="155588"/>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2B800"/>
              </a:solidFill>
              <a:latin typeface="Arial"/>
            </a:endParaRPr>
          </a:p>
        </p:txBody>
      </p:sp>
      <p:sp>
        <p:nvSpPr>
          <p:cNvPr id="7" name="Rectangle 6"/>
          <p:cNvSpPr/>
          <p:nvPr userDrawn="1"/>
        </p:nvSpPr>
        <p:spPr>
          <a:xfrm>
            <a:off x="0" y="13"/>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914400">
              <a:defRPr/>
            </a:pPr>
            <a:endParaRPr lang="en-US" dirty="0">
              <a:solidFill>
                <a:prstClr val="white"/>
              </a:solidFill>
              <a:latin typeface="Arial"/>
            </a:endParaRPr>
          </a:p>
        </p:txBody>
      </p:sp>
      <p:sp>
        <p:nvSpPr>
          <p:cNvPr id="8" name="TextBox 7"/>
          <p:cNvSpPr txBox="1">
            <a:spLocks noChangeArrowheads="1"/>
          </p:cNvSpPr>
          <p:nvPr userDrawn="1"/>
        </p:nvSpPr>
        <p:spPr bwMode="auto">
          <a:xfrm>
            <a:off x="5873356" y="164099"/>
            <a:ext cx="3212306"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defTabSz="914400" fontAlgn="base">
              <a:spcBef>
                <a:spcPct val="0"/>
              </a:spcBef>
              <a:spcAft>
                <a:spcPct val="0"/>
              </a:spcAft>
            </a:pPr>
            <a:fld id="{1F51E85F-1D38-4A8A-B2D5-2BE2BB429F8F}" type="slidenum">
              <a:rPr lang="en-US" altLang="en-US" sz="1600">
                <a:solidFill>
                  <a:prstClr val="white"/>
                </a:solidFill>
                <a:cs typeface="Arial" panose="020B0604020202020204" pitchFamily="34" charset="0"/>
              </a:rPr>
              <a:pPr algn="r" defTabSz="914400" fontAlgn="base">
                <a:spcBef>
                  <a:spcPct val="0"/>
                </a:spcBef>
                <a:spcAft>
                  <a:spcPct val="0"/>
                </a:spcAft>
              </a:pPr>
              <a:t>‹#›</a:t>
            </a:fld>
            <a:endParaRPr lang="en-US" altLang="en-US" sz="1600" dirty="0">
              <a:solidFill>
                <a:prstClr val="white"/>
              </a:solidFill>
              <a:cs typeface="Arial" panose="020B0604020202020204" pitchFamily="34" charset="0"/>
            </a:endParaRPr>
          </a:p>
        </p:txBody>
      </p:sp>
      <p:sp>
        <p:nvSpPr>
          <p:cNvPr id="2" name="Title 1"/>
          <p:cNvSpPr>
            <a:spLocks noGrp="1"/>
          </p:cNvSpPr>
          <p:nvPr>
            <p:ph type="title"/>
          </p:nvPr>
        </p:nvSpPr>
        <p:spPr>
          <a:xfrm>
            <a:off x="629841" y="701849"/>
            <a:ext cx="2949178" cy="1355563"/>
          </a:xfrm>
        </p:spPr>
        <p:txBody>
          <a:bodyPr anchor="b">
            <a:normAutofit/>
          </a:bodyPr>
          <a:lstStyle>
            <a:lvl1pPr>
              <a:defRPr sz="3200">
                <a:solidFill>
                  <a:srgbClr val="503278"/>
                </a:solidFill>
                <a:latin typeface="+mj-lt"/>
                <a:cs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3887391" y="701837"/>
            <a:ext cx="4629150" cy="515921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2200">
                <a:solidFill>
                  <a:schemeClr val="tx1"/>
                </a:solidFill>
                <a:latin typeface="+mn-lt"/>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9" name="Footer Placeholder 5"/>
          <p:cNvSpPr>
            <a:spLocks noGrp="1"/>
          </p:cNvSpPr>
          <p:nvPr>
            <p:ph type="ftr" sz="quarter" idx="10"/>
          </p:nvPr>
        </p:nvSpPr>
        <p:spPr/>
        <p:txBody>
          <a:bodyPr/>
          <a:lstStyle>
            <a:lvl1pPr>
              <a:defRPr/>
            </a:lvl1pPr>
          </a:lstStyle>
          <a:p>
            <a:pPr>
              <a:defRPr/>
            </a:pPr>
            <a:endParaRPr lang="en-US" dirty="0">
              <a:solidFill>
                <a:prstClr val="black">
                  <a:tint val="75000"/>
                </a:prstClr>
              </a:solidFill>
              <a:latin typeface="Arial"/>
            </a:endParaRPr>
          </a:p>
        </p:txBody>
      </p:sp>
      <p:sp>
        <p:nvSpPr>
          <p:cNvPr id="10" name="Date Placeholder 3"/>
          <p:cNvSpPr>
            <a:spLocks noGrp="1"/>
          </p:cNvSpPr>
          <p:nvPr>
            <p:ph type="dt" sz="half" idx="11"/>
          </p:nvPr>
        </p:nvSpPr>
        <p:spPr>
          <a:xfrm>
            <a:off x="180975" y="150826"/>
            <a:ext cx="4114800" cy="363537"/>
          </a:xfrm>
          <a:prstGeom prst="rect">
            <a:avLst/>
          </a:prstGeom>
        </p:spPr>
        <p:txBody>
          <a:bodyPr tIns="0" bIns="0" anchor="ctr"/>
          <a:lstStyle>
            <a:lvl1pPr eaLnBrk="1" fontAlgn="auto" hangingPunct="1">
              <a:spcBef>
                <a:spcPts val="0"/>
              </a:spcBef>
              <a:spcAft>
                <a:spcPts val="0"/>
              </a:spcAft>
              <a:defRPr sz="1600" smtClean="0">
                <a:solidFill>
                  <a:schemeClr val="bg1"/>
                </a:solidFill>
                <a:latin typeface="Arial" panose="020B0604020202020204" pitchFamily="34" charset="0"/>
                <a:cs typeface="Arial" panose="020B0604020202020204" pitchFamily="34" charset="0"/>
              </a:defRPr>
            </a:lvl1pPr>
          </a:lstStyle>
          <a:p>
            <a:pPr defTabSz="914400">
              <a:defRPr/>
            </a:pPr>
            <a:fld id="{60D6AA36-1D8F-4091-B80A-208EBE7A0B70}" type="datetime4">
              <a:rPr lang="en-US">
                <a:solidFill>
                  <a:prstClr val="white"/>
                </a:solidFill>
              </a:rPr>
              <a:pPr defTabSz="914400">
                <a:defRPr/>
              </a:pPr>
              <a:t>March 30, 2017</a:t>
            </a:fld>
            <a:endParaRPr lang="en-CA" dirty="0">
              <a:solidFill>
                <a:prstClr val="white"/>
              </a:solidFill>
            </a:endParaRPr>
          </a:p>
        </p:txBody>
      </p:sp>
    </p:spTree>
    <p:extLst>
      <p:ext uri="{BB962C8B-B14F-4D97-AF65-F5344CB8AC3E}">
        <p14:creationId xmlns:p14="http://schemas.microsoft.com/office/powerpoint/2010/main" val="310611735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rebuchet-White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428" y="642937"/>
            <a:ext cx="7887146" cy="813039"/>
          </a:xfrm>
          <a:prstGeom prst="rect">
            <a:avLst/>
          </a:prstGeom>
        </p:spPr>
        <p:txBody>
          <a:bodyPr anchor="ctr"/>
          <a:lstStyle>
            <a:lvl1pPr algn="ctr">
              <a:defRPr sz="4219">
                <a:solidFill>
                  <a:schemeClr val="tx1"/>
                </a:solidFill>
              </a:defRPr>
            </a:lvl1pPr>
          </a:lstStyle>
          <a:p>
            <a:r>
              <a:rPr lang="en-US" dirty="0"/>
              <a:t>Click to edit Slide title</a:t>
            </a:r>
          </a:p>
        </p:txBody>
      </p:sp>
      <p:sp>
        <p:nvSpPr>
          <p:cNvPr id="4" name="Content Placeholder 3"/>
          <p:cNvSpPr>
            <a:spLocks noGrp="1"/>
          </p:cNvSpPr>
          <p:nvPr>
            <p:ph sz="quarter" idx="10" hasCustomPrompt="1"/>
          </p:nvPr>
        </p:nvSpPr>
        <p:spPr>
          <a:xfrm>
            <a:off x="628428" y="1714500"/>
            <a:ext cx="7887146" cy="4234815"/>
          </a:xfrm>
          <a:prstGeom prst="rect">
            <a:avLst/>
          </a:prstGeom>
        </p:spPr>
        <p:txBody>
          <a:bodyPr/>
          <a:lstStyle>
            <a:lvl1pPr marL="241093" indent="-241093">
              <a:spcBef>
                <a:spcPts val="540"/>
              </a:spcBef>
              <a:buFont typeface="Arial" panose="020B0604020202020204" pitchFamily="34" charset="0"/>
              <a:buChar char="•"/>
              <a:defRPr sz="2531" baseline="0">
                <a:solidFill>
                  <a:schemeClr val="tx1"/>
                </a:solidFill>
              </a:defRPr>
            </a:lvl1pPr>
            <a:lvl2pPr marL="562550" indent="-241093">
              <a:spcBef>
                <a:spcPts val="540"/>
              </a:spcBef>
              <a:buSzPct val="75000"/>
              <a:buFont typeface="Wingdings" panose="05000000000000000000" pitchFamily="2" charset="2"/>
              <a:buChar char="Ø"/>
              <a:defRPr sz="2250" baseline="0">
                <a:solidFill>
                  <a:schemeClr val="tx1"/>
                </a:solidFill>
              </a:defRPr>
            </a:lvl2pPr>
            <a:lvl3pPr marL="843825" indent="-200911">
              <a:spcBef>
                <a:spcPts val="540"/>
              </a:spcBef>
              <a:buSzPct val="75000"/>
              <a:buFont typeface="Wingdings" panose="05000000000000000000" pitchFamily="2" charset="2"/>
              <a:buChar char="§"/>
              <a:defRPr sz="1969">
                <a:solidFill>
                  <a:schemeClr val="tx1"/>
                </a:solidFill>
              </a:defRPr>
            </a:lvl3pPr>
            <a:lvl4pPr marL="1041388" indent="-154032">
              <a:spcBef>
                <a:spcPts val="540"/>
              </a:spcBef>
              <a:buFont typeface="Arial" panose="020B0604020202020204" pitchFamily="34" charset="0"/>
              <a:buChar char="•"/>
              <a:defRPr sz="1687">
                <a:solidFill>
                  <a:schemeClr val="tx1"/>
                </a:solidFill>
              </a:defRPr>
            </a:lvl4pPr>
            <a:lvl5pPr marL="964372" indent="-321457">
              <a:spcBef>
                <a:spcPts val="540"/>
              </a:spcBef>
              <a:buFont typeface="Arial" panose="020B0604020202020204" pitchFamily="34" charset="0"/>
              <a:buChar char="•"/>
              <a:defRPr sz="1406"/>
            </a:lvl5pPr>
          </a:lstStyle>
          <a:p>
            <a:pPr lvl="0"/>
            <a:r>
              <a:rPr lang="en-US" dirty="0"/>
              <a:t>Use bullet points sparingly</a:t>
            </a:r>
          </a:p>
          <a:p>
            <a:pPr lvl="1"/>
            <a:r>
              <a:rPr lang="en-US" dirty="0"/>
              <a:t>Try to keep it at 3 – 5 per slide</a:t>
            </a:r>
          </a:p>
          <a:p>
            <a:pPr lvl="0"/>
            <a:r>
              <a:rPr lang="en-US" dirty="0"/>
              <a:t>Only represent key ideas</a:t>
            </a:r>
          </a:p>
          <a:p>
            <a:pPr lvl="0"/>
            <a:r>
              <a:rPr lang="en-US" dirty="0"/>
              <a:t>Examine your font size</a:t>
            </a:r>
          </a:p>
          <a:p>
            <a:pPr lvl="1"/>
            <a:r>
              <a:rPr lang="en-US" dirty="0"/>
              <a:t>Don’t go below 20 </a:t>
            </a:r>
          </a:p>
          <a:p>
            <a:pPr lvl="0"/>
            <a:r>
              <a:rPr lang="en-US" dirty="0"/>
              <a:t>Only add images/other media if relevant</a:t>
            </a:r>
          </a:p>
          <a:p>
            <a:pPr lvl="1"/>
            <a:r>
              <a:rPr lang="en-US" dirty="0"/>
              <a:t>Second level</a:t>
            </a:r>
          </a:p>
          <a:p>
            <a:pPr lvl="2"/>
            <a:r>
              <a:rPr lang="en-US" dirty="0"/>
              <a:t>Third level</a:t>
            </a:r>
          </a:p>
          <a:p>
            <a:pPr lvl="3"/>
            <a:r>
              <a:rPr lang="en-US" dirty="0"/>
              <a:t>Fourth level (if you MUST)</a:t>
            </a:r>
          </a:p>
        </p:txBody>
      </p:sp>
      <p:sp>
        <p:nvSpPr>
          <p:cNvPr id="3" name="Slide Number Placeholder 2"/>
          <p:cNvSpPr>
            <a:spLocks noGrp="1"/>
          </p:cNvSpPr>
          <p:nvPr>
            <p:ph type="sldNum" sz="quarter" idx="11"/>
          </p:nvPr>
        </p:nvSpPr>
        <p:spPr/>
        <p:txBody>
          <a:bodyPr/>
          <a:lstStyle/>
          <a:p>
            <a:fld id="{7CD4B2A3-DF06-4EAB-85AB-0641A4D150A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4333987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rebuchet-White-Graphics and Content">
    <p:spTree>
      <p:nvGrpSpPr>
        <p:cNvPr id="1" name=""/>
        <p:cNvGrpSpPr/>
        <p:nvPr/>
      </p:nvGrpSpPr>
      <p:grpSpPr>
        <a:xfrm>
          <a:off x="0" y="0"/>
          <a:ext cx="0" cy="0"/>
          <a:chOff x="0" y="0"/>
          <a:chExt cx="0" cy="0"/>
        </a:xfrm>
      </p:grpSpPr>
      <p:sp>
        <p:nvSpPr>
          <p:cNvPr id="17" name="Text Placeholder 7"/>
          <p:cNvSpPr>
            <a:spLocks noGrp="1"/>
          </p:cNvSpPr>
          <p:nvPr>
            <p:ph type="body" sz="quarter" idx="15" hasCustomPrompt="1"/>
          </p:nvPr>
        </p:nvSpPr>
        <p:spPr>
          <a:xfrm>
            <a:off x="630079" y="642937"/>
            <a:ext cx="7888843" cy="816531"/>
          </a:xfrm>
          <a:prstGeom prst="rect">
            <a:avLst/>
          </a:prstGeom>
        </p:spPr>
        <p:txBody>
          <a:bodyPr vert="horz" lIns="91440" tIns="45720" rIns="91440" bIns="45720" rtlCol="0" anchor="ctr">
            <a:normAutofit/>
          </a:bodyPr>
          <a:lstStyle>
            <a:lvl1pPr>
              <a:defRPr lang="en-US" sz="4219" b="1" i="1" u="none" baseline="0" dirty="0">
                <a:solidFill>
                  <a:schemeClr val="tx1"/>
                </a:solidFill>
                <a:latin typeface="+mj-lt"/>
                <a:ea typeface="+mj-ea"/>
                <a:cs typeface="+mj-cs"/>
              </a:defRPr>
            </a:lvl1pPr>
          </a:lstStyle>
          <a:p>
            <a:pPr lvl="0" algn="ctr">
              <a:spcBef>
                <a:spcPct val="0"/>
              </a:spcBef>
            </a:pPr>
            <a:r>
              <a:rPr lang="en-US" dirty="0"/>
              <a:t>Replace Bullets with Images</a:t>
            </a:r>
          </a:p>
        </p:txBody>
      </p:sp>
      <p:sp>
        <p:nvSpPr>
          <p:cNvPr id="3" name="Slide Number Placeholder 2"/>
          <p:cNvSpPr>
            <a:spLocks noGrp="1"/>
          </p:cNvSpPr>
          <p:nvPr>
            <p:ph type="sldNum" sz="quarter" idx="10"/>
          </p:nvPr>
        </p:nvSpPr>
        <p:spPr/>
        <p:txBody>
          <a:bodyPr/>
          <a:lstStyle/>
          <a:p>
            <a:fld id="{67BDF879-A2E0-4F70-BA76-E296807BF017}" type="slidenum">
              <a:rPr lang="en-US" smtClean="0">
                <a:solidFill>
                  <a:srgbClr val="FFFFFF"/>
                </a:solidFill>
              </a:rPr>
              <a:pPr/>
              <a:t>‹#›</a:t>
            </a:fld>
            <a:endParaRPr lang="en-US" dirty="0">
              <a:solidFill>
                <a:srgbClr val="FFFFFF"/>
              </a:solidFill>
            </a:endParaRPr>
          </a:p>
        </p:txBody>
      </p:sp>
      <p:sp>
        <p:nvSpPr>
          <p:cNvPr id="5" name="Content Placeholder 4"/>
          <p:cNvSpPr>
            <a:spLocks noGrp="1"/>
          </p:cNvSpPr>
          <p:nvPr>
            <p:ph sz="quarter" idx="20" hasCustomPrompt="1"/>
          </p:nvPr>
        </p:nvSpPr>
        <p:spPr>
          <a:xfrm>
            <a:off x="533638" y="1716643"/>
            <a:ext cx="2591038" cy="3645456"/>
          </a:xfrm>
          <a:prstGeom prst="rect">
            <a:avLst/>
          </a:prstGeom>
          <a:ln w="19050">
            <a:solidFill>
              <a:schemeClr val="tx1"/>
            </a:solidFill>
          </a:ln>
          <a:effectLst>
            <a:reflection blurRad="6350" stA="52000" endA="300" endPos="35000" dir="5400000" sy="-100000" algn="bl" rotWithShape="0"/>
          </a:effectLst>
        </p:spPr>
        <p:txBody>
          <a:bodyPr/>
          <a:lstStyle>
            <a:lvl1pPr>
              <a:defRPr lang="en-US" baseline="0" dirty="0">
                <a:solidFill>
                  <a:schemeClr val="tx1"/>
                </a:solidFill>
              </a:defRPr>
            </a:lvl1pPr>
          </a:lstStyle>
          <a:p>
            <a:pPr marL="0" lvl="0" indent="0"/>
            <a:r>
              <a:rPr lang="en-US" dirty="0"/>
              <a:t>Insert image or other media</a:t>
            </a:r>
          </a:p>
        </p:txBody>
      </p:sp>
      <p:sp>
        <p:nvSpPr>
          <p:cNvPr id="10" name="Content Placeholder 4"/>
          <p:cNvSpPr>
            <a:spLocks noGrp="1"/>
          </p:cNvSpPr>
          <p:nvPr>
            <p:ph sz="quarter" idx="21" hasCustomPrompt="1"/>
          </p:nvPr>
        </p:nvSpPr>
        <p:spPr>
          <a:xfrm>
            <a:off x="5972889" y="1716643"/>
            <a:ext cx="2591038" cy="3645456"/>
          </a:xfrm>
          <a:prstGeom prst="rect">
            <a:avLst/>
          </a:prstGeom>
          <a:ln w="19050">
            <a:solidFill>
              <a:schemeClr val="tx1"/>
            </a:solidFill>
          </a:ln>
          <a:effectLst>
            <a:reflection blurRad="6350" stA="52000" endA="300" endPos="35000" dir="5400000" sy="-100000" algn="bl" rotWithShape="0"/>
          </a:effectLst>
        </p:spPr>
        <p:txBody>
          <a:bodyPr/>
          <a:lstStyle>
            <a:lvl1pPr>
              <a:defRPr lang="en-US" baseline="0" dirty="0">
                <a:solidFill>
                  <a:schemeClr val="tx1"/>
                </a:solidFill>
              </a:defRPr>
            </a:lvl1pPr>
          </a:lstStyle>
          <a:p>
            <a:pPr marL="0" lvl="0" indent="0"/>
            <a:r>
              <a:rPr lang="en-US" dirty="0"/>
              <a:t>Insert image or other media</a:t>
            </a:r>
          </a:p>
        </p:txBody>
      </p:sp>
      <p:sp>
        <p:nvSpPr>
          <p:cNvPr id="12" name="Content Placeholder 4"/>
          <p:cNvSpPr>
            <a:spLocks noGrp="1"/>
          </p:cNvSpPr>
          <p:nvPr>
            <p:ph sz="quarter" idx="22" hasCustomPrompt="1"/>
          </p:nvPr>
        </p:nvSpPr>
        <p:spPr>
          <a:xfrm>
            <a:off x="3246834" y="1716643"/>
            <a:ext cx="2591038" cy="1665208"/>
          </a:xfrm>
          <a:prstGeom prst="rect">
            <a:avLst/>
          </a:prstGeom>
          <a:ln w="19050">
            <a:solidFill>
              <a:schemeClr val="tx1"/>
            </a:solidFill>
          </a:ln>
          <a:effectLst>
            <a:reflection blurRad="6350" stA="52000" endA="300" endPos="35000" dir="5400000" sy="-100000" algn="bl" rotWithShape="0"/>
          </a:effectLst>
        </p:spPr>
        <p:txBody>
          <a:bodyPr/>
          <a:lstStyle>
            <a:lvl1pPr>
              <a:defRPr lang="en-US" baseline="0" dirty="0">
                <a:solidFill>
                  <a:schemeClr val="tx1"/>
                </a:solidFill>
              </a:defRPr>
            </a:lvl1pPr>
          </a:lstStyle>
          <a:p>
            <a:pPr marL="0" lvl="0" indent="0"/>
            <a:r>
              <a:rPr lang="en-US" dirty="0"/>
              <a:t>Insert image or other media</a:t>
            </a:r>
          </a:p>
        </p:txBody>
      </p:sp>
      <p:sp>
        <p:nvSpPr>
          <p:cNvPr id="16" name="Content Placeholder 4"/>
          <p:cNvSpPr>
            <a:spLocks noGrp="1"/>
          </p:cNvSpPr>
          <p:nvPr>
            <p:ph sz="quarter" idx="23" hasCustomPrompt="1"/>
          </p:nvPr>
        </p:nvSpPr>
        <p:spPr>
          <a:xfrm>
            <a:off x="3246834" y="3696891"/>
            <a:ext cx="2591038" cy="1665208"/>
          </a:xfrm>
          <a:prstGeom prst="rect">
            <a:avLst/>
          </a:prstGeom>
          <a:ln w="19050">
            <a:solidFill>
              <a:schemeClr val="tx1"/>
            </a:solidFill>
          </a:ln>
          <a:effectLst>
            <a:reflection blurRad="6350" stA="52000" endA="300" endPos="35000" dir="5400000" sy="-100000" algn="bl" rotWithShape="0"/>
          </a:effectLst>
        </p:spPr>
        <p:txBody>
          <a:bodyPr/>
          <a:lstStyle>
            <a:lvl1pPr>
              <a:defRPr lang="en-US" baseline="0" dirty="0">
                <a:solidFill>
                  <a:schemeClr val="tx1"/>
                </a:solidFill>
              </a:defRPr>
            </a:lvl1pPr>
          </a:lstStyle>
          <a:p>
            <a:pPr marL="0" lvl="0" indent="0"/>
            <a:r>
              <a:rPr lang="en-US" dirty="0"/>
              <a:t>Insert image or other media</a:t>
            </a:r>
          </a:p>
        </p:txBody>
      </p:sp>
    </p:spTree>
    <p:extLst>
      <p:ext uri="{BB962C8B-B14F-4D97-AF65-F5344CB8AC3E}">
        <p14:creationId xmlns:p14="http://schemas.microsoft.com/office/powerpoint/2010/main" val="388452309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rebuchet and Verdana-White-Text Content">
    <p:spTree>
      <p:nvGrpSpPr>
        <p:cNvPr id="1" name=""/>
        <p:cNvGrpSpPr/>
        <p:nvPr/>
      </p:nvGrpSpPr>
      <p:grpSpPr>
        <a:xfrm>
          <a:off x="0" y="0"/>
          <a:ext cx="0" cy="0"/>
          <a:chOff x="0" y="0"/>
          <a:chExt cx="0" cy="0"/>
        </a:xfrm>
      </p:grpSpPr>
      <p:pic>
        <p:nvPicPr>
          <p:cNvPr id="8" name="Picture 7" descr="&quot;&quot;"/>
          <p:cNvPicPr>
            <a:picLocks noChangeAspect="1"/>
          </p:cNvPicPr>
          <p:nvPr userDrawn="1"/>
        </p:nvPicPr>
        <p:blipFill rotWithShape="1">
          <a:blip r:embed="rId2">
            <a:extLst>
              <a:ext uri="{28A0092B-C50C-407E-A947-70E740481C1C}">
                <a14:useLocalDpi xmlns:a14="http://schemas.microsoft.com/office/drawing/2010/main" val="0"/>
              </a:ext>
            </a:extLst>
          </a:blip>
          <a:srcRect l="37448" t="21953" r="38610" b="26798"/>
          <a:stretch/>
        </p:blipFill>
        <p:spPr>
          <a:xfrm>
            <a:off x="3760990" y="1802073"/>
            <a:ext cx="942304" cy="2591334"/>
          </a:xfrm>
          <a:prstGeom prst="rect">
            <a:avLst/>
          </a:prstGeom>
        </p:spPr>
      </p:pic>
      <p:sp>
        <p:nvSpPr>
          <p:cNvPr id="4" name="Text Placeholder 4"/>
          <p:cNvSpPr>
            <a:spLocks noGrp="1"/>
          </p:cNvSpPr>
          <p:nvPr>
            <p:ph type="body" sz="quarter" idx="11" hasCustomPrompt="1"/>
          </p:nvPr>
        </p:nvSpPr>
        <p:spPr>
          <a:xfrm>
            <a:off x="285750" y="2050252"/>
            <a:ext cx="3615851" cy="1820708"/>
          </a:xfrm>
          <a:prstGeom prst="rect">
            <a:avLst/>
          </a:prstGeom>
        </p:spPr>
        <p:txBody>
          <a:bodyPr anchor="ctr"/>
          <a:lstStyle>
            <a:lvl1pPr marL="0" indent="0">
              <a:buNone/>
              <a:defRPr sz="4219"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YOUR MAIN IDEA</a:t>
            </a:r>
          </a:p>
        </p:txBody>
      </p:sp>
      <p:sp>
        <p:nvSpPr>
          <p:cNvPr id="7" name="Text Placeholder 6"/>
          <p:cNvSpPr>
            <a:spLocks noGrp="1"/>
          </p:cNvSpPr>
          <p:nvPr>
            <p:ph type="body" sz="quarter" idx="12" hasCustomPrompt="1"/>
          </p:nvPr>
        </p:nvSpPr>
        <p:spPr>
          <a:xfrm>
            <a:off x="4609862" y="1350169"/>
            <a:ext cx="4024789" cy="3516868"/>
          </a:xfrm>
          <a:prstGeom prst="rect">
            <a:avLst/>
          </a:prstGeom>
        </p:spPr>
        <p:txBody>
          <a:bodyPr/>
          <a:lstStyle>
            <a:lvl1pPr>
              <a:defRPr lang="en-US" sz="2531" baseline="0" smtClean="0">
                <a:solidFill>
                  <a:schemeClr val="tx1"/>
                </a:solidFill>
              </a:defRPr>
            </a:lvl1pPr>
            <a:lvl2pPr>
              <a:defRPr lang="en-US" sz="2250" baseline="0" smtClean="0">
                <a:solidFill>
                  <a:schemeClr val="tx1"/>
                </a:solidFill>
              </a:defRPr>
            </a:lvl2pPr>
            <a:lvl3pPr>
              <a:defRPr lang="en-US" sz="1969" smtClean="0">
                <a:solidFill>
                  <a:schemeClr val="tx1"/>
                </a:solidFill>
              </a:defRPr>
            </a:lvl3pPr>
            <a:lvl4pPr>
              <a:defRPr lang="en-US" sz="1687" smtClean="0">
                <a:solidFill>
                  <a:schemeClr val="tx1"/>
                </a:solidFill>
              </a:defRPr>
            </a:lvl4pPr>
            <a:lvl5pPr>
              <a:defRPr lang="en-US">
                <a:solidFill>
                  <a:schemeClr val="bg1"/>
                </a:solidFill>
              </a:defRPr>
            </a:lvl5pPr>
          </a:lstStyle>
          <a:p>
            <a:pPr lvl="0">
              <a:spcBef>
                <a:spcPts val="540"/>
              </a:spcBef>
              <a:buFont typeface="Arial" panose="020B0604020202020204" pitchFamily="34" charset="0"/>
              <a:buChar char="•"/>
            </a:pPr>
            <a:r>
              <a:rPr lang="en-US" dirty="0"/>
              <a:t>Click to edit text</a:t>
            </a:r>
          </a:p>
          <a:p>
            <a:pPr marL="562550" lvl="1" indent="-241093">
              <a:spcBef>
                <a:spcPts val="540"/>
              </a:spcBef>
              <a:buSzPct val="75000"/>
              <a:buFont typeface="Wingdings" panose="05000000000000000000" pitchFamily="2" charset="2"/>
              <a:buChar char="Ø"/>
            </a:pPr>
            <a:r>
              <a:rPr lang="en-US" dirty="0"/>
              <a:t>Second level</a:t>
            </a:r>
          </a:p>
          <a:p>
            <a:pPr marL="843825" lvl="2" indent="-200911">
              <a:spcBef>
                <a:spcPts val="540"/>
              </a:spcBef>
              <a:buSzPct val="75000"/>
              <a:buFont typeface="Wingdings" panose="05000000000000000000" pitchFamily="2" charset="2"/>
              <a:buChar char="§"/>
            </a:pPr>
            <a:r>
              <a:rPr lang="en-US" dirty="0"/>
              <a:t>Third level</a:t>
            </a:r>
          </a:p>
          <a:p>
            <a:pPr marL="1041388" lvl="3" indent="-154032">
              <a:spcBef>
                <a:spcPts val="540"/>
              </a:spcBef>
              <a:buFont typeface="Arial" panose="020B0604020202020204" pitchFamily="34" charset="0"/>
              <a:buChar char="•"/>
            </a:pPr>
            <a:r>
              <a:rPr lang="en-US" dirty="0"/>
              <a:t>Fourth level</a:t>
            </a:r>
          </a:p>
        </p:txBody>
      </p:sp>
      <p:sp>
        <p:nvSpPr>
          <p:cNvPr id="3" name="Slide Number Placeholder 2"/>
          <p:cNvSpPr>
            <a:spLocks noGrp="1"/>
          </p:cNvSpPr>
          <p:nvPr>
            <p:ph type="sldNum" sz="quarter" idx="10"/>
          </p:nvPr>
        </p:nvSpPr>
        <p:spPr/>
        <p:txBody>
          <a:bodyPr/>
          <a:lstStyle/>
          <a:p>
            <a:fld id="{67BDF879-A2E0-4F70-BA76-E296807BF01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78257039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rebuchet-White-Text and Image Content">
    <p:spTree>
      <p:nvGrpSpPr>
        <p:cNvPr id="1" name=""/>
        <p:cNvGrpSpPr/>
        <p:nvPr/>
      </p:nvGrpSpPr>
      <p:grpSpPr>
        <a:xfrm>
          <a:off x="0" y="0"/>
          <a:ext cx="0" cy="0"/>
          <a:chOff x="0" y="0"/>
          <a:chExt cx="0" cy="0"/>
        </a:xfrm>
      </p:grpSpPr>
      <p:sp>
        <p:nvSpPr>
          <p:cNvPr id="4" name="Rectangle 3" descr="&quot;&quot;"/>
          <p:cNvSpPr/>
          <p:nvPr userDrawn="1"/>
        </p:nvSpPr>
        <p:spPr>
          <a:xfrm>
            <a:off x="-1" y="1839951"/>
            <a:ext cx="9144001" cy="2804204"/>
          </a:xfrm>
          <a:prstGeom prst="rect">
            <a:avLst/>
          </a:prstGeom>
          <a:gradFill flip="none" rotWithShape="1">
            <a:gsLst>
              <a:gs pos="6000">
                <a:schemeClr val="bg2">
                  <a:lumMod val="75000"/>
                </a:schemeClr>
              </a:gs>
              <a:gs pos="3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defTabSz="410751" fontAlgn="base" hangingPunct="0">
              <a:spcBef>
                <a:spcPct val="0"/>
              </a:spcBef>
              <a:spcAft>
                <a:spcPct val="0"/>
              </a:spcAft>
            </a:pPr>
            <a:endParaRPr lang="en-US" sz="1266" dirty="0">
              <a:solidFill>
                <a:srgbClr val="FFFFFF"/>
              </a:solidFill>
              <a:sym typeface="Trebuchet MS" pitchFamily="-100" charset="0"/>
            </a:endParaRPr>
          </a:p>
        </p:txBody>
      </p:sp>
      <p:sp>
        <p:nvSpPr>
          <p:cNvPr id="6" name="Text Placeholder 11"/>
          <p:cNvSpPr>
            <a:spLocks noGrp="1"/>
          </p:cNvSpPr>
          <p:nvPr>
            <p:ph type="body" sz="quarter" idx="13" hasCustomPrompt="1"/>
          </p:nvPr>
        </p:nvSpPr>
        <p:spPr>
          <a:xfrm>
            <a:off x="1196579" y="2383375"/>
            <a:ext cx="3484245" cy="1717357"/>
          </a:xfrm>
          <a:prstGeom prst="rect">
            <a:avLst/>
          </a:prstGeom>
        </p:spPr>
        <p:txBody>
          <a:bodyPr anchor="ctr"/>
          <a:lstStyle>
            <a:lvl1pPr marL="0" indent="0">
              <a:buNone/>
              <a:defRPr sz="4400" b="1">
                <a:solidFill>
                  <a:schemeClr val="tx1">
                    <a:lumMod val="50000"/>
                  </a:schemeClr>
                </a:solidFill>
                <a:latin typeface="+mj-lt"/>
                <a:ea typeface="Tahoma" panose="020B0604030504040204" pitchFamily="34" charset="0"/>
                <a:cs typeface="Tahoma" panose="020B0604030504040204" pitchFamily="34" charset="0"/>
              </a:defRPr>
            </a:lvl1pPr>
            <a:lvl2pPr>
              <a:buNone/>
              <a:defRPr/>
            </a:lvl2pPr>
            <a:lvl3pPr>
              <a:buNone/>
              <a:defRPr/>
            </a:lvl3pPr>
            <a:lvl4pPr>
              <a:buNone/>
              <a:defRPr/>
            </a:lvl4pPr>
            <a:lvl5pPr>
              <a:buNone/>
              <a:defRPr/>
            </a:lvl5pPr>
          </a:lstStyle>
          <a:p>
            <a:pPr lvl="0"/>
            <a:r>
              <a:rPr lang="en-US" sz="4400" dirty="0"/>
              <a:t>Insert Key Point Here</a:t>
            </a:r>
            <a:endParaRPr lang="en-US" dirty="0"/>
          </a:p>
        </p:txBody>
      </p:sp>
      <p:sp>
        <p:nvSpPr>
          <p:cNvPr id="5" name="Content Placeholder 4"/>
          <p:cNvSpPr>
            <a:spLocks noGrp="1"/>
          </p:cNvSpPr>
          <p:nvPr>
            <p:ph sz="quarter" idx="12" hasCustomPrompt="1"/>
          </p:nvPr>
        </p:nvSpPr>
        <p:spPr>
          <a:xfrm>
            <a:off x="5098750" y="1468280"/>
            <a:ext cx="3352800" cy="3547544"/>
          </a:xfrm>
          <a:prstGeom prst="roundRect">
            <a:avLst>
              <a:gd name="adj" fmla="val 13467"/>
            </a:avLst>
          </a:prstGeom>
          <a:solidFill>
            <a:schemeClr val="bg1"/>
          </a:solidFill>
          <a:ln w="38100">
            <a:solidFill>
              <a:schemeClr val="accent1"/>
            </a:solidFill>
          </a:ln>
          <a:effectLst>
            <a:glow rad="101600">
              <a:schemeClr val="accent1">
                <a:alpha val="60000"/>
              </a:schemeClr>
            </a:glow>
            <a:outerShdw blurRad="50800" dist="63500" dir="8100000" algn="tr" rotWithShape="0">
              <a:schemeClr val="tx1">
                <a:lumMod val="50000"/>
                <a:alpha val="60000"/>
              </a:schemeClr>
            </a:outerShdw>
          </a:effectLst>
        </p:spPr>
        <p:style>
          <a:lnRef idx="2">
            <a:schemeClr val="accent3"/>
          </a:lnRef>
          <a:fillRef idx="1">
            <a:schemeClr val="lt1"/>
          </a:fillRef>
          <a:effectRef idx="0">
            <a:schemeClr val="accent3"/>
          </a:effectRef>
          <a:fontRef idx="none"/>
        </p:style>
        <p:txBody>
          <a:bodyPr/>
          <a:lstStyle>
            <a:lvl1pPr marL="0" marR="0" indent="0" algn="ctr" defTabSz="820541" rtl="0" eaLnBrk="1" fontAlgn="auto" latinLnBrk="0" hangingPunct="1">
              <a:lnSpc>
                <a:spcPct val="100000"/>
              </a:lnSpc>
              <a:spcBef>
                <a:spcPct val="20000"/>
              </a:spcBef>
              <a:spcAft>
                <a:spcPts val="0"/>
              </a:spcAft>
              <a:buClrTx/>
              <a:buSzTx/>
              <a:buFont typeface="Arial" pitchFamily="34" charset="0"/>
              <a:buNone/>
              <a:tabLst/>
              <a:defRPr sz="2000" b="1" i="1" baseline="0">
                <a:solidFill>
                  <a:schemeClr val="tx1">
                    <a:lumMod val="50000"/>
                  </a:schemeClr>
                </a:solidFill>
                <a:effectLst/>
              </a:defRPr>
            </a:lvl1pPr>
          </a:lstStyle>
          <a:p>
            <a:pPr lvl="0"/>
            <a:r>
              <a:rPr lang="en-US" dirty="0"/>
              <a:t>Click to add image or other media</a:t>
            </a:r>
          </a:p>
        </p:txBody>
      </p:sp>
      <p:sp>
        <p:nvSpPr>
          <p:cNvPr id="3" name="Slide Number Placeholder 2"/>
          <p:cNvSpPr>
            <a:spLocks noGrp="1"/>
          </p:cNvSpPr>
          <p:nvPr>
            <p:ph type="sldNum" sz="quarter" idx="10"/>
          </p:nvPr>
        </p:nvSpPr>
        <p:spPr/>
        <p:txBody>
          <a:bodyPr/>
          <a:lstStyle/>
          <a:p>
            <a:fld id="{67BDF879-A2E0-4F70-BA76-E296807BF01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93884496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rebuchet-White-Text Only Content">
    <p:spTree>
      <p:nvGrpSpPr>
        <p:cNvPr id="1" name=""/>
        <p:cNvGrpSpPr/>
        <p:nvPr/>
      </p:nvGrpSpPr>
      <p:grpSpPr>
        <a:xfrm>
          <a:off x="0" y="0"/>
          <a:ext cx="0" cy="0"/>
          <a:chOff x="0" y="0"/>
          <a:chExt cx="0" cy="0"/>
        </a:xfrm>
      </p:grpSpPr>
      <p:sp>
        <p:nvSpPr>
          <p:cNvPr id="5" name="Rectangle 4" descr="&quot;&quot;"/>
          <p:cNvSpPr/>
          <p:nvPr userDrawn="1"/>
        </p:nvSpPr>
        <p:spPr>
          <a:xfrm>
            <a:off x="-1" y="1839951"/>
            <a:ext cx="9144001" cy="2804204"/>
          </a:xfrm>
          <a:prstGeom prst="rect">
            <a:avLst/>
          </a:prstGeom>
          <a:gradFill flip="none" rotWithShape="1">
            <a:gsLst>
              <a:gs pos="6000">
                <a:schemeClr val="bg2">
                  <a:lumMod val="75000"/>
                </a:schemeClr>
              </a:gs>
              <a:gs pos="3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defTabSz="410751" fontAlgn="base" hangingPunct="0">
              <a:spcBef>
                <a:spcPct val="0"/>
              </a:spcBef>
              <a:spcAft>
                <a:spcPct val="0"/>
              </a:spcAft>
            </a:pPr>
            <a:endParaRPr lang="en-US" sz="1266" dirty="0">
              <a:solidFill>
                <a:srgbClr val="FFFFFF"/>
              </a:solidFill>
              <a:sym typeface="Trebuchet MS" pitchFamily="-100" charset="0"/>
            </a:endParaRPr>
          </a:p>
        </p:txBody>
      </p:sp>
      <p:sp>
        <p:nvSpPr>
          <p:cNvPr id="11" name="Text Placeholder 11"/>
          <p:cNvSpPr>
            <a:spLocks noGrp="1"/>
          </p:cNvSpPr>
          <p:nvPr>
            <p:ph type="body" sz="quarter" idx="13" hasCustomPrompt="1"/>
          </p:nvPr>
        </p:nvSpPr>
        <p:spPr>
          <a:xfrm>
            <a:off x="1195864" y="2385298"/>
            <a:ext cx="3484245" cy="1717357"/>
          </a:xfrm>
          <a:prstGeom prst="rect">
            <a:avLst/>
          </a:prstGeom>
        </p:spPr>
        <p:txBody>
          <a:bodyPr anchor="ctr"/>
          <a:lstStyle>
            <a:lvl1pPr>
              <a:defRPr lang="en-US" sz="4400" b="1" dirty="0">
                <a:solidFill>
                  <a:schemeClr val="tx1">
                    <a:lumMod val="50000"/>
                  </a:schemeClr>
                </a:solidFill>
              </a:defRPr>
            </a:lvl1pPr>
          </a:lstStyle>
          <a:p>
            <a:pPr marL="0" lvl="0" indent="0">
              <a:buNone/>
            </a:pPr>
            <a:r>
              <a:rPr lang="en-US" sz="4400" dirty="0"/>
              <a:t>Insert Key Point Here</a:t>
            </a:r>
            <a:endParaRPr lang="en-US" dirty="0"/>
          </a:p>
        </p:txBody>
      </p:sp>
      <p:sp>
        <p:nvSpPr>
          <p:cNvPr id="10" name="Text Placeholder 9"/>
          <p:cNvSpPr>
            <a:spLocks noGrp="1"/>
          </p:cNvSpPr>
          <p:nvPr>
            <p:ph type="body" sz="quarter" idx="10" hasCustomPrompt="1"/>
          </p:nvPr>
        </p:nvSpPr>
        <p:spPr>
          <a:xfrm>
            <a:off x="4906026" y="874078"/>
            <a:ext cx="3738246" cy="2803842"/>
          </a:xfrm>
          <a:prstGeom prst="roundRect">
            <a:avLst/>
          </a:prstGeom>
          <a:ln w="38100">
            <a:solidFill>
              <a:schemeClr val="accent1"/>
            </a:solidFill>
          </a:ln>
          <a:effectLst>
            <a:glow rad="101600">
              <a:schemeClr val="accent1">
                <a:alpha val="60000"/>
              </a:schemeClr>
            </a:glow>
            <a:outerShdw blurRad="50800" dist="63500" dir="8100000" algn="tr" rotWithShape="0">
              <a:schemeClr val="tx1">
                <a:lumMod val="50000"/>
                <a:alpha val="60000"/>
              </a:schemeClr>
            </a:outerShdw>
          </a:effectLst>
        </p:spPr>
        <p:style>
          <a:lnRef idx="2">
            <a:schemeClr val="accent1"/>
          </a:lnRef>
          <a:fillRef idx="1">
            <a:schemeClr val="lt1"/>
          </a:fillRef>
          <a:effectRef idx="0">
            <a:schemeClr val="accent1"/>
          </a:effectRef>
          <a:fontRef idx="none"/>
        </p:style>
        <p:txBody>
          <a:bodyPr anchor="ctr"/>
          <a:lstStyle>
            <a:lvl1pPr marL="284149" indent="-284149">
              <a:buSzPct val="100000"/>
              <a:buFont typeface="Arial" panose="020B0604020202020204" pitchFamily="34" charset="0"/>
              <a:buChar char="•"/>
              <a:defRPr sz="3094">
                <a:solidFill>
                  <a:schemeClr val="tx1"/>
                </a:solidFill>
              </a:defRPr>
            </a:lvl1pPr>
          </a:lstStyle>
          <a:p>
            <a:pPr lvl="0"/>
            <a:r>
              <a:rPr lang="en-US" dirty="0"/>
              <a:t>Insert supporting text here</a:t>
            </a:r>
          </a:p>
        </p:txBody>
      </p:sp>
      <p:sp>
        <p:nvSpPr>
          <p:cNvPr id="6" name="Slide Number Placeholder 5"/>
          <p:cNvSpPr>
            <a:spLocks noGrp="1"/>
          </p:cNvSpPr>
          <p:nvPr>
            <p:ph type="sldNum" sz="quarter" idx="14"/>
          </p:nvPr>
        </p:nvSpPr>
        <p:spPr/>
        <p:txBody>
          <a:bodyPr/>
          <a:lstStyle/>
          <a:p>
            <a:fld id="{67BDF879-A2E0-4F70-BA76-E296807BF01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70043047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rebuchet-White-Text and Media Content">
    <p:spTree>
      <p:nvGrpSpPr>
        <p:cNvPr id="1" name=""/>
        <p:cNvGrpSpPr/>
        <p:nvPr/>
      </p:nvGrpSpPr>
      <p:grpSpPr>
        <a:xfrm>
          <a:off x="0" y="0"/>
          <a:ext cx="0" cy="0"/>
          <a:chOff x="0" y="0"/>
          <a:chExt cx="0" cy="0"/>
        </a:xfrm>
      </p:grpSpPr>
      <p:sp>
        <p:nvSpPr>
          <p:cNvPr id="5" name="Rectangle 4" descr="&quot;&quot;"/>
          <p:cNvSpPr/>
          <p:nvPr userDrawn="1"/>
        </p:nvSpPr>
        <p:spPr>
          <a:xfrm>
            <a:off x="1410891" y="4816914"/>
            <a:ext cx="7733110" cy="805333"/>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defTabSz="410751" fontAlgn="base" hangingPunct="0">
              <a:spcBef>
                <a:spcPct val="0"/>
              </a:spcBef>
              <a:spcAft>
                <a:spcPct val="0"/>
              </a:spcAft>
              <a:buFont typeface="Calibri" pitchFamily="34" charset="0"/>
              <a:buNone/>
            </a:pPr>
            <a:endParaRPr lang="en-US" sz="3200" dirty="0">
              <a:solidFill>
                <a:srgbClr val="4F5858">
                  <a:lumMod val="75000"/>
                  <a:lumOff val="25000"/>
                </a:srgbClr>
              </a:solidFill>
              <a:sym typeface="Trebuchet MS" pitchFamily="-100" charset="0"/>
            </a:endParaRPr>
          </a:p>
        </p:txBody>
      </p:sp>
      <p:sp>
        <p:nvSpPr>
          <p:cNvPr id="6" name="Rectangle 5" descr="&quot;&quot;"/>
          <p:cNvSpPr/>
          <p:nvPr userDrawn="1"/>
        </p:nvSpPr>
        <p:spPr>
          <a:xfrm>
            <a:off x="1410891" y="3271721"/>
            <a:ext cx="7733110" cy="805333"/>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defTabSz="410751" fontAlgn="base" hangingPunct="0">
              <a:spcBef>
                <a:spcPct val="0"/>
              </a:spcBef>
              <a:spcAft>
                <a:spcPct val="0"/>
              </a:spcAft>
              <a:buFont typeface="Calibri" pitchFamily="34" charset="0"/>
              <a:buNone/>
            </a:pPr>
            <a:endParaRPr lang="en-US" sz="3200" dirty="0">
              <a:solidFill>
                <a:srgbClr val="4F5858">
                  <a:lumMod val="75000"/>
                  <a:lumOff val="25000"/>
                </a:srgbClr>
              </a:solidFill>
              <a:sym typeface="Trebuchet MS" pitchFamily="-100" charset="0"/>
            </a:endParaRPr>
          </a:p>
        </p:txBody>
      </p:sp>
      <p:sp>
        <p:nvSpPr>
          <p:cNvPr id="7" name="Rectangle 6" descr="&quot;&quot;"/>
          <p:cNvSpPr/>
          <p:nvPr userDrawn="1"/>
        </p:nvSpPr>
        <p:spPr>
          <a:xfrm>
            <a:off x="1410891" y="1716643"/>
            <a:ext cx="7733110" cy="805333"/>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defTabSz="410751" fontAlgn="base" hangingPunct="0">
              <a:spcBef>
                <a:spcPct val="0"/>
              </a:spcBef>
              <a:spcAft>
                <a:spcPct val="0"/>
              </a:spcAft>
              <a:buFont typeface="Calibri" pitchFamily="34" charset="0"/>
              <a:buNone/>
            </a:pPr>
            <a:endParaRPr lang="en-US" sz="3200" dirty="0">
              <a:solidFill>
                <a:srgbClr val="4F5858">
                  <a:lumMod val="75000"/>
                  <a:lumOff val="25000"/>
                </a:srgbClr>
              </a:solidFill>
              <a:sym typeface="Trebuchet MS" pitchFamily="-100" charset="0"/>
            </a:endParaRPr>
          </a:p>
        </p:txBody>
      </p:sp>
      <p:sp>
        <p:nvSpPr>
          <p:cNvPr id="12" name="Text Placeholder 7"/>
          <p:cNvSpPr>
            <a:spLocks noGrp="1"/>
          </p:cNvSpPr>
          <p:nvPr>
            <p:ph type="body" sz="quarter" idx="15" hasCustomPrompt="1"/>
          </p:nvPr>
        </p:nvSpPr>
        <p:spPr>
          <a:xfrm>
            <a:off x="630079" y="160734"/>
            <a:ext cx="7888843" cy="816531"/>
          </a:xfrm>
          <a:prstGeom prst="rect">
            <a:avLst/>
          </a:prstGeom>
        </p:spPr>
        <p:txBody>
          <a:bodyPr vert="horz" lIns="91440" tIns="45720" rIns="91440" bIns="45720" rtlCol="0" anchor="ctr">
            <a:normAutofit/>
          </a:bodyPr>
          <a:lstStyle>
            <a:lvl1pPr>
              <a:defRPr lang="en-US" sz="4219" b="1" i="1" u="none" baseline="0" dirty="0">
                <a:solidFill>
                  <a:schemeClr val="tx1"/>
                </a:solidFill>
                <a:latin typeface="+mj-lt"/>
                <a:ea typeface="+mj-ea"/>
                <a:cs typeface="+mj-cs"/>
              </a:defRPr>
            </a:lvl1pPr>
          </a:lstStyle>
          <a:p>
            <a:pPr lvl="0" algn="ctr">
              <a:spcBef>
                <a:spcPct val="0"/>
              </a:spcBef>
            </a:pPr>
            <a:r>
              <a:rPr lang="en-US" dirty="0"/>
              <a:t>List 3 Main Concerns</a:t>
            </a:r>
          </a:p>
        </p:txBody>
      </p:sp>
      <p:sp>
        <p:nvSpPr>
          <p:cNvPr id="29" name="Content Placeholder 28"/>
          <p:cNvSpPr>
            <a:spLocks noGrp="1"/>
          </p:cNvSpPr>
          <p:nvPr>
            <p:ph sz="quarter" idx="25" hasCustomPrompt="1"/>
          </p:nvPr>
        </p:nvSpPr>
        <p:spPr>
          <a:xfrm>
            <a:off x="630079" y="1453869"/>
            <a:ext cx="2025253" cy="1330881"/>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000" i="1" baseline="0" dirty="0">
                <a:solidFill>
                  <a:schemeClr val="tx1"/>
                </a:solidFill>
                <a:effectLst/>
              </a:defRPr>
            </a:lvl1pPr>
          </a:lstStyle>
          <a:p>
            <a:pPr marL="0" lvl="0" indent="0" algn="ctr">
              <a:buNone/>
            </a:pPr>
            <a:r>
              <a:rPr lang="en-US" dirty="0"/>
              <a:t>Click to add image</a:t>
            </a:r>
          </a:p>
        </p:txBody>
      </p:sp>
      <p:sp>
        <p:nvSpPr>
          <p:cNvPr id="21" name="Text Placeholder 20"/>
          <p:cNvSpPr>
            <a:spLocks noGrp="1"/>
          </p:cNvSpPr>
          <p:nvPr>
            <p:ph type="body" sz="quarter" idx="20" hasCustomPrompt="1"/>
          </p:nvPr>
        </p:nvSpPr>
        <p:spPr>
          <a:xfrm>
            <a:off x="2963540" y="1716643"/>
            <a:ext cx="6191488" cy="842248"/>
          </a:xfrm>
          <a:prstGeom prst="rect">
            <a:avLst/>
          </a:prstGeom>
        </p:spPr>
        <p:txBody>
          <a:bodyPr anchor="ctr"/>
          <a:lstStyle>
            <a:lvl1pPr>
              <a:defRPr lang="en-US" sz="3094" dirty="0">
                <a:solidFill>
                  <a:schemeClr val="tx1">
                    <a:lumMod val="50000"/>
                  </a:schemeClr>
                </a:solidFill>
              </a:defRPr>
            </a:lvl1pPr>
          </a:lstStyle>
          <a:p>
            <a:pPr marL="401822" lvl="0" indent="-401822">
              <a:buFont typeface="Calibri" panose="020F0502020204030204" pitchFamily="34" charset="0"/>
              <a:buChar char="→"/>
            </a:pPr>
            <a:r>
              <a:rPr lang="en-US" dirty="0"/>
              <a:t>Click to add text</a:t>
            </a:r>
          </a:p>
        </p:txBody>
      </p:sp>
      <p:sp>
        <p:nvSpPr>
          <p:cNvPr id="30" name="Content Placeholder 28"/>
          <p:cNvSpPr>
            <a:spLocks noGrp="1"/>
          </p:cNvSpPr>
          <p:nvPr>
            <p:ph sz="quarter" idx="26" hasCustomPrompt="1"/>
          </p:nvPr>
        </p:nvSpPr>
        <p:spPr>
          <a:xfrm>
            <a:off x="626507" y="3008947"/>
            <a:ext cx="2025253" cy="1330881"/>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000" i="1" baseline="0" dirty="0">
                <a:solidFill>
                  <a:schemeClr val="tx1"/>
                </a:solidFill>
                <a:effectLst/>
              </a:defRPr>
            </a:lvl1pPr>
          </a:lstStyle>
          <a:p>
            <a:pPr marL="0" lvl="0" indent="0" algn="ctr">
              <a:buNone/>
            </a:pPr>
            <a:r>
              <a:rPr lang="en-US" dirty="0"/>
              <a:t>Click to add image</a:t>
            </a:r>
          </a:p>
        </p:txBody>
      </p:sp>
      <p:sp>
        <p:nvSpPr>
          <p:cNvPr id="23" name="Text Placeholder 22"/>
          <p:cNvSpPr>
            <a:spLocks noGrp="1"/>
          </p:cNvSpPr>
          <p:nvPr>
            <p:ph type="body" sz="quarter" idx="21" hasCustomPrompt="1"/>
          </p:nvPr>
        </p:nvSpPr>
        <p:spPr>
          <a:xfrm>
            <a:off x="2963540" y="3253264"/>
            <a:ext cx="6191488" cy="842248"/>
          </a:xfrm>
          <a:prstGeom prst="rect">
            <a:avLst/>
          </a:prstGeom>
        </p:spPr>
        <p:txBody>
          <a:bodyPr anchor="ctr"/>
          <a:lstStyle>
            <a:lvl1pPr>
              <a:defRPr lang="en-US" sz="3094" dirty="0">
                <a:solidFill>
                  <a:schemeClr val="tx1">
                    <a:lumMod val="50000"/>
                  </a:schemeClr>
                </a:solidFill>
              </a:defRPr>
            </a:lvl1pPr>
          </a:lstStyle>
          <a:p>
            <a:pPr marL="401822" lvl="0" indent="-401822">
              <a:buFont typeface="Calibri" panose="020F0502020204030204" pitchFamily="34" charset="0"/>
              <a:buChar char="→"/>
            </a:pPr>
            <a:r>
              <a:rPr lang="en-US" dirty="0"/>
              <a:t>Click to add text</a:t>
            </a:r>
          </a:p>
        </p:txBody>
      </p:sp>
      <p:sp>
        <p:nvSpPr>
          <p:cNvPr id="31" name="Content Placeholder 28"/>
          <p:cNvSpPr>
            <a:spLocks noGrp="1"/>
          </p:cNvSpPr>
          <p:nvPr>
            <p:ph sz="quarter" idx="27" hasCustomPrompt="1"/>
          </p:nvPr>
        </p:nvSpPr>
        <p:spPr>
          <a:xfrm>
            <a:off x="626507" y="4554140"/>
            <a:ext cx="2025253" cy="1330881"/>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000" i="1" baseline="0" dirty="0">
                <a:solidFill>
                  <a:schemeClr val="tx1"/>
                </a:solidFill>
                <a:effectLst/>
              </a:defRPr>
            </a:lvl1pPr>
          </a:lstStyle>
          <a:p>
            <a:pPr marL="0" lvl="0" indent="0" algn="ctr">
              <a:buNone/>
            </a:pPr>
            <a:r>
              <a:rPr lang="en-US" dirty="0"/>
              <a:t>Click to add image</a:t>
            </a:r>
          </a:p>
        </p:txBody>
      </p:sp>
      <p:sp>
        <p:nvSpPr>
          <p:cNvPr id="4" name="Text Placeholder 3"/>
          <p:cNvSpPr>
            <a:spLocks noGrp="1"/>
          </p:cNvSpPr>
          <p:nvPr>
            <p:ph type="body" sz="quarter" idx="19" hasCustomPrompt="1"/>
          </p:nvPr>
        </p:nvSpPr>
        <p:spPr>
          <a:xfrm>
            <a:off x="2963540" y="4798457"/>
            <a:ext cx="6191488" cy="842248"/>
          </a:xfrm>
          <a:prstGeom prst="rect">
            <a:avLst/>
          </a:prstGeom>
        </p:spPr>
        <p:txBody>
          <a:bodyPr anchor="ctr"/>
          <a:lstStyle>
            <a:lvl1pPr marL="401822" indent="-401822">
              <a:buFont typeface="Calibri" panose="020F0502020204030204" pitchFamily="34" charset="0"/>
              <a:buChar char="→"/>
              <a:defRPr sz="3094">
                <a:solidFill>
                  <a:schemeClr val="tx1">
                    <a:lumMod val="50000"/>
                  </a:schemeClr>
                </a:solidFill>
              </a:defRPr>
            </a:lvl1pPr>
          </a:lstStyle>
          <a:p>
            <a:pPr lvl="0"/>
            <a:r>
              <a:rPr lang="en-US" dirty="0"/>
              <a:t>Click to add text</a:t>
            </a:r>
          </a:p>
        </p:txBody>
      </p:sp>
      <p:sp>
        <p:nvSpPr>
          <p:cNvPr id="3" name="Slide Number Placeholder 2"/>
          <p:cNvSpPr>
            <a:spLocks noGrp="1"/>
          </p:cNvSpPr>
          <p:nvPr>
            <p:ph type="sldNum" sz="quarter" idx="10"/>
          </p:nvPr>
        </p:nvSpPr>
        <p:spPr/>
        <p:txBody>
          <a:bodyPr/>
          <a:lstStyle/>
          <a:p>
            <a:fld id="{67BDF879-A2E0-4F70-BA76-E296807BF01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88256662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rebuchet-White-Text and Media">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390674" y="474859"/>
            <a:ext cx="3809760" cy="5407104"/>
          </a:xfrm>
          <a:prstGeom prst="rect">
            <a:avLst/>
          </a:prstGeom>
        </p:spPr>
        <p:txBody>
          <a:bodyPr anchor="ctr"/>
          <a:lstStyle>
            <a:lvl1pPr marL="0" indent="0">
              <a:defRPr sz="3797" b="0" baseline="0">
                <a:solidFill>
                  <a:schemeClr val="tx1"/>
                </a:solidFill>
              </a:defRPr>
            </a:lvl1pPr>
          </a:lstStyle>
          <a:p>
            <a:pPr lvl="0"/>
            <a:r>
              <a:rPr lang="en-US" dirty="0"/>
              <a:t>Click to enter a relevant quote</a:t>
            </a:r>
          </a:p>
        </p:txBody>
      </p:sp>
      <p:sp>
        <p:nvSpPr>
          <p:cNvPr id="7" name="Content Placeholder 5"/>
          <p:cNvSpPr>
            <a:spLocks noGrp="1"/>
          </p:cNvSpPr>
          <p:nvPr>
            <p:ph sz="quarter" idx="11" hasCustomPrompt="1"/>
          </p:nvPr>
        </p:nvSpPr>
        <p:spPr>
          <a:xfrm>
            <a:off x="4484070" y="0"/>
            <a:ext cx="4343400" cy="6356822"/>
          </a:xfrm>
          <a:prstGeom prst="roundRect">
            <a:avLst>
              <a:gd name="adj" fmla="val 2517"/>
            </a:avLst>
          </a:prstGeom>
          <a:solidFill>
            <a:schemeClr val="tx2">
              <a:lumMod val="20000"/>
              <a:lumOff val="80000"/>
            </a:schemeClr>
          </a:solidFill>
          <a:effectLst>
            <a:outerShdw blurRad="50800" dist="63500" dir="8100000" algn="tr" rotWithShape="0">
              <a:schemeClr val="tx1">
                <a:lumMod val="50000"/>
                <a:alpha val="60000"/>
              </a:schemeClr>
            </a:outerShdw>
            <a:reflection blurRad="6350" stA="52000" endA="300" endPos="35000" dir="5400000" sy="-100000" algn="bl" rotWithShape="0"/>
          </a:effectLst>
        </p:spPr>
        <p:txBody>
          <a:bodyPr anchor="ctr"/>
          <a:lstStyle>
            <a:lvl1pPr algn="ctr">
              <a:buNone/>
              <a:defRPr sz="5625" b="1" i="1" baseline="0">
                <a:solidFill>
                  <a:schemeClr val="tx1"/>
                </a:solidFill>
              </a:defRPr>
            </a:lvl1pPr>
          </a:lstStyle>
          <a:p>
            <a:pPr lvl="0"/>
            <a:r>
              <a:rPr lang="en-US" sz="2000" b="1" i="1" dirty="0"/>
              <a:t>Click to insert image</a:t>
            </a:r>
            <a:endParaRPr lang="en-US" dirty="0"/>
          </a:p>
        </p:txBody>
      </p:sp>
      <p:sp>
        <p:nvSpPr>
          <p:cNvPr id="5" name="Slide Number Placeholder 4"/>
          <p:cNvSpPr>
            <a:spLocks noGrp="1"/>
          </p:cNvSpPr>
          <p:nvPr>
            <p:ph type="sldNum" sz="quarter" idx="12"/>
          </p:nvPr>
        </p:nvSpPr>
        <p:spPr/>
        <p:txBody>
          <a:bodyPr/>
          <a:lstStyle/>
          <a:p>
            <a:fld id="{67BDF879-A2E0-4F70-BA76-E296807BF01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30966100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rebuchet-White-Text and Images">
    <p:spTree>
      <p:nvGrpSpPr>
        <p:cNvPr id="1" name=""/>
        <p:cNvGrpSpPr/>
        <p:nvPr/>
      </p:nvGrpSpPr>
      <p:grpSpPr>
        <a:xfrm>
          <a:off x="0" y="0"/>
          <a:ext cx="0" cy="0"/>
          <a:chOff x="0" y="0"/>
          <a:chExt cx="0" cy="0"/>
        </a:xfrm>
      </p:grpSpPr>
      <p:sp>
        <p:nvSpPr>
          <p:cNvPr id="11" name="Text Placeholder 7"/>
          <p:cNvSpPr>
            <a:spLocks noGrp="1"/>
          </p:cNvSpPr>
          <p:nvPr>
            <p:ph type="body" sz="quarter" idx="15" hasCustomPrompt="1"/>
          </p:nvPr>
        </p:nvSpPr>
        <p:spPr>
          <a:xfrm>
            <a:off x="630079" y="642937"/>
            <a:ext cx="7888843" cy="816531"/>
          </a:xfrm>
          <a:prstGeom prst="rect">
            <a:avLst/>
          </a:prstGeom>
        </p:spPr>
        <p:txBody>
          <a:bodyPr vert="horz" lIns="91440" tIns="45720" rIns="91440" bIns="45720" rtlCol="0" anchor="ctr">
            <a:normAutofit/>
          </a:bodyPr>
          <a:lstStyle>
            <a:lvl1pPr>
              <a:defRPr lang="en-US" sz="4219" b="1" i="1" u="none" baseline="0" dirty="0">
                <a:solidFill>
                  <a:schemeClr val="tx1"/>
                </a:solidFill>
                <a:latin typeface="+mj-lt"/>
                <a:ea typeface="+mj-ea"/>
                <a:cs typeface="+mj-cs"/>
              </a:defRPr>
            </a:lvl1pPr>
          </a:lstStyle>
          <a:p>
            <a:pPr lvl="0" algn="ctr">
              <a:spcBef>
                <a:spcPct val="0"/>
              </a:spcBef>
            </a:pPr>
            <a:r>
              <a:rPr lang="en-US" dirty="0"/>
              <a:t>Click to edit title</a:t>
            </a:r>
          </a:p>
        </p:txBody>
      </p:sp>
      <p:sp>
        <p:nvSpPr>
          <p:cNvPr id="5" name="Content Placeholder 4"/>
          <p:cNvSpPr>
            <a:spLocks noGrp="1"/>
          </p:cNvSpPr>
          <p:nvPr>
            <p:ph sz="quarter" idx="11" hasCustomPrompt="1"/>
          </p:nvPr>
        </p:nvSpPr>
        <p:spPr>
          <a:xfrm>
            <a:off x="369180" y="1716643"/>
            <a:ext cx="4461510" cy="3673475"/>
          </a:xfrm>
          <a:prstGeom prst="roundRect">
            <a:avLst>
              <a:gd name="adj" fmla="val 7126"/>
            </a:avLst>
          </a:prstGeom>
          <a:ln>
            <a:solidFill>
              <a:schemeClr val="accent1">
                <a:lumMod val="75000"/>
              </a:schemeClr>
            </a:solidFill>
          </a:ln>
          <a:effectLst>
            <a:glow rad="63500">
              <a:schemeClr val="accent1">
                <a:satMod val="175000"/>
                <a:alpha val="40000"/>
              </a:schemeClr>
            </a:glow>
            <a:outerShdw blurRad="50800" dist="63500" dir="8100000" algn="tr" rotWithShape="0">
              <a:schemeClr val="tx1">
                <a:lumMod val="50000"/>
                <a:alpha val="60000"/>
              </a:schemeClr>
            </a:outerShdw>
          </a:effectLst>
        </p:spPr>
        <p:style>
          <a:lnRef idx="2">
            <a:schemeClr val="accent6"/>
          </a:lnRef>
          <a:fillRef idx="1">
            <a:schemeClr val="lt1"/>
          </a:fillRef>
          <a:effectRef idx="0">
            <a:schemeClr val="accent6"/>
          </a:effectRef>
          <a:fontRef idx="none"/>
        </p:style>
        <p:txBody>
          <a:bodyPr/>
          <a:lstStyle>
            <a:lvl1pPr algn="ctr">
              <a:buNone/>
              <a:defRPr sz="2000" b="1" i="1"/>
            </a:lvl1pPr>
            <a:lvl2pPr>
              <a:buNone/>
              <a:defRPr i="1"/>
            </a:lvl2pPr>
            <a:lvl3pPr>
              <a:buNone/>
              <a:defRPr i="1"/>
            </a:lvl3pPr>
            <a:lvl4pPr>
              <a:buNone/>
              <a:defRPr i="1"/>
            </a:lvl4pPr>
            <a:lvl5pPr>
              <a:buNone/>
              <a:defRPr i="1"/>
            </a:lvl5pPr>
          </a:lstStyle>
          <a:p>
            <a:pPr lvl="0"/>
            <a:r>
              <a:rPr lang="en-US" sz="2000" i="1" dirty="0"/>
              <a:t>Insert image or Clip Art</a:t>
            </a:r>
            <a:endParaRPr lang="en-US" dirty="0"/>
          </a:p>
        </p:txBody>
      </p:sp>
      <p:sp>
        <p:nvSpPr>
          <p:cNvPr id="4" name="Text Placeholder 3"/>
          <p:cNvSpPr>
            <a:spLocks noGrp="1"/>
          </p:cNvSpPr>
          <p:nvPr>
            <p:ph type="body" sz="quarter" idx="16"/>
          </p:nvPr>
        </p:nvSpPr>
        <p:spPr>
          <a:xfrm>
            <a:off x="5107781" y="1716643"/>
            <a:ext cx="3696891" cy="3673475"/>
          </a:xfrm>
          <a:prstGeom prst="rect">
            <a:avLst/>
          </a:prstGeom>
        </p:spPr>
        <p:txBody>
          <a:bodyPr/>
          <a:lstStyle>
            <a:lvl1pPr>
              <a:defRPr lang="en-US" sz="2531" baseline="0" smtClean="0">
                <a:solidFill>
                  <a:schemeClr val="tx1"/>
                </a:solidFill>
              </a:defRPr>
            </a:lvl1pPr>
            <a:lvl2pPr>
              <a:defRPr lang="en-US" sz="2250" baseline="0" smtClean="0">
                <a:solidFill>
                  <a:schemeClr val="tx1"/>
                </a:solidFill>
              </a:defRPr>
            </a:lvl2pPr>
            <a:lvl3pPr>
              <a:defRPr lang="en-US" sz="1969" smtClean="0">
                <a:solidFill>
                  <a:schemeClr val="tx1"/>
                </a:solidFill>
              </a:defRPr>
            </a:lvl3pPr>
            <a:lvl4pPr>
              <a:defRPr lang="en-US" sz="1687" smtClean="0">
                <a:solidFill>
                  <a:schemeClr val="tx1"/>
                </a:solidFill>
              </a:defRPr>
            </a:lvl4pPr>
            <a:lvl5pPr>
              <a:defRPr lang="en-US">
                <a:solidFill>
                  <a:schemeClr val="bg1"/>
                </a:solidFill>
              </a:defRPr>
            </a:lvl5pPr>
          </a:lstStyle>
          <a:p>
            <a:pPr lvl="0">
              <a:spcBef>
                <a:spcPts val="540"/>
              </a:spcBef>
              <a:buFont typeface="Arial" panose="020B0604020202020204" pitchFamily="34" charset="0"/>
              <a:buChar char="•"/>
            </a:pPr>
            <a:r>
              <a:rPr lang="en-US" dirty="0"/>
              <a:t>Click to edit Master text styles</a:t>
            </a:r>
          </a:p>
          <a:p>
            <a:pPr marL="562550" lvl="1" indent="-241093">
              <a:spcBef>
                <a:spcPts val="540"/>
              </a:spcBef>
              <a:buSzPct val="75000"/>
              <a:buFont typeface="Wingdings" panose="05000000000000000000" pitchFamily="2" charset="2"/>
              <a:buChar char="Ø"/>
            </a:pPr>
            <a:r>
              <a:rPr lang="en-US" dirty="0"/>
              <a:t>Second level</a:t>
            </a:r>
          </a:p>
          <a:p>
            <a:pPr marL="843825" lvl="2" indent="-200911">
              <a:spcBef>
                <a:spcPts val="540"/>
              </a:spcBef>
              <a:buSzPct val="75000"/>
              <a:buFont typeface="Wingdings" panose="05000000000000000000" pitchFamily="2" charset="2"/>
              <a:buChar char="§"/>
            </a:pPr>
            <a:r>
              <a:rPr lang="en-US" dirty="0"/>
              <a:t>Third level</a:t>
            </a:r>
          </a:p>
          <a:p>
            <a:pPr marL="1041388" lvl="3" indent="-154032">
              <a:spcBef>
                <a:spcPts val="540"/>
              </a:spcBef>
              <a:buFont typeface="Arial" panose="020B0604020202020204" pitchFamily="34" charset="0"/>
              <a:buChar char="•"/>
            </a:pPr>
            <a:r>
              <a:rPr lang="en-US" dirty="0"/>
              <a:t>Fourth level</a:t>
            </a:r>
          </a:p>
        </p:txBody>
      </p:sp>
      <p:sp>
        <p:nvSpPr>
          <p:cNvPr id="3" name="Slide Number Placeholder 2"/>
          <p:cNvSpPr>
            <a:spLocks noGrp="1"/>
          </p:cNvSpPr>
          <p:nvPr>
            <p:ph type="sldNum" sz="quarter" idx="10"/>
          </p:nvPr>
        </p:nvSpPr>
        <p:spPr/>
        <p:txBody>
          <a:bodyPr/>
          <a:lstStyle/>
          <a:p>
            <a:fld id="{67BDF879-A2E0-4F70-BA76-E296807BF01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89427785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rebuchet-White-Contact Info">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446485" y="642937"/>
            <a:ext cx="8251031" cy="816531"/>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lvl1pPr>
          </a:lstStyle>
          <a:p>
            <a:pPr lvl="0"/>
            <a:r>
              <a:rPr lang="en-US" dirty="0">
                <a:sym typeface="Trebuchet MS" pitchFamily="-100" charset="0"/>
              </a:rPr>
              <a:t>Click to add Contact Info</a:t>
            </a:r>
          </a:p>
        </p:txBody>
      </p:sp>
      <p:sp>
        <p:nvSpPr>
          <p:cNvPr id="2" name="Slide Number Placeholder 1"/>
          <p:cNvSpPr>
            <a:spLocks noGrp="1"/>
          </p:cNvSpPr>
          <p:nvPr>
            <p:ph type="sldNum" sz="quarter" idx="10"/>
          </p:nvPr>
        </p:nvSpPr>
        <p:spPr/>
        <p:txBody>
          <a:bodyPr/>
          <a:lstStyle/>
          <a:p>
            <a:fld id="{88E71DEA-C72C-42CF-90F7-E467E0733BC8}" type="slidenum">
              <a:rPr lang="en-US" smtClean="0">
                <a:solidFill>
                  <a:srgbClr val="FFFFFF"/>
                </a:solidFill>
              </a:rPr>
              <a:pPr/>
              <a:t>‹#›</a:t>
            </a:fld>
            <a:endParaRPr lang="en-US" dirty="0">
              <a:solidFill>
                <a:srgbClr val="FFFFFF"/>
              </a:solidFill>
            </a:endParaRPr>
          </a:p>
        </p:txBody>
      </p:sp>
      <p:sp>
        <p:nvSpPr>
          <p:cNvPr id="11" name="Text Placeholder 10"/>
          <p:cNvSpPr>
            <a:spLocks noGrp="1"/>
          </p:cNvSpPr>
          <p:nvPr>
            <p:ph type="body" sz="quarter" idx="12" hasCustomPrompt="1"/>
          </p:nvPr>
        </p:nvSpPr>
        <p:spPr>
          <a:xfrm>
            <a:off x="446485" y="2143125"/>
            <a:ext cx="8251031" cy="2571750"/>
          </a:xfrm>
          <a:prstGeom prst="rect">
            <a:avLst/>
          </a:prstGeom>
        </p:spPr>
        <p:txBody>
          <a:bodyPr anchor="ctr"/>
          <a:lstStyle>
            <a:lvl1pPr algn="ctr">
              <a:spcBef>
                <a:spcPts val="0"/>
              </a:spcBef>
              <a:defRPr sz="2531" b="0" baseline="0">
                <a:solidFill>
                  <a:schemeClr val="tx1"/>
                </a:solidFill>
              </a:defRPr>
            </a:lvl1pPr>
          </a:lstStyle>
          <a:p>
            <a:pPr lvl="0"/>
            <a:r>
              <a:rPr lang="en-US" b="1" dirty="0"/>
              <a:t>Contact Name #1 (required)</a:t>
            </a:r>
          </a:p>
          <a:p>
            <a:pPr lvl="0"/>
            <a:r>
              <a:rPr lang="en-US" b="0" dirty="0"/>
              <a:t>Position</a:t>
            </a:r>
          </a:p>
          <a:p>
            <a:pPr lvl="0"/>
            <a:r>
              <a:rPr lang="en-US" b="0" dirty="0"/>
              <a:t>Email address</a:t>
            </a:r>
          </a:p>
          <a:p>
            <a:pPr lvl="0"/>
            <a:endParaRPr lang="en-US" b="0" dirty="0"/>
          </a:p>
          <a:p>
            <a:pPr lvl="0"/>
            <a:r>
              <a:rPr lang="en-US" b="1" dirty="0"/>
              <a:t>Contact Name #2 (optional)</a:t>
            </a:r>
          </a:p>
          <a:p>
            <a:pPr lvl="0"/>
            <a:r>
              <a:rPr lang="en-US" b="0" dirty="0"/>
              <a:t>Position</a:t>
            </a:r>
          </a:p>
          <a:p>
            <a:pPr lvl="0"/>
            <a:r>
              <a:rPr lang="en-US" b="0" dirty="0"/>
              <a:t>Email address</a:t>
            </a:r>
            <a:endParaRPr lang="en-US" dirty="0"/>
          </a:p>
        </p:txBody>
      </p:sp>
    </p:spTree>
    <p:extLst>
      <p:ext uri="{BB962C8B-B14F-4D97-AF65-F5344CB8AC3E}">
        <p14:creationId xmlns:p14="http://schemas.microsoft.com/office/powerpoint/2010/main" val="287033383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rebuchet-White-Questions">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446485" y="642937"/>
            <a:ext cx="8251031" cy="816531"/>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lvl1pPr>
          </a:lstStyle>
          <a:p>
            <a:pPr lvl="0"/>
            <a:r>
              <a:rPr lang="en-US" dirty="0">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88E71DEA-C72C-42CF-90F7-E467E0733BC8}" type="slidenum">
              <a:rPr lang="en-US" smtClean="0">
                <a:solidFill>
                  <a:srgbClr val="FFFFFF"/>
                </a:solidFill>
              </a:rPr>
              <a:pPr/>
              <a:t>‹#›</a:t>
            </a:fld>
            <a:endParaRPr lang="en-US" dirty="0">
              <a:solidFill>
                <a:srgbClr val="FFFFFF"/>
              </a:solidFill>
            </a:endParaRPr>
          </a:p>
        </p:txBody>
      </p:sp>
      <p:pic>
        <p:nvPicPr>
          <p:cNvPr id="3" name="Picture 2" descr="Icon graphic of a person raising their hand to ask a question"/>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46484" y="1607344"/>
            <a:ext cx="4500563" cy="4500563"/>
          </a:xfrm>
          <a:prstGeom prst="rect">
            <a:avLst/>
          </a:prstGeom>
        </p:spPr>
      </p:pic>
    </p:spTree>
    <p:extLst>
      <p:ext uri="{BB962C8B-B14F-4D97-AF65-F5344CB8AC3E}">
        <p14:creationId xmlns:p14="http://schemas.microsoft.com/office/powerpoint/2010/main" val="21700417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stSlide">
    <p:spTree>
      <p:nvGrpSpPr>
        <p:cNvPr id="1" name=""/>
        <p:cNvGrpSpPr/>
        <p:nvPr/>
      </p:nvGrpSpPr>
      <p:grpSpPr>
        <a:xfrm>
          <a:off x="0" y="0"/>
          <a:ext cx="0" cy="0"/>
          <a:chOff x="0" y="0"/>
          <a:chExt cx="0" cy="0"/>
        </a:xfrm>
      </p:grpSpPr>
      <p:sp>
        <p:nvSpPr>
          <p:cNvPr id="6" name="Rectangle 5"/>
          <p:cNvSpPr/>
          <p:nvPr userDrawn="1"/>
        </p:nvSpPr>
        <p:spPr>
          <a:xfrm>
            <a:off x="0" y="5670563"/>
            <a:ext cx="9144000" cy="1198563"/>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prstClr val="white"/>
              </a:solidFill>
              <a:latin typeface="Arial"/>
            </a:endParaRPr>
          </a:p>
        </p:txBody>
      </p:sp>
      <p:sp>
        <p:nvSpPr>
          <p:cNvPr id="7" name="Rectangle 6"/>
          <p:cNvSpPr/>
          <p:nvPr userDrawn="1"/>
        </p:nvSpPr>
        <p:spPr>
          <a:xfrm>
            <a:off x="0" y="5545138"/>
            <a:ext cx="9144000" cy="125412"/>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914400">
              <a:defRPr/>
            </a:pPr>
            <a:endParaRPr lang="en-US" dirty="0">
              <a:solidFill>
                <a:prstClr val="white"/>
              </a:solidFill>
              <a:latin typeface="Arial"/>
            </a:endParaRPr>
          </a:p>
        </p:txBody>
      </p:sp>
      <p:pic>
        <p:nvPicPr>
          <p:cNvPr id="8"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86688" y="6338901"/>
            <a:ext cx="1296591" cy="439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 Placeholder 11"/>
          <p:cNvSpPr>
            <a:spLocks noGrp="1"/>
          </p:cNvSpPr>
          <p:nvPr>
            <p:ph type="body" sz="quarter" idx="10"/>
          </p:nvPr>
        </p:nvSpPr>
        <p:spPr>
          <a:xfrm>
            <a:off x="458934" y="982089"/>
            <a:ext cx="5283994" cy="511175"/>
          </a:xfrm>
          <a:prstGeom prst="rect">
            <a:avLst/>
          </a:prstGeom>
        </p:spPr>
        <p:txBody>
          <a:bodyPr/>
          <a:lstStyle>
            <a:lvl1pPr marL="0" indent="0">
              <a:buNone/>
              <a:defRPr sz="3200" b="1" baseline="0"/>
            </a:lvl1pPr>
          </a:lstStyle>
          <a:p>
            <a:pPr lvl="0"/>
            <a:r>
              <a:rPr lang="en-US" smtClean="0"/>
              <a:t>Click to edit Master text styles</a:t>
            </a:r>
          </a:p>
        </p:txBody>
      </p:sp>
      <p:sp>
        <p:nvSpPr>
          <p:cNvPr id="3" name="Text Placeholder 2"/>
          <p:cNvSpPr>
            <a:spLocks noGrp="1"/>
          </p:cNvSpPr>
          <p:nvPr>
            <p:ph type="body" sz="quarter" idx="11"/>
          </p:nvPr>
        </p:nvSpPr>
        <p:spPr>
          <a:xfrm>
            <a:off x="458940" y="1905013"/>
            <a:ext cx="2165395" cy="473609"/>
          </a:xfrm>
          <a:prstGeom prst="rect">
            <a:avLst/>
          </a:prstGeom>
        </p:spPr>
        <p:txBody>
          <a:bodyPr/>
          <a:lstStyle>
            <a:lvl1pPr marL="0" indent="0">
              <a:buNone/>
              <a:defRPr sz="2400" b="1" i="1" baseline="0">
                <a:solidFill>
                  <a:schemeClr val="tx1"/>
                </a:solidFill>
              </a:defRPr>
            </a:lvl1pPr>
          </a:lstStyle>
          <a:p>
            <a:pPr lvl="0"/>
            <a:r>
              <a:rPr lang="en-US" smtClean="0"/>
              <a:t>Click to edit Master text styles</a:t>
            </a:r>
          </a:p>
        </p:txBody>
      </p:sp>
      <p:sp>
        <p:nvSpPr>
          <p:cNvPr id="5" name="Text Placeholder 4"/>
          <p:cNvSpPr>
            <a:spLocks noGrp="1"/>
          </p:cNvSpPr>
          <p:nvPr>
            <p:ph type="body" sz="quarter" idx="12"/>
          </p:nvPr>
        </p:nvSpPr>
        <p:spPr>
          <a:xfrm>
            <a:off x="458940" y="2406183"/>
            <a:ext cx="2349103" cy="768350"/>
          </a:xfrm>
          <a:prstGeom prst="rect">
            <a:avLst/>
          </a:prstGeom>
        </p:spPr>
        <p:txBody>
          <a:bodyPr/>
          <a:lstStyle>
            <a:lvl1pPr marL="0" indent="0">
              <a:buNone/>
              <a:defRPr sz="2400" baseline="0">
                <a:solidFill>
                  <a:srgbClr val="503278"/>
                </a:solidFill>
              </a:defRPr>
            </a:lvl1pPr>
          </a:lstStyle>
          <a:p>
            <a:pPr lvl="0"/>
            <a:r>
              <a:rPr lang="en-US" smtClean="0"/>
              <a:t>Click to edit Master text styles</a:t>
            </a:r>
          </a:p>
        </p:txBody>
      </p:sp>
    </p:spTree>
    <p:extLst>
      <p:ext uri="{BB962C8B-B14F-4D97-AF65-F5344CB8AC3E}">
        <p14:creationId xmlns:p14="http://schemas.microsoft.com/office/powerpoint/2010/main" val="143351842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rebuchet-White-Questions-2">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446485" y="642937"/>
            <a:ext cx="8251031" cy="816531"/>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lvl1pPr>
          </a:lstStyle>
          <a:p>
            <a:pPr lvl="0"/>
            <a:r>
              <a:rPr lang="en-US" dirty="0">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88E71DEA-C72C-42CF-90F7-E467E0733BC8}" type="slidenum">
              <a:rPr lang="en-US" smtClean="0">
                <a:solidFill>
                  <a:srgbClr val="FFFFFF"/>
                </a:solidFill>
              </a:rPr>
              <a:pPr/>
              <a:t>‹#›</a:t>
            </a:fld>
            <a:endParaRPr lang="en-US" dirty="0">
              <a:solidFill>
                <a:srgbClr val="FFFFFF"/>
              </a:solidFill>
            </a:endParaRPr>
          </a:p>
        </p:txBody>
      </p:sp>
      <p:pic>
        <p:nvPicPr>
          <p:cNvPr id="4" name="Picture 3" descr="Icon graphic of two people, a speech bubble, and a question mark"/>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7914" t="24460" r="8633" b="13669"/>
          <a:stretch/>
        </p:blipFill>
        <p:spPr>
          <a:xfrm>
            <a:off x="1464469" y="1523762"/>
            <a:ext cx="6215063" cy="4607719"/>
          </a:xfrm>
          <a:prstGeom prst="rect">
            <a:avLst/>
          </a:prstGeom>
        </p:spPr>
      </p:pic>
    </p:spTree>
    <p:extLst>
      <p:ext uri="{BB962C8B-B14F-4D97-AF65-F5344CB8AC3E}">
        <p14:creationId xmlns:p14="http://schemas.microsoft.com/office/powerpoint/2010/main" val="128702512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rebuchet-White-Questions-3">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446485" y="642937"/>
            <a:ext cx="8251031" cy="816531"/>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lvl1pPr>
          </a:lstStyle>
          <a:p>
            <a:pPr lvl="0"/>
            <a:r>
              <a:rPr lang="en-US" dirty="0">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88E71DEA-C72C-42CF-90F7-E467E0733BC8}" type="slidenum">
              <a:rPr lang="en-US" smtClean="0">
                <a:solidFill>
                  <a:srgbClr val="FFFFFF"/>
                </a:solidFill>
              </a:rPr>
              <a:pPr/>
              <a:t>‹#›</a:t>
            </a:fld>
            <a:endParaRPr lang="en-US" dirty="0">
              <a:solidFill>
                <a:srgbClr val="FFFFFF"/>
              </a:solidFill>
            </a:endParaRPr>
          </a:p>
        </p:txBody>
      </p:sp>
      <p:pic>
        <p:nvPicPr>
          <p:cNvPr id="6" name="Picture 5" descr="Icon graphic of a speech bubble containing a question mark"/>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839516" y="1071562"/>
            <a:ext cx="5464969" cy="5464969"/>
          </a:xfrm>
          <a:prstGeom prst="rect">
            <a:avLst/>
          </a:prstGeom>
        </p:spPr>
      </p:pic>
    </p:spTree>
    <p:extLst>
      <p:ext uri="{BB962C8B-B14F-4D97-AF65-F5344CB8AC3E}">
        <p14:creationId xmlns:p14="http://schemas.microsoft.com/office/powerpoint/2010/main" val="236605581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rebuchet-White Thank You">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446485" y="1660922"/>
            <a:ext cx="8251031" cy="1626319"/>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solidFill>
                  <a:schemeClr val="tx1"/>
                </a:solidFill>
              </a:defRPr>
            </a:lvl1pPr>
          </a:lstStyle>
          <a:p>
            <a:pPr lvl="0"/>
            <a:r>
              <a:rPr lang="en-US" dirty="0">
                <a:sym typeface="Trebuchet MS" pitchFamily="-100" charset="0"/>
              </a:rPr>
              <a:t>Click to add Thank You</a:t>
            </a:r>
          </a:p>
        </p:txBody>
      </p:sp>
      <p:sp>
        <p:nvSpPr>
          <p:cNvPr id="2" name="Slide Number Placeholder 1"/>
          <p:cNvSpPr>
            <a:spLocks noGrp="1"/>
          </p:cNvSpPr>
          <p:nvPr>
            <p:ph type="sldNum" sz="quarter" idx="10"/>
          </p:nvPr>
        </p:nvSpPr>
        <p:spPr/>
        <p:txBody>
          <a:bodyPr/>
          <a:lstStyle/>
          <a:p>
            <a:fld id="{7CD4B2A3-DF06-4EAB-85AB-0641A4D150A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86414359"/>
      </p:ext>
    </p:extLst>
  </p:cSld>
  <p:clrMapOvr>
    <a:overrideClrMapping bg1="lt1" tx1="dk1" bg2="lt2" tx2="dk2" accent1="accent1" accent2="accent2" accent3="accent3" accent4="accent4" accent5="accent5" accent6="accent6" hlink="hlink" folHlink="folHlink"/>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Blank Layout - Whit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28428" y="161413"/>
            <a:ext cx="7887146" cy="813039"/>
          </a:xfrm>
          <a:prstGeom prst="rect">
            <a:avLst/>
          </a:prstGeom>
        </p:spPr>
        <p:txBody>
          <a:bodyPr anchor="ctr"/>
          <a:lstStyle>
            <a:lvl1pPr algn="ctr">
              <a:defRPr sz="4219">
                <a:solidFill>
                  <a:schemeClr val="tx1"/>
                </a:solidFill>
              </a:defRPr>
            </a:lvl1pPr>
          </a:lstStyle>
          <a:p>
            <a:r>
              <a:rPr lang="en-US" dirty="0"/>
              <a:t>Click to edit Slide title</a:t>
            </a:r>
          </a:p>
        </p:txBody>
      </p:sp>
      <p:sp>
        <p:nvSpPr>
          <p:cNvPr id="5" name="Text Placeholder 3"/>
          <p:cNvSpPr>
            <a:spLocks noGrp="1"/>
          </p:cNvSpPr>
          <p:nvPr>
            <p:ph type="body" sz="quarter" idx="16"/>
          </p:nvPr>
        </p:nvSpPr>
        <p:spPr>
          <a:xfrm>
            <a:off x="628427" y="1240869"/>
            <a:ext cx="3696891" cy="3673475"/>
          </a:xfrm>
          <a:prstGeom prst="rect">
            <a:avLst/>
          </a:prstGeom>
        </p:spPr>
        <p:txBody>
          <a:bodyPr/>
          <a:lstStyle>
            <a:lvl1pPr>
              <a:defRPr lang="en-US" sz="2531" baseline="0" smtClean="0">
                <a:solidFill>
                  <a:schemeClr val="tx1"/>
                </a:solidFill>
              </a:defRPr>
            </a:lvl1pPr>
            <a:lvl2pPr>
              <a:defRPr lang="en-US" sz="2250" baseline="0" smtClean="0">
                <a:solidFill>
                  <a:schemeClr val="tx1"/>
                </a:solidFill>
              </a:defRPr>
            </a:lvl2pPr>
            <a:lvl3pPr>
              <a:defRPr lang="en-US" sz="1969" smtClean="0">
                <a:solidFill>
                  <a:schemeClr val="tx1"/>
                </a:solidFill>
              </a:defRPr>
            </a:lvl3pPr>
            <a:lvl4pPr>
              <a:defRPr lang="en-US" sz="1687" smtClean="0">
                <a:solidFill>
                  <a:schemeClr val="tx1"/>
                </a:solidFill>
              </a:defRPr>
            </a:lvl4pPr>
            <a:lvl5pPr>
              <a:defRPr lang="en-US">
                <a:solidFill>
                  <a:schemeClr val="bg1"/>
                </a:solidFill>
              </a:defRPr>
            </a:lvl5pPr>
          </a:lstStyle>
          <a:p>
            <a:pPr lvl="0">
              <a:spcBef>
                <a:spcPts val="540"/>
              </a:spcBef>
              <a:buFont typeface="Arial" panose="020B0604020202020204" pitchFamily="34" charset="0"/>
              <a:buChar char="•"/>
            </a:pPr>
            <a:r>
              <a:rPr lang="en-US" dirty="0"/>
              <a:t>Click to edit Master text styles</a:t>
            </a:r>
          </a:p>
          <a:p>
            <a:pPr marL="562550" lvl="1" indent="-241093">
              <a:spcBef>
                <a:spcPts val="540"/>
              </a:spcBef>
              <a:buSzPct val="75000"/>
              <a:buFont typeface="Wingdings" panose="05000000000000000000" pitchFamily="2" charset="2"/>
              <a:buChar char="Ø"/>
            </a:pPr>
            <a:r>
              <a:rPr lang="en-US" dirty="0"/>
              <a:t>Second level</a:t>
            </a:r>
          </a:p>
          <a:p>
            <a:pPr marL="843825" lvl="2" indent="-200911">
              <a:spcBef>
                <a:spcPts val="540"/>
              </a:spcBef>
              <a:buSzPct val="75000"/>
              <a:buFont typeface="Wingdings" panose="05000000000000000000" pitchFamily="2" charset="2"/>
              <a:buChar char="§"/>
            </a:pPr>
            <a:r>
              <a:rPr lang="en-US" dirty="0"/>
              <a:t>Third level</a:t>
            </a:r>
          </a:p>
          <a:p>
            <a:pPr marL="1041388" lvl="3" indent="-154032">
              <a:spcBef>
                <a:spcPts val="540"/>
              </a:spcBef>
              <a:buFont typeface="Arial" panose="020B0604020202020204" pitchFamily="34" charset="0"/>
              <a:buChar char="•"/>
            </a:pPr>
            <a:r>
              <a:rPr lang="en-US" dirty="0"/>
              <a:t>Fourth level</a:t>
            </a:r>
          </a:p>
        </p:txBody>
      </p:sp>
      <p:sp>
        <p:nvSpPr>
          <p:cNvPr id="2" name="Slide Number Placeholder 1"/>
          <p:cNvSpPr>
            <a:spLocks noGrp="1"/>
          </p:cNvSpPr>
          <p:nvPr>
            <p:ph type="sldNum" sz="quarter" idx="10"/>
          </p:nvPr>
        </p:nvSpPr>
        <p:spPr/>
        <p:txBody>
          <a:bodyPr/>
          <a:lstStyle/>
          <a:p>
            <a:fld id="{7CD4B2A3-DF06-4EAB-85AB-0641A4D150A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2561347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Full Blank Layout - White">
    <p:spTree>
      <p:nvGrpSpPr>
        <p:cNvPr id="1" name=""/>
        <p:cNvGrpSpPr/>
        <p:nvPr/>
      </p:nvGrpSpPr>
      <p:grpSpPr>
        <a:xfrm>
          <a:off x="0" y="0"/>
          <a:ext cx="0" cy="0"/>
          <a:chOff x="0" y="0"/>
          <a:chExt cx="0" cy="0"/>
        </a:xfrm>
      </p:grpSpPr>
      <p:sp>
        <p:nvSpPr>
          <p:cNvPr id="3" name="Rectangle 2" descr="&quot;&quot;"/>
          <p:cNvSpPr/>
          <p:nvPr userDrawn="1"/>
        </p:nvSpPr>
        <p:spPr bwMode="auto">
          <a:xfrm>
            <a:off x="0" y="6062140"/>
            <a:ext cx="9155430" cy="803672"/>
          </a:xfrm>
          <a:prstGeom prst="rect">
            <a:avLst/>
          </a:prstGeom>
          <a:solidFill>
            <a:schemeClr val="bg1"/>
          </a:solidFill>
          <a:ln w="12700" cap="flat" cmpd="sng" algn="ctr">
            <a:noFill/>
            <a:prstDash val="solid"/>
            <a:miter lim="0"/>
            <a:headEnd type="none" w="med" len="med"/>
            <a:tailEnd type="none" w="med" len="med"/>
          </a:ln>
          <a:effectLst/>
        </p:spPr>
        <p:txBody>
          <a:bodyPr vert="horz" wrap="square" lIns="35719" tIns="35719" rIns="35719" bIns="35719" numCol="1" rtlCol="0" anchor="ctr" anchorCtr="0" compatLnSpc="1">
            <a:prstTxWarp prst="textNoShape">
              <a:avLst/>
            </a:prstTxWarp>
          </a:bodyPr>
          <a:lstStyle/>
          <a:p>
            <a:pPr marL="160729" defTabSz="410751" fontAlgn="base" hangingPunct="0">
              <a:spcBef>
                <a:spcPct val="0"/>
              </a:spcBef>
              <a:spcAft>
                <a:spcPct val="0"/>
              </a:spcAft>
            </a:pPr>
            <a:endParaRPr lang="en-US" sz="1266">
              <a:solidFill>
                <a:srgbClr val="5C6670"/>
              </a:solidFill>
              <a:sym typeface="Trebuchet MS" pitchFamily="-100" charset="0"/>
            </a:endParaRPr>
          </a:p>
        </p:txBody>
      </p:sp>
      <p:sp>
        <p:nvSpPr>
          <p:cNvPr id="4" name="Title 1"/>
          <p:cNvSpPr>
            <a:spLocks noGrp="1"/>
          </p:cNvSpPr>
          <p:nvPr>
            <p:ph type="title" hasCustomPrompt="1"/>
          </p:nvPr>
        </p:nvSpPr>
        <p:spPr>
          <a:xfrm>
            <a:off x="628428" y="161413"/>
            <a:ext cx="7887146" cy="813039"/>
          </a:xfrm>
          <a:prstGeom prst="rect">
            <a:avLst/>
          </a:prstGeom>
        </p:spPr>
        <p:txBody>
          <a:bodyPr anchor="ctr"/>
          <a:lstStyle>
            <a:lvl1pPr algn="ctr">
              <a:defRPr sz="4219">
                <a:solidFill>
                  <a:schemeClr val="tx1"/>
                </a:solidFill>
              </a:defRPr>
            </a:lvl1pPr>
          </a:lstStyle>
          <a:p>
            <a:r>
              <a:rPr lang="en-US" dirty="0"/>
              <a:t>Click to edit Slide title</a:t>
            </a:r>
          </a:p>
        </p:txBody>
      </p:sp>
      <p:sp>
        <p:nvSpPr>
          <p:cNvPr id="5" name="Text Placeholder 3"/>
          <p:cNvSpPr>
            <a:spLocks noGrp="1"/>
          </p:cNvSpPr>
          <p:nvPr>
            <p:ph type="body" sz="quarter" idx="16"/>
          </p:nvPr>
        </p:nvSpPr>
        <p:spPr>
          <a:xfrm>
            <a:off x="628427" y="1240869"/>
            <a:ext cx="3696891" cy="3673475"/>
          </a:xfrm>
          <a:prstGeom prst="rect">
            <a:avLst/>
          </a:prstGeom>
        </p:spPr>
        <p:txBody>
          <a:bodyPr/>
          <a:lstStyle>
            <a:lvl1pPr>
              <a:defRPr lang="en-US" sz="2531" baseline="0" smtClean="0">
                <a:solidFill>
                  <a:schemeClr val="tx1"/>
                </a:solidFill>
              </a:defRPr>
            </a:lvl1pPr>
            <a:lvl2pPr>
              <a:defRPr lang="en-US" sz="2250" baseline="0" smtClean="0">
                <a:solidFill>
                  <a:schemeClr val="tx1"/>
                </a:solidFill>
              </a:defRPr>
            </a:lvl2pPr>
            <a:lvl3pPr>
              <a:defRPr lang="en-US" sz="1969" smtClean="0">
                <a:solidFill>
                  <a:schemeClr val="tx1"/>
                </a:solidFill>
              </a:defRPr>
            </a:lvl3pPr>
            <a:lvl4pPr>
              <a:defRPr lang="en-US" sz="1687" smtClean="0">
                <a:solidFill>
                  <a:schemeClr val="tx1"/>
                </a:solidFill>
              </a:defRPr>
            </a:lvl4pPr>
            <a:lvl5pPr>
              <a:defRPr lang="en-US">
                <a:solidFill>
                  <a:schemeClr val="bg1"/>
                </a:solidFill>
              </a:defRPr>
            </a:lvl5pPr>
          </a:lstStyle>
          <a:p>
            <a:pPr lvl="0">
              <a:spcBef>
                <a:spcPts val="540"/>
              </a:spcBef>
              <a:buFont typeface="Arial" panose="020B0604020202020204" pitchFamily="34" charset="0"/>
              <a:buChar char="•"/>
            </a:pPr>
            <a:r>
              <a:rPr lang="en-US" dirty="0"/>
              <a:t>Click to edit Master text styles</a:t>
            </a:r>
          </a:p>
          <a:p>
            <a:pPr marL="562550" lvl="1" indent="-241093">
              <a:spcBef>
                <a:spcPts val="540"/>
              </a:spcBef>
              <a:buSzPct val="75000"/>
              <a:buFont typeface="Wingdings" panose="05000000000000000000" pitchFamily="2" charset="2"/>
              <a:buChar char="Ø"/>
            </a:pPr>
            <a:r>
              <a:rPr lang="en-US" dirty="0"/>
              <a:t>Second level</a:t>
            </a:r>
          </a:p>
          <a:p>
            <a:pPr marL="843825" lvl="2" indent="-200911">
              <a:spcBef>
                <a:spcPts val="540"/>
              </a:spcBef>
              <a:buSzPct val="75000"/>
              <a:buFont typeface="Wingdings" panose="05000000000000000000" pitchFamily="2" charset="2"/>
              <a:buChar char="§"/>
            </a:pPr>
            <a:r>
              <a:rPr lang="en-US" dirty="0"/>
              <a:t>Third level</a:t>
            </a:r>
          </a:p>
          <a:p>
            <a:pPr marL="1041388" lvl="3" indent="-154032">
              <a:spcBef>
                <a:spcPts val="540"/>
              </a:spcBef>
              <a:buFont typeface="Arial" panose="020B0604020202020204" pitchFamily="34" charset="0"/>
              <a:buChar char="•"/>
            </a:pPr>
            <a:r>
              <a:rPr lang="en-US" dirty="0"/>
              <a:t>Fourth level</a:t>
            </a:r>
          </a:p>
        </p:txBody>
      </p:sp>
      <p:sp>
        <p:nvSpPr>
          <p:cNvPr id="2" name="Slide Number Placeholder 1"/>
          <p:cNvSpPr>
            <a:spLocks noGrp="1"/>
          </p:cNvSpPr>
          <p:nvPr>
            <p:ph type="sldNum" sz="quarter" idx="10"/>
          </p:nvPr>
        </p:nvSpPr>
        <p:spPr/>
        <p:txBody>
          <a:bodyPr/>
          <a:lstStyle>
            <a:lvl1pPr>
              <a:defRPr>
                <a:solidFill>
                  <a:schemeClr val="tx1"/>
                </a:solidFill>
              </a:defRPr>
            </a:lvl1pPr>
          </a:lstStyle>
          <a:p>
            <a:fld id="{7CD4B2A3-DF06-4EAB-85AB-0641A4D150A0}" type="slidenum">
              <a:rPr lang="en-US" smtClean="0">
                <a:solidFill>
                  <a:srgbClr val="4F5858"/>
                </a:solidFill>
              </a:rPr>
              <a:pPr/>
              <a:t>‹#›</a:t>
            </a:fld>
            <a:endParaRPr lang="en-US">
              <a:solidFill>
                <a:srgbClr val="4F5858"/>
              </a:solidFill>
            </a:endParaRPr>
          </a:p>
        </p:txBody>
      </p:sp>
    </p:spTree>
    <p:extLst>
      <p:ext uri="{BB962C8B-B14F-4D97-AF65-F5344CB8AC3E}">
        <p14:creationId xmlns:p14="http://schemas.microsoft.com/office/powerpoint/2010/main" val="1879443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337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userDrawn="1"/>
        </p:nvSpPr>
        <p:spPr bwMode="auto">
          <a:xfrm>
            <a:off x="155448" y="168854"/>
            <a:ext cx="8823960" cy="1017992"/>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259373"/>
            <a:ext cx="8833104" cy="44014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Straight Connector 7"/>
          <p:cNvSpPr>
            <a:spLocks noChangeShapeType="1"/>
          </p:cNvSpPr>
          <p:nvPr/>
        </p:nvSpPr>
        <p:spPr bwMode="auto">
          <a:xfrm>
            <a:off x="158496" y="123600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 name="Title 1"/>
          <p:cNvSpPr>
            <a:spLocks noGrp="1"/>
          </p:cNvSpPr>
          <p:nvPr>
            <p:ph type="title"/>
          </p:nvPr>
        </p:nvSpPr>
        <p:spPr>
          <a:xfrm>
            <a:off x="752504" y="321172"/>
            <a:ext cx="7638993" cy="610910"/>
          </a:xfrm>
        </p:spPr>
        <p:txBody>
          <a:bodyPr anchor="b"/>
          <a:lstStyle>
            <a:lvl1pPr algn="ctr">
              <a:buNone/>
              <a:defRPr sz="4200" b="0" cap="none" baseline="0">
                <a:solidFill>
                  <a:srgbClr val="FFFFFF"/>
                </a:solidFill>
              </a:defRPr>
            </a:lvl1pPr>
          </a:lstStyle>
          <a:p>
            <a:r>
              <a:rPr kumimoji="0" lang="en-US" dirty="0" smtClean="0"/>
              <a:t>Click to edit Master title style</a:t>
            </a:r>
            <a:endParaRPr kumimoji="0" lang="en-US" dirty="0"/>
          </a:p>
        </p:txBody>
      </p:sp>
      <p:pic>
        <p:nvPicPr>
          <p:cNvPr id="25" name="Picture 24" descr="nashp-logo copy.jpg"/>
          <p:cNvPicPr>
            <a:picLocks noChangeAspect="1"/>
          </p:cNvPicPr>
          <p:nvPr userDrawn="1"/>
        </p:nvPicPr>
        <p:blipFill rotWithShape="1">
          <a:blip r:embed="rId2">
            <a:extLst>
              <a:ext uri="{28A0092B-C50C-407E-A947-70E740481C1C}">
                <a14:useLocalDpi xmlns:a14="http://schemas.microsoft.com/office/drawing/2010/main" val="0"/>
              </a:ext>
            </a:extLst>
          </a:blip>
          <a:srcRect l="9220" t="22910" r="11824" b="41368"/>
          <a:stretch/>
        </p:blipFill>
        <p:spPr>
          <a:xfrm>
            <a:off x="158502" y="6265976"/>
            <a:ext cx="903407" cy="393524"/>
          </a:xfrm>
          <a:prstGeom prst="rect">
            <a:avLst/>
          </a:prstGeom>
        </p:spPr>
      </p:pic>
      <p:sp>
        <p:nvSpPr>
          <p:cNvPr id="20" name="Slide Number Placeholder 22"/>
          <p:cNvSpPr>
            <a:spLocks noGrp="1"/>
          </p:cNvSpPr>
          <p:nvPr>
            <p:ph type="sldNum" sz="quarter" idx="4"/>
          </p:nvPr>
        </p:nvSpPr>
        <p:spPr>
          <a:xfrm>
            <a:off x="8376516" y="6322720"/>
            <a:ext cx="457200" cy="441325"/>
          </a:xfrm>
          <a:prstGeom prst="rect">
            <a:avLst/>
          </a:prstGeom>
        </p:spPr>
        <p:txBody>
          <a:bodyPr vert="horz" lIns="45720" rIns="45720" anchor="ctr">
            <a:normAutofit/>
          </a:bodyPr>
          <a:lstStyle>
            <a:lvl1pPr algn="ctr" eaLnBrk="1" latinLnBrk="0" hangingPunct="1">
              <a:defRPr kumimoji="0" sz="1400">
                <a:solidFill>
                  <a:schemeClr val="bg1"/>
                </a:solidFill>
              </a:defRPr>
            </a:lvl1pPr>
          </a:lstStyle>
          <a:p>
            <a:fld id="{151E29E6-52D5-D84F-9BEC-984295002582}" type="slidenum">
              <a:rPr lang="en-US" smtClean="0"/>
              <a:pPr/>
              <a:t>‹#›</a:t>
            </a:fld>
            <a:endParaRPr lang="en-US" dirty="0"/>
          </a:p>
        </p:txBody>
      </p:sp>
      <p:sp>
        <p:nvSpPr>
          <p:cNvPr id="26" name="Oval 25"/>
          <p:cNvSpPr/>
          <p:nvPr userDrawn="1"/>
        </p:nvSpPr>
        <p:spPr>
          <a:xfrm>
            <a:off x="4267200" y="95761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Oval 23"/>
          <p:cNvSpPr/>
          <p:nvPr userDrawn="1"/>
        </p:nvSpPr>
        <p:spPr>
          <a:xfrm>
            <a:off x="4361688" y="102279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6" name="Rectangle 5"/>
          <p:cNvSpPr/>
          <p:nvPr userDrawn="1"/>
        </p:nvSpPr>
        <p:spPr>
          <a:xfrm>
            <a:off x="0" y="155588"/>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2B800"/>
              </a:solidFill>
              <a:latin typeface="Arial"/>
            </a:endParaRPr>
          </a:p>
        </p:txBody>
      </p:sp>
      <p:sp>
        <p:nvSpPr>
          <p:cNvPr id="7" name="Rectangle 6"/>
          <p:cNvSpPr/>
          <p:nvPr userDrawn="1"/>
        </p:nvSpPr>
        <p:spPr>
          <a:xfrm>
            <a:off x="0" y="13"/>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914400">
              <a:defRPr/>
            </a:pPr>
            <a:endParaRPr lang="en-US" dirty="0">
              <a:solidFill>
                <a:prstClr val="white"/>
              </a:solidFill>
              <a:latin typeface="Arial"/>
            </a:endParaRPr>
          </a:p>
        </p:txBody>
      </p:sp>
      <p:pic>
        <p:nvPicPr>
          <p:cNvPr id="8"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5660" cy="439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3888" y="1709751"/>
            <a:ext cx="7886700" cy="2852737"/>
          </a:xfrm>
        </p:spPr>
        <p:txBody>
          <a:bodyPr anchor="b"/>
          <a:lstStyle>
            <a:lvl1pPr>
              <a:defRPr sz="6000" b="0">
                <a:solidFill>
                  <a:srgbClr val="503278"/>
                </a:solidFill>
                <a:latin typeface="+mj-lt"/>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76"/>
            <a:ext cx="7886700" cy="1500187"/>
          </a:xfrm>
          <a:prstGeom prst="rect">
            <a:avLst/>
          </a:prstGeom>
        </p:spPr>
        <p:txBody>
          <a:bodyPr/>
          <a:lstStyle>
            <a:lvl1pPr marL="0" indent="0">
              <a:buNone/>
              <a:defRPr sz="2200">
                <a:solidFill>
                  <a:schemeClr val="bg1">
                    <a:lumMod val="50000"/>
                  </a:schemeClr>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1" name="Content Placeholder 5"/>
          <p:cNvSpPr>
            <a:spLocks noGrp="1"/>
          </p:cNvSpPr>
          <p:nvPr>
            <p:ph sz="quarter" idx="12"/>
          </p:nvPr>
        </p:nvSpPr>
        <p:spPr>
          <a:xfrm>
            <a:off x="173838" y="155588"/>
            <a:ext cx="2855119" cy="390525"/>
          </a:xfrm>
          <a:prstGeom prst="rect">
            <a:avLst/>
          </a:prstGeom>
        </p:spPr>
        <p:txBody>
          <a:bodyPr/>
          <a:lstStyle>
            <a:lvl1pPr marL="0" indent="0">
              <a:buNone/>
              <a:defRPr sz="1600" baseline="0">
                <a:solidFill>
                  <a:schemeClr val="bg1"/>
                </a:solidFill>
              </a:defRPr>
            </a:lvl1pPr>
          </a:lstStyle>
          <a:p>
            <a:pPr lvl="0"/>
            <a:r>
              <a:rPr lang="en-US" smtClean="0"/>
              <a:t>Click to edit Master text styles</a:t>
            </a:r>
          </a:p>
        </p:txBody>
      </p:sp>
      <p:sp>
        <p:nvSpPr>
          <p:cNvPr id="12" name="Text Placeholder 10"/>
          <p:cNvSpPr>
            <a:spLocks noGrp="1"/>
          </p:cNvSpPr>
          <p:nvPr>
            <p:ph type="body" sz="quarter" idx="13"/>
          </p:nvPr>
        </p:nvSpPr>
        <p:spPr>
          <a:xfrm>
            <a:off x="6803136" y="155588"/>
            <a:ext cx="2340864" cy="390525"/>
          </a:xfrm>
          <a:prstGeom prst="rect">
            <a:avLst/>
          </a:prstGeom>
        </p:spPr>
        <p:txBody>
          <a:bodyPr/>
          <a:lstStyle>
            <a:lvl1pPr marL="0" indent="0" algn="r">
              <a:buNone/>
              <a:defRPr sz="1600" baseline="0">
                <a:solidFill>
                  <a:schemeClr val="bg1"/>
                </a:solidFill>
                <a:latin typeface="+mn-lt"/>
              </a:defRPr>
            </a:lvl1pPr>
          </a:lstStyle>
          <a:p>
            <a:pPr lvl="0"/>
            <a:r>
              <a:rPr lang="en-US" smtClean="0"/>
              <a:t>Click to edit Master text styles</a:t>
            </a:r>
          </a:p>
        </p:txBody>
      </p:sp>
      <p:sp>
        <p:nvSpPr>
          <p:cNvPr id="9" name="Footer Placeholder 4"/>
          <p:cNvSpPr>
            <a:spLocks noGrp="1"/>
          </p:cNvSpPr>
          <p:nvPr>
            <p:ph type="ftr" sz="quarter" idx="14"/>
          </p:nvPr>
        </p:nvSpPr>
        <p:spPr/>
        <p:txBody>
          <a:bodyPr/>
          <a:lstStyle>
            <a:lvl1pPr>
              <a:defRPr/>
            </a:lvl1pPr>
          </a:lstStyle>
          <a:p>
            <a:pPr>
              <a:defRPr/>
            </a:pPr>
            <a:endParaRPr lang="en-US" dirty="0">
              <a:solidFill>
                <a:prstClr val="black">
                  <a:tint val="75000"/>
                </a:prstClr>
              </a:solidFill>
              <a:latin typeface="Arial"/>
            </a:endParaRPr>
          </a:p>
        </p:txBody>
      </p:sp>
    </p:spTree>
    <p:extLst>
      <p:ext uri="{BB962C8B-B14F-4D97-AF65-F5344CB8AC3E}">
        <p14:creationId xmlns:p14="http://schemas.microsoft.com/office/powerpoint/2010/main" val="3645931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5660" cy="439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0" y="155588"/>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2B800"/>
              </a:solidFill>
              <a:latin typeface="Arial"/>
              <a:cs typeface="Arial" panose="020B0604020202020204" pitchFamily="34" charset="0"/>
            </a:endParaRPr>
          </a:p>
        </p:txBody>
      </p:sp>
      <p:sp>
        <p:nvSpPr>
          <p:cNvPr id="6" name="Rectangle 5"/>
          <p:cNvSpPr/>
          <p:nvPr/>
        </p:nvSpPr>
        <p:spPr>
          <a:xfrm>
            <a:off x="0" y="13"/>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914400">
              <a:defRPr/>
            </a:pPr>
            <a:endParaRPr lang="en-US" dirty="0">
              <a:solidFill>
                <a:prstClr val="white"/>
              </a:solidFill>
              <a:latin typeface="Arial"/>
              <a:cs typeface="Arial" panose="020B0604020202020204" pitchFamily="34" charset="0"/>
            </a:endParaRPr>
          </a:p>
        </p:txBody>
      </p:sp>
      <p:sp>
        <p:nvSpPr>
          <p:cNvPr id="2" name="Title 1"/>
          <p:cNvSpPr>
            <a:spLocks noGrp="1"/>
          </p:cNvSpPr>
          <p:nvPr>
            <p:ph type="title"/>
          </p:nvPr>
        </p:nvSpPr>
        <p:spPr/>
        <p:txBody>
          <a:bodyPr>
            <a:normAutofit/>
          </a:bodyPr>
          <a:lstStyle>
            <a:lvl1pPr>
              <a:defRPr sz="4000">
                <a:solidFill>
                  <a:srgbClr val="503278"/>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defRPr sz="22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4"/>
          <p:cNvSpPr>
            <a:spLocks noGrp="1"/>
          </p:cNvSpPr>
          <p:nvPr>
            <p:ph type="ftr" sz="quarter" idx="10"/>
          </p:nvPr>
        </p:nvSpPr>
        <p:spPr/>
        <p:txBody>
          <a:bodyPr/>
          <a:lstStyle>
            <a:lvl1pPr>
              <a:defRPr dirty="0">
                <a:solidFill>
                  <a:prstClr val="white"/>
                </a:solidFill>
                <a:latin typeface="Arial" panose="020B0604020202020204" pitchFamily="34" charset="0"/>
                <a:cs typeface="Arial" panose="020B0604020202020204" pitchFamily="34" charset="0"/>
              </a:defRPr>
            </a:lvl1pPr>
          </a:lstStyle>
          <a:p>
            <a:pPr>
              <a:defRPr/>
            </a:pPr>
            <a:endParaRPr lang="en-US"/>
          </a:p>
        </p:txBody>
      </p:sp>
      <p:sp>
        <p:nvSpPr>
          <p:cNvPr id="8" name="Slide Number Placeholder 5"/>
          <p:cNvSpPr>
            <a:spLocks noGrp="1"/>
          </p:cNvSpPr>
          <p:nvPr>
            <p:ph type="sldNum" sz="quarter" idx="11"/>
          </p:nvPr>
        </p:nvSpPr>
        <p:spPr>
          <a:xfrm>
            <a:off x="7009210" y="173051"/>
            <a:ext cx="2057400" cy="365125"/>
          </a:xfrm>
          <a:prstGeom prst="rect">
            <a:avLst/>
          </a:prstGeom>
        </p:spPr>
        <p:txBody>
          <a:bodyPr/>
          <a:lstStyle>
            <a:lvl1pPr eaLnBrk="1" fontAlgn="auto" hangingPunct="1">
              <a:spcBef>
                <a:spcPts val="0"/>
              </a:spcBef>
              <a:spcAft>
                <a:spcPts val="0"/>
              </a:spcAft>
              <a:defRPr smtClean="0">
                <a:solidFill>
                  <a:srgbClr val="3494BA"/>
                </a:solidFill>
                <a:latin typeface="Arial" panose="020B0604020202020204" pitchFamily="34" charset="0"/>
                <a:cs typeface="Arial" panose="020B0604020202020204" pitchFamily="34" charset="0"/>
              </a:defRPr>
            </a:lvl1pPr>
          </a:lstStyle>
          <a:p>
            <a:pPr defTabSz="914400">
              <a:defRPr/>
            </a:pPr>
            <a:fld id="{F2A7658B-601F-43BC-9CD7-3D647BB01557}" type="slidenum">
              <a:rPr lang="en-US"/>
              <a:pPr defTabSz="914400">
                <a:defRPr/>
              </a:pPr>
              <a:t>‹#›</a:t>
            </a:fld>
            <a:endParaRPr lang="en-US" dirty="0"/>
          </a:p>
        </p:txBody>
      </p:sp>
      <p:sp>
        <p:nvSpPr>
          <p:cNvPr id="9" name="Date Placeholder 3"/>
          <p:cNvSpPr>
            <a:spLocks noGrp="1"/>
          </p:cNvSpPr>
          <p:nvPr>
            <p:ph type="dt" sz="half" idx="12"/>
          </p:nvPr>
        </p:nvSpPr>
        <p:spPr>
          <a:xfrm>
            <a:off x="110729" y="165113"/>
            <a:ext cx="2057400" cy="365125"/>
          </a:xfrm>
          <a:prstGeom prst="rect">
            <a:avLst/>
          </a:prstGeom>
        </p:spPr>
        <p:txBody>
          <a:bodyPr/>
          <a:lstStyle>
            <a:lvl1pPr eaLnBrk="1" fontAlgn="auto" hangingPunct="1">
              <a:spcBef>
                <a:spcPts val="0"/>
              </a:spcBef>
              <a:spcAft>
                <a:spcPts val="0"/>
              </a:spcAft>
              <a:defRPr smtClean="0">
                <a:solidFill>
                  <a:prstClr val="white"/>
                </a:solidFill>
                <a:latin typeface="Arial" panose="020B0604020202020204" pitchFamily="34" charset="0"/>
                <a:cs typeface="Arial" panose="020B0604020202020204" pitchFamily="34" charset="0"/>
              </a:defRPr>
            </a:lvl1pPr>
          </a:lstStyle>
          <a:p>
            <a:pPr defTabSz="914400">
              <a:defRPr/>
            </a:pPr>
            <a:fld id="{40D995DB-53C8-49F8-A87C-A027155E5184}" type="datetime1">
              <a:rPr lang="en-US"/>
              <a:pPr defTabSz="914400">
                <a:defRPr/>
              </a:pPr>
              <a:t>3/30/2017</a:t>
            </a:fld>
            <a:endParaRPr lang="en-US" dirty="0"/>
          </a:p>
        </p:txBody>
      </p:sp>
    </p:spTree>
    <p:extLst>
      <p:ext uri="{BB962C8B-B14F-4D97-AF65-F5344CB8AC3E}">
        <p14:creationId xmlns:p14="http://schemas.microsoft.com/office/powerpoint/2010/main" val="7591620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10" name="Rectangle 9"/>
          <p:cNvSpPr/>
          <p:nvPr userDrawn="1"/>
        </p:nvSpPr>
        <p:spPr>
          <a:xfrm>
            <a:off x="0" y="5670953"/>
            <a:ext cx="9144000" cy="119860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Arial"/>
            </a:endParaRPr>
          </a:p>
        </p:txBody>
      </p:sp>
      <p:sp>
        <p:nvSpPr>
          <p:cNvPr id="11" name="Rectangle 10"/>
          <p:cNvSpPr/>
          <p:nvPr userDrawn="1"/>
        </p:nvSpPr>
        <p:spPr>
          <a:xfrm>
            <a:off x="0" y="5545570"/>
            <a:ext cx="9144000" cy="125370"/>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a:endParaRPr lang="en-US" dirty="0">
              <a:solidFill>
                <a:prstClr val="white"/>
              </a:solidFill>
              <a:latin typeface="Aria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6409" y="177123"/>
            <a:ext cx="3278072" cy="746047"/>
          </a:xfrm>
          <a:prstGeom prst="rect">
            <a:avLst/>
          </a:prstGeom>
        </p:spPr>
      </p:pic>
      <p:sp>
        <p:nvSpPr>
          <p:cNvPr id="13" name="Text Placeholder 5"/>
          <p:cNvSpPr>
            <a:spLocks noGrp="1"/>
          </p:cNvSpPr>
          <p:nvPr>
            <p:ph type="body" sz="quarter" idx="14" hasCustomPrompt="1"/>
          </p:nvPr>
        </p:nvSpPr>
        <p:spPr>
          <a:xfrm>
            <a:off x="492919" y="1828813"/>
            <a:ext cx="7079456" cy="561975"/>
          </a:xfrm>
          <a:prstGeom prst="rect">
            <a:avLst/>
          </a:prstGeom>
        </p:spPr>
        <p:txBody>
          <a:bodyPr/>
          <a:lstStyle>
            <a:lvl1pPr marL="0" indent="0">
              <a:buNone/>
              <a:defRPr sz="3200" b="1" baseline="0">
                <a:solidFill>
                  <a:srgbClr val="503278"/>
                </a:solidFill>
                <a:latin typeface="Arial" panose="020B0604020202020204" pitchFamily="34" charset="0"/>
                <a:cs typeface="Arial" panose="020B0604020202020204" pitchFamily="34" charset="0"/>
              </a:defRPr>
            </a:lvl1pPr>
          </a:lstStyle>
          <a:p>
            <a:pPr lvl="0"/>
            <a:r>
              <a:rPr lang="en-US" sz="3200" dirty="0" smtClean="0">
                <a:latin typeface="Arial" panose="020B0604020202020204" pitchFamily="34" charset="0"/>
                <a:cs typeface="Arial" panose="020B0604020202020204" pitchFamily="34" charset="0"/>
              </a:rPr>
              <a:t>Insert Title Here</a:t>
            </a:r>
            <a:endParaRPr lang="en-US" dirty="0"/>
          </a:p>
        </p:txBody>
      </p:sp>
      <p:sp>
        <p:nvSpPr>
          <p:cNvPr id="14" name="Text Placeholder 7"/>
          <p:cNvSpPr>
            <a:spLocks noGrp="1"/>
          </p:cNvSpPr>
          <p:nvPr>
            <p:ph type="body" sz="quarter" idx="15" hasCustomPrompt="1"/>
          </p:nvPr>
        </p:nvSpPr>
        <p:spPr>
          <a:xfrm>
            <a:off x="492919" y="2566988"/>
            <a:ext cx="7079456" cy="1498600"/>
          </a:xfrm>
          <a:prstGeom prst="rect">
            <a:avLst/>
          </a:prstGeom>
        </p:spPr>
        <p:txBody>
          <a:bodyPr/>
          <a:lstStyle>
            <a:lvl1pPr marL="0" indent="0">
              <a:buNone/>
              <a:defRPr sz="1800" baseline="0">
                <a:solidFill>
                  <a:srgbClr val="6F5091"/>
                </a:solidFill>
                <a:latin typeface="Arial" panose="020B0604020202020204" pitchFamily="34" charset="0"/>
                <a:cs typeface="Arial" panose="020B0604020202020204" pitchFamily="34" charset="0"/>
              </a:defRPr>
            </a:lvl1pPr>
          </a:lstStyle>
          <a:p>
            <a:pPr lvl="0"/>
            <a:r>
              <a:rPr lang="en-US" sz="1800" dirty="0" smtClean="0">
                <a:latin typeface="Arial" panose="020B0604020202020204" pitchFamily="34" charset="0"/>
                <a:cs typeface="Arial" panose="020B0604020202020204" pitchFamily="34" charset="0"/>
              </a:rPr>
              <a:t>Insert subtitle(s) here</a:t>
            </a:r>
            <a:endParaRPr lang="en-US" dirty="0"/>
          </a:p>
        </p:txBody>
      </p:sp>
      <p:sp>
        <p:nvSpPr>
          <p:cNvPr id="9" name="Date Placeholder 3"/>
          <p:cNvSpPr>
            <a:spLocks noGrp="1"/>
          </p:cNvSpPr>
          <p:nvPr>
            <p:ph type="dt" sz="half" idx="10"/>
          </p:nvPr>
        </p:nvSpPr>
        <p:spPr>
          <a:xfrm>
            <a:off x="156409" y="6096814"/>
            <a:ext cx="1556766" cy="420624"/>
          </a:xfrm>
          <a:prstGeom prst="rect">
            <a:avLst/>
          </a:prstGeom>
        </p:spPr>
        <p:txBody>
          <a:bodyPr tIns="0" bIns="0" anchor="t"/>
          <a:lstStyle>
            <a:lvl1pPr>
              <a:defRPr sz="1800">
                <a:solidFill>
                  <a:schemeClr val="bg1"/>
                </a:solidFill>
                <a:latin typeface="Arial" panose="020B0604020202020204" pitchFamily="34" charset="0"/>
                <a:cs typeface="Arial" panose="020B0604020202020204" pitchFamily="34" charset="0"/>
              </a:defRPr>
            </a:lvl1pPr>
          </a:lstStyle>
          <a:p>
            <a:pPr defTabSz="914400"/>
            <a:fld id="{3EA60433-01E1-4CFA-9A25-2C2DFA8F66F4}" type="datetime4">
              <a:rPr lang="en-US" smtClean="0">
                <a:solidFill>
                  <a:prstClr val="white"/>
                </a:solidFill>
              </a:rPr>
              <a:pPr defTabSz="914400"/>
              <a:t>March 30, 2017</a:t>
            </a:fld>
            <a:endParaRPr lang="en-CA" dirty="0">
              <a:solidFill>
                <a:prstClr val="white"/>
              </a:solidFill>
            </a:endParaRPr>
          </a:p>
        </p:txBody>
      </p:sp>
    </p:spTree>
    <p:extLst>
      <p:ext uri="{BB962C8B-B14F-4D97-AF65-F5344CB8AC3E}">
        <p14:creationId xmlns:p14="http://schemas.microsoft.com/office/powerpoint/2010/main" val="32090544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773192"/>
            <a:ext cx="7886700" cy="1052434"/>
          </a:xfrm>
        </p:spPr>
        <p:txBody>
          <a:bodyPr/>
          <a:lstStyle>
            <a:lvl1pPr>
              <a:defRPr b="0">
                <a:solidFill>
                  <a:srgbClr val="503278"/>
                </a:solidFill>
                <a:latin typeface="+mj-lt"/>
              </a:defRPr>
            </a:lvl1pPr>
          </a:lstStyle>
          <a:p>
            <a:r>
              <a:rPr lang="en-US" b="1" dirty="0" smtClean="0">
                <a:solidFill>
                  <a:srgbClr val="503278"/>
                </a:solidFill>
                <a:latin typeface="Arial" panose="020B0604020202020204" pitchFamily="34" charset="0"/>
                <a:cs typeface="Arial" panose="020B0604020202020204" pitchFamily="34" charset="0"/>
              </a:rPr>
              <a:t>Put Text Here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defRPr sz="2200">
                <a:solidFill>
                  <a:schemeClr val="tx1"/>
                </a:solidFill>
                <a:latin typeface="+mn-lt"/>
                <a:cs typeface="Arial" panose="020B0604020202020204" pitchFamily="34" charset="0"/>
              </a:defRPr>
            </a:lvl1pPr>
            <a:lvl2pPr>
              <a:defRPr sz="2200">
                <a:solidFill>
                  <a:schemeClr val="tx1"/>
                </a:solidFill>
                <a:latin typeface="+mn-lt"/>
                <a:cs typeface="Arial" panose="020B0604020202020204" pitchFamily="34" charset="0"/>
              </a:defRPr>
            </a:lvl2pPr>
            <a:lvl3pPr>
              <a:defRPr sz="2200">
                <a:solidFill>
                  <a:schemeClr val="tx1"/>
                </a:solidFill>
                <a:latin typeface="+mn-lt"/>
                <a:cs typeface="Arial" panose="020B0604020202020204" pitchFamily="34" charset="0"/>
              </a:defRPr>
            </a:lvl3pPr>
            <a:lvl4pPr>
              <a:defRPr sz="2200">
                <a:solidFill>
                  <a:schemeClr val="tx1"/>
                </a:solidFill>
                <a:latin typeface="+mn-lt"/>
                <a:cs typeface="Arial" panose="020B0604020202020204" pitchFamily="34" charset="0"/>
              </a:defRPr>
            </a:lvl4pPr>
            <a:lvl5pPr>
              <a:defRPr sz="2200">
                <a:solidFill>
                  <a:schemeClr val="tx1"/>
                </a:solidFill>
                <a:latin typeface="+mn-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7" name="Rectangle 6"/>
          <p:cNvSpPr/>
          <p:nvPr userDrawn="1"/>
        </p:nvSpPr>
        <p:spPr>
          <a:xfrm>
            <a:off x="0" y="156100"/>
            <a:ext cx="9144000" cy="389652"/>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2B800"/>
              </a:solidFill>
              <a:latin typeface="Arial"/>
            </a:endParaRPr>
          </a:p>
        </p:txBody>
      </p:sp>
      <p:sp>
        <p:nvSpPr>
          <p:cNvPr id="8" name="Rectangle 7"/>
          <p:cNvSpPr/>
          <p:nvPr userDrawn="1"/>
        </p:nvSpPr>
        <p:spPr>
          <a:xfrm>
            <a:off x="0" y="28"/>
            <a:ext cx="9144000" cy="15608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a:endParaRPr lang="en-US" dirty="0">
              <a:solidFill>
                <a:prstClr val="white"/>
              </a:solidFill>
              <a:latin typeface="Arial"/>
            </a:endParaRPr>
          </a:p>
        </p:txBody>
      </p:sp>
      <p:pic>
        <p:nvPicPr>
          <p:cNvPr id="9" name="Picture 8"/>
          <p:cNvPicPr/>
          <p:nvPr userDrawn="1"/>
        </p:nvPicPr>
        <p:blipFill>
          <a:blip r:embed="rId2" cstate="print">
            <a:extLst>
              <a:ext uri="{28A0092B-C50C-407E-A947-70E740481C1C}">
                <a14:useLocalDpi xmlns:a14="http://schemas.microsoft.com/office/drawing/2010/main" val="0"/>
              </a:ext>
            </a:extLst>
          </a:blip>
          <a:stretch>
            <a:fillRect/>
          </a:stretch>
        </p:blipFill>
        <p:spPr>
          <a:xfrm>
            <a:off x="7619999" y="6352627"/>
            <a:ext cx="1466082" cy="439658"/>
          </a:xfrm>
          <a:prstGeom prst="rect">
            <a:avLst/>
          </a:prstGeom>
        </p:spPr>
      </p:pic>
      <p:sp>
        <p:nvSpPr>
          <p:cNvPr id="10" name="TextBox 9"/>
          <p:cNvSpPr txBox="1"/>
          <p:nvPr userDrawn="1"/>
        </p:nvSpPr>
        <p:spPr>
          <a:xfrm>
            <a:off x="5873041" y="163871"/>
            <a:ext cx="3213047" cy="338554"/>
          </a:xfrm>
          <a:prstGeom prst="rect">
            <a:avLst/>
          </a:prstGeom>
          <a:noFill/>
        </p:spPr>
        <p:txBody>
          <a:bodyPr wrap="square" rtlCol="0" anchor="ctr">
            <a:spAutoFit/>
          </a:bodyPr>
          <a:lstStyle/>
          <a:p>
            <a:pPr algn="r" defTabSz="914400"/>
            <a:fld id="{2426E2F6-8243-4B27-B0D9-B0A1D04D0DF7}" type="slidenum">
              <a:rPr lang="en-US" sz="1600" smtClean="0">
                <a:solidFill>
                  <a:prstClr val="white"/>
                </a:solidFill>
                <a:latin typeface="Arial"/>
                <a:cs typeface="Arial" panose="020B0604020202020204" pitchFamily="34" charset="0"/>
              </a:rPr>
              <a:pPr algn="r" defTabSz="914400"/>
              <a:t>‹#›</a:t>
            </a:fld>
            <a:endParaRPr lang="en-US" sz="1600" dirty="0">
              <a:solidFill>
                <a:prstClr val="white"/>
              </a:solidFill>
              <a:latin typeface="Arial"/>
              <a:cs typeface="Arial" panose="020B0604020202020204" pitchFamily="34" charset="0"/>
            </a:endParaRPr>
          </a:p>
        </p:txBody>
      </p:sp>
      <p:sp>
        <p:nvSpPr>
          <p:cNvPr id="13" name="Date Placeholder 3"/>
          <p:cNvSpPr>
            <a:spLocks noGrp="1"/>
          </p:cNvSpPr>
          <p:nvPr>
            <p:ph type="dt" sz="half" idx="10"/>
          </p:nvPr>
        </p:nvSpPr>
        <p:spPr>
          <a:xfrm>
            <a:off x="180975" y="150268"/>
            <a:ext cx="4114800" cy="363624"/>
          </a:xfrm>
          <a:prstGeom prst="rect">
            <a:avLst/>
          </a:prstGeom>
        </p:spPr>
        <p:txBody>
          <a:bodyPr tIns="0" bIns="0" anchor="ctr"/>
          <a:lstStyle>
            <a:lvl1pPr>
              <a:defRPr sz="1600">
                <a:solidFill>
                  <a:schemeClr val="bg1"/>
                </a:solidFill>
                <a:latin typeface="Arial" panose="020B0604020202020204" pitchFamily="34" charset="0"/>
                <a:cs typeface="Arial" panose="020B0604020202020204" pitchFamily="34" charset="0"/>
              </a:defRPr>
            </a:lvl1pPr>
          </a:lstStyle>
          <a:p>
            <a:pPr defTabSz="914400"/>
            <a:fld id="{D14FBBA7-0C3F-4BE4-B257-F71C82B0C17D}" type="datetime4">
              <a:rPr lang="en-US" smtClean="0">
                <a:solidFill>
                  <a:prstClr val="white"/>
                </a:solidFill>
              </a:rPr>
              <a:pPr defTabSz="914400"/>
              <a:t>March 30, 2017</a:t>
            </a:fld>
            <a:endParaRPr lang="en-CA" dirty="0">
              <a:solidFill>
                <a:prstClr val="white"/>
              </a:solidFill>
            </a:endParaRPr>
          </a:p>
        </p:txBody>
      </p:sp>
    </p:spTree>
    <p:extLst>
      <p:ext uri="{BB962C8B-B14F-4D97-AF65-F5344CB8AC3E}">
        <p14:creationId xmlns:p14="http://schemas.microsoft.com/office/powerpoint/2010/main" val="295783972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709751"/>
            <a:ext cx="7886700" cy="2852737"/>
          </a:xfrm>
        </p:spPr>
        <p:txBody>
          <a:bodyPr anchor="b"/>
          <a:lstStyle>
            <a:lvl1pPr>
              <a:defRPr sz="6000" b="0">
                <a:solidFill>
                  <a:srgbClr val="503278"/>
                </a:solidFill>
                <a:latin typeface="+mj-lt"/>
              </a:defRPr>
            </a:lvl1pPr>
          </a:lstStyle>
          <a:p>
            <a:r>
              <a:rPr lang="en-US" b="1" dirty="0" smtClean="0">
                <a:solidFill>
                  <a:srgbClr val="503278"/>
                </a:solidFill>
                <a:latin typeface="Arial" panose="020B0604020202020204" pitchFamily="34" charset="0"/>
                <a:cs typeface="Arial" panose="020B0604020202020204" pitchFamily="34" charset="0"/>
              </a:rPr>
              <a:t>Put Text Here</a:t>
            </a:r>
            <a:endParaRPr lang="en-US" dirty="0"/>
          </a:p>
        </p:txBody>
      </p:sp>
      <p:sp>
        <p:nvSpPr>
          <p:cNvPr id="3" name="Text Placeholder 2"/>
          <p:cNvSpPr>
            <a:spLocks noGrp="1"/>
          </p:cNvSpPr>
          <p:nvPr>
            <p:ph type="body" idx="1"/>
          </p:nvPr>
        </p:nvSpPr>
        <p:spPr>
          <a:xfrm>
            <a:off x="623888" y="4589476"/>
            <a:ext cx="7886700" cy="1500187"/>
          </a:xfrm>
          <a:prstGeom prst="rect">
            <a:avLst/>
          </a:prstGeom>
        </p:spPr>
        <p:txBody>
          <a:bodyPr/>
          <a:lstStyle>
            <a:lvl1pPr marL="0" indent="0">
              <a:buNone/>
              <a:defRPr sz="2200">
                <a:solidFill>
                  <a:schemeClr val="bg1">
                    <a:lumMod val="50000"/>
                  </a:schemeClr>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pic>
        <p:nvPicPr>
          <p:cNvPr id="10" name="Picture 9"/>
          <p:cNvPicPr/>
          <p:nvPr userDrawn="1"/>
        </p:nvPicPr>
        <p:blipFill>
          <a:blip r:embed="rId2" cstate="print">
            <a:extLst>
              <a:ext uri="{28A0092B-C50C-407E-A947-70E740481C1C}">
                <a14:useLocalDpi xmlns:a14="http://schemas.microsoft.com/office/drawing/2010/main" val="0"/>
              </a:ext>
            </a:extLst>
          </a:blip>
          <a:stretch>
            <a:fillRect/>
          </a:stretch>
        </p:blipFill>
        <p:spPr>
          <a:xfrm>
            <a:off x="7619999" y="6352627"/>
            <a:ext cx="1466082" cy="439658"/>
          </a:xfrm>
          <a:prstGeom prst="rect">
            <a:avLst/>
          </a:prstGeom>
        </p:spPr>
      </p:pic>
      <p:sp>
        <p:nvSpPr>
          <p:cNvPr id="13" name="Rectangle 12"/>
          <p:cNvSpPr/>
          <p:nvPr userDrawn="1"/>
        </p:nvSpPr>
        <p:spPr>
          <a:xfrm>
            <a:off x="0" y="156100"/>
            <a:ext cx="9144000" cy="389652"/>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2B800"/>
              </a:solidFill>
              <a:latin typeface="Arial"/>
            </a:endParaRPr>
          </a:p>
        </p:txBody>
      </p:sp>
      <p:sp>
        <p:nvSpPr>
          <p:cNvPr id="14" name="Rectangle 13"/>
          <p:cNvSpPr/>
          <p:nvPr userDrawn="1"/>
        </p:nvSpPr>
        <p:spPr>
          <a:xfrm>
            <a:off x="0" y="28"/>
            <a:ext cx="9144000" cy="15608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a:endParaRPr lang="en-US" dirty="0">
              <a:solidFill>
                <a:prstClr val="white"/>
              </a:solidFill>
              <a:latin typeface="Arial"/>
            </a:endParaRPr>
          </a:p>
        </p:txBody>
      </p:sp>
      <p:sp>
        <p:nvSpPr>
          <p:cNvPr id="15" name="TextBox 14"/>
          <p:cNvSpPr txBox="1"/>
          <p:nvPr userDrawn="1"/>
        </p:nvSpPr>
        <p:spPr>
          <a:xfrm>
            <a:off x="5873041" y="163871"/>
            <a:ext cx="3213047" cy="338554"/>
          </a:xfrm>
          <a:prstGeom prst="rect">
            <a:avLst/>
          </a:prstGeom>
          <a:noFill/>
        </p:spPr>
        <p:txBody>
          <a:bodyPr wrap="square" rtlCol="0" anchor="ctr">
            <a:spAutoFit/>
          </a:bodyPr>
          <a:lstStyle/>
          <a:p>
            <a:pPr algn="r" defTabSz="914400"/>
            <a:fld id="{2426E2F6-8243-4B27-B0D9-B0A1D04D0DF7}" type="slidenum">
              <a:rPr lang="en-US" sz="1600" smtClean="0">
                <a:solidFill>
                  <a:prstClr val="white"/>
                </a:solidFill>
                <a:latin typeface="Arial"/>
                <a:cs typeface="Arial" panose="020B0604020202020204" pitchFamily="34" charset="0"/>
              </a:rPr>
              <a:pPr algn="r" defTabSz="914400"/>
              <a:t>‹#›</a:t>
            </a:fld>
            <a:endParaRPr lang="en-US" sz="1600" dirty="0">
              <a:solidFill>
                <a:prstClr val="white"/>
              </a:solidFill>
              <a:latin typeface="Arial"/>
              <a:cs typeface="Arial" panose="020B0604020202020204" pitchFamily="34" charset="0"/>
            </a:endParaRPr>
          </a:p>
        </p:txBody>
      </p:sp>
      <p:sp>
        <p:nvSpPr>
          <p:cNvPr id="16" name="Date Placeholder 3"/>
          <p:cNvSpPr>
            <a:spLocks noGrp="1"/>
          </p:cNvSpPr>
          <p:nvPr>
            <p:ph type="dt" sz="half" idx="10"/>
          </p:nvPr>
        </p:nvSpPr>
        <p:spPr>
          <a:xfrm>
            <a:off x="180975" y="150268"/>
            <a:ext cx="4114800" cy="363624"/>
          </a:xfrm>
          <a:prstGeom prst="rect">
            <a:avLst/>
          </a:prstGeom>
        </p:spPr>
        <p:txBody>
          <a:bodyPr tIns="0" bIns="0" anchor="ctr"/>
          <a:lstStyle>
            <a:lvl1pPr>
              <a:defRPr sz="1600">
                <a:solidFill>
                  <a:schemeClr val="bg1"/>
                </a:solidFill>
                <a:latin typeface="Arial" panose="020B0604020202020204" pitchFamily="34" charset="0"/>
                <a:cs typeface="Arial" panose="020B0604020202020204" pitchFamily="34" charset="0"/>
              </a:defRPr>
            </a:lvl1pPr>
          </a:lstStyle>
          <a:p>
            <a:pPr defTabSz="914400"/>
            <a:fld id="{C9C3578C-FC28-43F7-A158-2F72E8282677}" type="datetime4">
              <a:rPr lang="en-US" smtClean="0">
                <a:solidFill>
                  <a:prstClr val="white"/>
                </a:solidFill>
              </a:rPr>
              <a:pPr defTabSz="914400"/>
              <a:t>March 30, 2017</a:t>
            </a:fld>
            <a:endParaRPr lang="en-CA" dirty="0">
              <a:solidFill>
                <a:prstClr val="white"/>
              </a:solidFill>
            </a:endParaRPr>
          </a:p>
        </p:txBody>
      </p:sp>
    </p:spTree>
    <p:extLst>
      <p:ext uri="{BB962C8B-B14F-4D97-AF65-F5344CB8AC3E}">
        <p14:creationId xmlns:p14="http://schemas.microsoft.com/office/powerpoint/2010/main" val="30212671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656873"/>
            <a:ext cx="7886700" cy="1168765"/>
          </a:xfrm>
        </p:spPr>
        <p:txBody>
          <a:bodyPr/>
          <a:lstStyle>
            <a:lvl1pPr>
              <a:defRPr b="0">
                <a:solidFill>
                  <a:srgbClr val="503278"/>
                </a:solidFill>
                <a:latin typeface="+mj-lt"/>
              </a:defRPr>
            </a:lvl1pPr>
          </a:lstStyle>
          <a:p>
            <a:r>
              <a:rPr lang="en-US" b="1" dirty="0" smtClean="0">
                <a:solidFill>
                  <a:srgbClr val="503278"/>
                </a:solidFill>
                <a:latin typeface="Arial" panose="020B0604020202020204" pitchFamily="34" charset="0"/>
                <a:cs typeface="Arial" panose="020B0604020202020204" pitchFamily="34" charset="0"/>
              </a:rPr>
              <a:t>Put Text Here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lvl1pPr>
              <a:defRPr sz="2200">
                <a:solidFill>
                  <a:schemeClr val="tx1"/>
                </a:solidFill>
                <a:latin typeface="+mn-lt"/>
                <a:cs typeface="Arial" panose="020B0604020202020204" pitchFamily="34" charset="0"/>
              </a:defRPr>
            </a:lvl1pPr>
            <a:lvl2pPr>
              <a:defRPr sz="2200">
                <a:solidFill>
                  <a:schemeClr val="tx1"/>
                </a:solidFill>
                <a:latin typeface="+mn-lt"/>
                <a:cs typeface="Arial" panose="020B0604020202020204" pitchFamily="34" charset="0"/>
              </a:defRPr>
            </a:lvl2pPr>
            <a:lvl3pPr>
              <a:defRPr sz="2200">
                <a:solidFill>
                  <a:schemeClr val="tx1"/>
                </a:solidFill>
                <a:latin typeface="+mn-lt"/>
                <a:cs typeface="Arial" panose="020B0604020202020204" pitchFamily="34" charset="0"/>
              </a:defRPr>
            </a:lvl3pPr>
            <a:lvl4pPr>
              <a:defRPr sz="2200">
                <a:solidFill>
                  <a:schemeClr val="tx1"/>
                </a:solidFill>
                <a:latin typeface="+mn-lt"/>
                <a:cs typeface="Arial" panose="020B0604020202020204" pitchFamily="34" charset="0"/>
              </a:defRPr>
            </a:lvl4pPr>
            <a:lvl5pPr>
              <a:defRPr sz="2200">
                <a:solidFill>
                  <a:schemeClr val="tx1"/>
                </a:solidFill>
                <a:latin typeface="+mn-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lvl1pPr>
              <a:defRPr sz="2200">
                <a:solidFill>
                  <a:schemeClr val="tx1"/>
                </a:solidFill>
                <a:latin typeface="Arial" panose="020B0604020202020204" pitchFamily="34" charset="0"/>
                <a:cs typeface="Arial" panose="020B0604020202020204" pitchFamily="34" charset="0"/>
              </a:defRPr>
            </a:lvl1pPr>
            <a:lvl2pPr>
              <a:defRPr sz="2200">
                <a:solidFill>
                  <a:schemeClr val="tx1"/>
                </a:solidFill>
                <a:latin typeface="Arial" panose="020B0604020202020204" pitchFamily="34" charset="0"/>
                <a:cs typeface="Arial" panose="020B0604020202020204" pitchFamily="34" charset="0"/>
              </a:defRPr>
            </a:lvl2pPr>
            <a:lvl3pPr>
              <a:defRPr sz="2200">
                <a:solidFill>
                  <a:schemeClr val="tx1"/>
                </a:solidFill>
                <a:latin typeface="Arial" panose="020B0604020202020204" pitchFamily="34" charset="0"/>
                <a:cs typeface="Arial" panose="020B0604020202020204" pitchFamily="34" charset="0"/>
              </a:defRPr>
            </a:lvl3pPr>
            <a:lvl4pPr>
              <a:defRPr sz="2200">
                <a:solidFill>
                  <a:schemeClr val="tx1"/>
                </a:solidFill>
                <a:latin typeface="Arial" panose="020B0604020202020204" pitchFamily="34" charset="0"/>
                <a:cs typeface="Arial" panose="020B0604020202020204" pitchFamily="34" charset="0"/>
              </a:defRPr>
            </a:lvl4pPr>
            <a:lvl5pPr>
              <a:defRPr sz="2200">
                <a:solidFill>
                  <a:schemeClr val="tx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pic>
        <p:nvPicPr>
          <p:cNvPr id="10" name="Picture 9"/>
          <p:cNvPicPr/>
          <p:nvPr userDrawn="1"/>
        </p:nvPicPr>
        <p:blipFill>
          <a:blip r:embed="rId2" cstate="print">
            <a:extLst>
              <a:ext uri="{28A0092B-C50C-407E-A947-70E740481C1C}">
                <a14:useLocalDpi xmlns:a14="http://schemas.microsoft.com/office/drawing/2010/main" val="0"/>
              </a:ext>
            </a:extLst>
          </a:blip>
          <a:stretch>
            <a:fillRect/>
          </a:stretch>
        </p:blipFill>
        <p:spPr>
          <a:xfrm>
            <a:off x="7619999" y="6352627"/>
            <a:ext cx="1466082" cy="439658"/>
          </a:xfrm>
          <a:prstGeom prst="rect">
            <a:avLst/>
          </a:prstGeom>
        </p:spPr>
      </p:pic>
      <p:sp>
        <p:nvSpPr>
          <p:cNvPr id="13" name="Rectangle 12"/>
          <p:cNvSpPr/>
          <p:nvPr userDrawn="1"/>
        </p:nvSpPr>
        <p:spPr>
          <a:xfrm>
            <a:off x="0" y="156100"/>
            <a:ext cx="9144000" cy="389652"/>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2B800"/>
              </a:solidFill>
              <a:latin typeface="Arial"/>
            </a:endParaRPr>
          </a:p>
        </p:txBody>
      </p:sp>
      <p:sp>
        <p:nvSpPr>
          <p:cNvPr id="14" name="Rectangle 13"/>
          <p:cNvSpPr/>
          <p:nvPr userDrawn="1"/>
        </p:nvSpPr>
        <p:spPr>
          <a:xfrm>
            <a:off x="0" y="28"/>
            <a:ext cx="9144000" cy="15608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a:endParaRPr lang="en-US" dirty="0">
              <a:solidFill>
                <a:prstClr val="white"/>
              </a:solidFill>
              <a:latin typeface="Arial"/>
            </a:endParaRPr>
          </a:p>
        </p:txBody>
      </p:sp>
      <p:sp>
        <p:nvSpPr>
          <p:cNvPr id="15" name="TextBox 14"/>
          <p:cNvSpPr txBox="1"/>
          <p:nvPr userDrawn="1"/>
        </p:nvSpPr>
        <p:spPr>
          <a:xfrm>
            <a:off x="5873041" y="163871"/>
            <a:ext cx="3213047" cy="338554"/>
          </a:xfrm>
          <a:prstGeom prst="rect">
            <a:avLst/>
          </a:prstGeom>
          <a:noFill/>
        </p:spPr>
        <p:txBody>
          <a:bodyPr wrap="square" rtlCol="0" anchor="ctr">
            <a:spAutoFit/>
          </a:bodyPr>
          <a:lstStyle/>
          <a:p>
            <a:pPr algn="r" defTabSz="914400"/>
            <a:fld id="{2426E2F6-8243-4B27-B0D9-B0A1D04D0DF7}" type="slidenum">
              <a:rPr lang="en-US" sz="1600" smtClean="0">
                <a:solidFill>
                  <a:prstClr val="white"/>
                </a:solidFill>
                <a:latin typeface="Arial"/>
                <a:cs typeface="Arial" panose="020B0604020202020204" pitchFamily="34" charset="0"/>
              </a:rPr>
              <a:pPr algn="r" defTabSz="914400"/>
              <a:t>‹#›</a:t>
            </a:fld>
            <a:endParaRPr lang="en-US" sz="1600" dirty="0">
              <a:solidFill>
                <a:prstClr val="white"/>
              </a:solidFill>
              <a:latin typeface="Arial"/>
              <a:cs typeface="Arial" panose="020B0604020202020204" pitchFamily="34" charset="0"/>
            </a:endParaRPr>
          </a:p>
        </p:txBody>
      </p:sp>
      <p:sp>
        <p:nvSpPr>
          <p:cNvPr id="16" name="Date Placeholder 3"/>
          <p:cNvSpPr>
            <a:spLocks noGrp="1"/>
          </p:cNvSpPr>
          <p:nvPr>
            <p:ph type="dt" sz="half" idx="10"/>
          </p:nvPr>
        </p:nvSpPr>
        <p:spPr>
          <a:xfrm>
            <a:off x="180975" y="150268"/>
            <a:ext cx="4114800" cy="363624"/>
          </a:xfrm>
          <a:prstGeom prst="rect">
            <a:avLst/>
          </a:prstGeom>
        </p:spPr>
        <p:txBody>
          <a:bodyPr tIns="0" bIns="0" anchor="ctr"/>
          <a:lstStyle>
            <a:lvl1pPr>
              <a:defRPr sz="1600">
                <a:solidFill>
                  <a:schemeClr val="bg1"/>
                </a:solidFill>
                <a:latin typeface="Arial" panose="020B0604020202020204" pitchFamily="34" charset="0"/>
                <a:cs typeface="Arial" panose="020B0604020202020204" pitchFamily="34" charset="0"/>
              </a:defRPr>
            </a:lvl1pPr>
          </a:lstStyle>
          <a:p>
            <a:pPr defTabSz="914400"/>
            <a:fld id="{54B39E92-2904-4750-BC61-1735EA6D2E61}" type="datetime4">
              <a:rPr lang="en-US" smtClean="0">
                <a:solidFill>
                  <a:prstClr val="white"/>
                </a:solidFill>
              </a:rPr>
              <a:pPr defTabSz="914400"/>
              <a:t>March 30, 2017</a:t>
            </a:fld>
            <a:endParaRPr lang="en-CA" dirty="0">
              <a:solidFill>
                <a:prstClr val="white"/>
              </a:solidFill>
            </a:endParaRPr>
          </a:p>
        </p:txBody>
      </p:sp>
    </p:spTree>
    <p:extLst>
      <p:ext uri="{BB962C8B-B14F-4D97-AF65-F5344CB8AC3E}">
        <p14:creationId xmlns:p14="http://schemas.microsoft.com/office/powerpoint/2010/main" val="24783008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585830"/>
            <a:ext cx="7886700" cy="1004539"/>
          </a:xfrm>
        </p:spPr>
        <p:txBody>
          <a:bodyPr/>
          <a:lstStyle>
            <a:lvl1pPr>
              <a:defRPr b="0">
                <a:solidFill>
                  <a:srgbClr val="503278"/>
                </a:solidFill>
                <a:latin typeface="+mj-lt"/>
              </a:defRPr>
            </a:lvl1pPr>
          </a:lstStyle>
          <a:p>
            <a:r>
              <a:rPr lang="en-US" b="1" dirty="0" smtClean="0">
                <a:solidFill>
                  <a:srgbClr val="503278"/>
                </a:solidFill>
                <a:latin typeface="Arial" panose="020B0604020202020204" pitchFamily="34" charset="0"/>
                <a:cs typeface="Arial" panose="020B0604020202020204" pitchFamily="34" charset="0"/>
              </a:rPr>
              <a:t>Put Text Here</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200" b="1">
                <a:solidFill>
                  <a:schemeClr val="tx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lvl1pPr>
              <a:defRPr sz="2200">
                <a:solidFill>
                  <a:schemeClr val="tx1"/>
                </a:solidFill>
                <a:latin typeface="Arial" panose="020B0604020202020204" pitchFamily="34" charset="0"/>
                <a:cs typeface="Arial" panose="020B0604020202020204" pitchFamily="34" charset="0"/>
              </a:defRPr>
            </a:lvl1pPr>
            <a:lvl2pPr>
              <a:defRPr sz="2200">
                <a:solidFill>
                  <a:schemeClr val="tx1"/>
                </a:solidFill>
                <a:latin typeface="Arial" panose="020B0604020202020204" pitchFamily="34" charset="0"/>
                <a:cs typeface="Arial" panose="020B0604020202020204" pitchFamily="34" charset="0"/>
              </a:defRPr>
            </a:lvl2pPr>
            <a:lvl3pPr>
              <a:defRPr sz="2200">
                <a:solidFill>
                  <a:schemeClr val="tx1"/>
                </a:solidFill>
                <a:latin typeface="Arial" panose="020B0604020202020204" pitchFamily="34" charset="0"/>
                <a:cs typeface="Arial" panose="020B0604020202020204" pitchFamily="34" charset="0"/>
              </a:defRPr>
            </a:lvl3pPr>
            <a:lvl4pPr>
              <a:defRPr sz="2200">
                <a:solidFill>
                  <a:schemeClr val="tx1"/>
                </a:solidFill>
                <a:latin typeface="Arial" panose="020B0604020202020204" pitchFamily="34" charset="0"/>
                <a:cs typeface="Arial" panose="020B0604020202020204" pitchFamily="34" charset="0"/>
              </a:defRPr>
            </a:lvl4pPr>
            <a:lvl5pPr>
              <a:defRPr sz="2200">
                <a:solidFill>
                  <a:schemeClr val="tx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52" y="1681163"/>
            <a:ext cx="3887391" cy="823912"/>
          </a:xfrm>
          <a:prstGeom prst="rect">
            <a:avLst/>
          </a:prstGeom>
        </p:spPr>
        <p:txBody>
          <a:bodyPr anchor="b"/>
          <a:lstStyle>
            <a:lvl1pPr marL="0" indent="0">
              <a:buNone/>
              <a:defRPr sz="2200" b="1">
                <a:solidFill>
                  <a:schemeClr val="tx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29152" y="2505075"/>
            <a:ext cx="3887391" cy="3684588"/>
          </a:xfrm>
          <a:prstGeom prst="rect">
            <a:avLst/>
          </a:prstGeom>
        </p:spPr>
        <p:txBody>
          <a:bodyPr/>
          <a:lstStyle>
            <a:lvl1pPr>
              <a:defRPr sz="2200">
                <a:solidFill>
                  <a:schemeClr val="tx1"/>
                </a:solidFill>
                <a:latin typeface="Arial" panose="020B0604020202020204" pitchFamily="34" charset="0"/>
                <a:cs typeface="Arial" panose="020B0604020202020204" pitchFamily="34" charset="0"/>
              </a:defRPr>
            </a:lvl1pPr>
            <a:lvl2pPr>
              <a:defRPr sz="2200">
                <a:solidFill>
                  <a:schemeClr val="tx1"/>
                </a:solidFill>
                <a:latin typeface="Arial" panose="020B0604020202020204" pitchFamily="34" charset="0"/>
                <a:cs typeface="Arial" panose="020B0604020202020204" pitchFamily="34" charset="0"/>
              </a:defRPr>
            </a:lvl2pPr>
            <a:lvl3pPr>
              <a:defRPr sz="2200">
                <a:solidFill>
                  <a:schemeClr val="tx1"/>
                </a:solidFill>
                <a:latin typeface="Arial" panose="020B0604020202020204" pitchFamily="34" charset="0"/>
                <a:cs typeface="Arial" panose="020B0604020202020204" pitchFamily="34" charset="0"/>
              </a:defRPr>
            </a:lvl3pPr>
            <a:lvl4pPr>
              <a:defRPr sz="2200">
                <a:solidFill>
                  <a:schemeClr val="tx1"/>
                </a:solidFill>
                <a:latin typeface="Arial" panose="020B0604020202020204" pitchFamily="34" charset="0"/>
                <a:cs typeface="Arial" panose="020B0604020202020204" pitchFamily="34" charset="0"/>
              </a:defRPr>
            </a:lvl4pPr>
            <a:lvl5pPr>
              <a:defRPr sz="2200">
                <a:solidFill>
                  <a:schemeClr val="tx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pic>
        <p:nvPicPr>
          <p:cNvPr id="12" name="Picture 11"/>
          <p:cNvPicPr/>
          <p:nvPr userDrawn="1"/>
        </p:nvPicPr>
        <p:blipFill>
          <a:blip r:embed="rId2" cstate="print">
            <a:extLst>
              <a:ext uri="{28A0092B-C50C-407E-A947-70E740481C1C}">
                <a14:useLocalDpi xmlns:a14="http://schemas.microsoft.com/office/drawing/2010/main" val="0"/>
              </a:ext>
            </a:extLst>
          </a:blip>
          <a:stretch>
            <a:fillRect/>
          </a:stretch>
        </p:blipFill>
        <p:spPr>
          <a:xfrm>
            <a:off x="7619999" y="6352627"/>
            <a:ext cx="1466082" cy="439658"/>
          </a:xfrm>
          <a:prstGeom prst="rect">
            <a:avLst/>
          </a:prstGeom>
        </p:spPr>
      </p:pic>
      <p:sp>
        <p:nvSpPr>
          <p:cNvPr id="15" name="Rectangle 14"/>
          <p:cNvSpPr/>
          <p:nvPr userDrawn="1"/>
        </p:nvSpPr>
        <p:spPr>
          <a:xfrm>
            <a:off x="0" y="156100"/>
            <a:ext cx="9144000" cy="389652"/>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2B800"/>
              </a:solidFill>
              <a:latin typeface="Arial"/>
            </a:endParaRPr>
          </a:p>
        </p:txBody>
      </p:sp>
      <p:sp>
        <p:nvSpPr>
          <p:cNvPr id="16" name="Rectangle 15"/>
          <p:cNvSpPr/>
          <p:nvPr userDrawn="1"/>
        </p:nvSpPr>
        <p:spPr>
          <a:xfrm>
            <a:off x="0" y="28"/>
            <a:ext cx="9144000" cy="15608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a:endParaRPr lang="en-US" dirty="0">
              <a:solidFill>
                <a:prstClr val="white"/>
              </a:solidFill>
              <a:latin typeface="Arial"/>
            </a:endParaRPr>
          </a:p>
        </p:txBody>
      </p:sp>
      <p:sp>
        <p:nvSpPr>
          <p:cNvPr id="17" name="TextBox 16"/>
          <p:cNvSpPr txBox="1"/>
          <p:nvPr userDrawn="1"/>
        </p:nvSpPr>
        <p:spPr>
          <a:xfrm>
            <a:off x="5873041" y="163871"/>
            <a:ext cx="3213047" cy="338554"/>
          </a:xfrm>
          <a:prstGeom prst="rect">
            <a:avLst/>
          </a:prstGeom>
          <a:noFill/>
        </p:spPr>
        <p:txBody>
          <a:bodyPr wrap="square" rtlCol="0" anchor="ctr">
            <a:spAutoFit/>
          </a:bodyPr>
          <a:lstStyle/>
          <a:p>
            <a:pPr algn="r" defTabSz="914400"/>
            <a:fld id="{2426E2F6-8243-4B27-B0D9-B0A1D04D0DF7}" type="slidenum">
              <a:rPr lang="en-US" sz="1600" smtClean="0">
                <a:solidFill>
                  <a:prstClr val="white"/>
                </a:solidFill>
                <a:latin typeface="Arial"/>
                <a:cs typeface="Arial" panose="020B0604020202020204" pitchFamily="34" charset="0"/>
              </a:rPr>
              <a:pPr algn="r" defTabSz="914400"/>
              <a:t>‹#›</a:t>
            </a:fld>
            <a:endParaRPr lang="en-US" sz="1600" dirty="0">
              <a:solidFill>
                <a:prstClr val="white"/>
              </a:solidFill>
              <a:latin typeface="Arial"/>
              <a:cs typeface="Arial" panose="020B0604020202020204" pitchFamily="34" charset="0"/>
            </a:endParaRPr>
          </a:p>
        </p:txBody>
      </p:sp>
      <p:sp>
        <p:nvSpPr>
          <p:cNvPr id="18" name="Date Placeholder 3"/>
          <p:cNvSpPr>
            <a:spLocks noGrp="1"/>
          </p:cNvSpPr>
          <p:nvPr>
            <p:ph type="dt" sz="half" idx="10"/>
          </p:nvPr>
        </p:nvSpPr>
        <p:spPr>
          <a:xfrm>
            <a:off x="180975" y="150268"/>
            <a:ext cx="4114800" cy="363624"/>
          </a:xfrm>
          <a:prstGeom prst="rect">
            <a:avLst/>
          </a:prstGeom>
        </p:spPr>
        <p:txBody>
          <a:bodyPr tIns="0" bIns="0" anchor="ctr"/>
          <a:lstStyle>
            <a:lvl1pPr>
              <a:defRPr sz="1600">
                <a:solidFill>
                  <a:schemeClr val="bg1"/>
                </a:solidFill>
                <a:latin typeface="Arial" panose="020B0604020202020204" pitchFamily="34" charset="0"/>
                <a:cs typeface="Arial" panose="020B0604020202020204" pitchFamily="34" charset="0"/>
              </a:defRPr>
            </a:lvl1pPr>
          </a:lstStyle>
          <a:p>
            <a:pPr defTabSz="914400"/>
            <a:fld id="{7B3F0668-AD95-4E4B-A217-51315196C0C1}" type="datetime4">
              <a:rPr lang="en-US" smtClean="0">
                <a:solidFill>
                  <a:prstClr val="white"/>
                </a:solidFill>
              </a:rPr>
              <a:pPr defTabSz="914400"/>
              <a:t>March 30, 2017</a:t>
            </a:fld>
            <a:endParaRPr lang="en-CA" dirty="0">
              <a:solidFill>
                <a:prstClr val="white"/>
              </a:solidFill>
            </a:endParaRPr>
          </a:p>
        </p:txBody>
      </p:sp>
    </p:spTree>
    <p:extLst>
      <p:ext uri="{BB962C8B-B14F-4D97-AF65-F5344CB8AC3E}">
        <p14:creationId xmlns:p14="http://schemas.microsoft.com/office/powerpoint/2010/main" val="24427393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a:solidFill>
                  <a:srgbClr val="503278"/>
                </a:solidFill>
                <a:latin typeface="+mj-lt"/>
              </a:defRPr>
            </a:lvl1pPr>
          </a:lstStyle>
          <a:p>
            <a:r>
              <a:rPr lang="en-US" b="1" dirty="0" smtClean="0">
                <a:solidFill>
                  <a:srgbClr val="503278"/>
                </a:solidFill>
                <a:latin typeface="Arial" panose="020B0604020202020204" pitchFamily="34" charset="0"/>
                <a:cs typeface="Arial" panose="020B0604020202020204" pitchFamily="34" charset="0"/>
              </a:rPr>
              <a:t>Put Text Here</a:t>
            </a:r>
            <a:endParaRPr lang="en-US" dirty="0"/>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pic>
        <p:nvPicPr>
          <p:cNvPr id="8" name="Picture 7"/>
          <p:cNvPicPr/>
          <p:nvPr userDrawn="1"/>
        </p:nvPicPr>
        <p:blipFill>
          <a:blip r:embed="rId2" cstate="print">
            <a:extLst>
              <a:ext uri="{28A0092B-C50C-407E-A947-70E740481C1C}">
                <a14:useLocalDpi xmlns:a14="http://schemas.microsoft.com/office/drawing/2010/main" val="0"/>
              </a:ext>
            </a:extLst>
          </a:blip>
          <a:stretch>
            <a:fillRect/>
          </a:stretch>
        </p:blipFill>
        <p:spPr>
          <a:xfrm>
            <a:off x="7619999" y="6352627"/>
            <a:ext cx="1466082" cy="439658"/>
          </a:xfrm>
          <a:prstGeom prst="rect">
            <a:avLst/>
          </a:prstGeom>
        </p:spPr>
      </p:pic>
      <p:sp>
        <p:nvSpPr>
          <p:cNvPr id="11" name="Rectangle 10"/>
          <p:cNvSpPr/>
          <p:nvPr userDrawn="1"/>
        </p:nvSpPr>
        <p:spPr>
          <a:xfrm>
            <a:off x="0" y="156100"/>
            <a:ext cx="9144000" cy="389652"/>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2B800"/>
              </a:solidFill>
              <a:latin typeface="Arial"/>
            </a:endParaRPr>
          </a:p>
        </p:txBody>
      </p:sp>
      <p:sp>
        <p:nvSpPr>
          <p:cNvPr id="12" name="Rectangle 11"/>
          <p:cNvSpPr/>
          <p:nvPr userDrawn="1"/>
        </p:nvSpPr>
        <p:spPr>
          <a:xfrm>
            <a:off x="0" y="28"/>
            <a:ext cx="9144000" cy="15608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a:endParaRPr lang="en-US" dirty="0">
              <a:solidFill>
                <a:prstClr val="white"/>
              </a:solidFill>
              <a:latin typeface="Arial"/>
            </a:endParaRPr>
          </a:p>
        </p:txBody>
      </p:sp>
      <p:sp>
        <p:nvSpPr>
          <p:cNvPr id="13" name="TextBox 12"/>
          <p:cNvSpPr txBox="1"/>
          <p:nvPr userDrawn="1"/>
        </p:nvSpPr>
        <p:spPr>
          <a:xfrm>
            <a:off x="5873041" y="163871"/>
            <a:ext cx="3213047" cy="338554"/>
          </a:xfrm>
          <a:prstGeom prst="rect">
            <a:avLst/>
          </a:prstGeom>
          <a:noFill/>
        </p:spPr>
        <p:txBody>
          <a:bodyPr wrap="square" rtlCol="0" anchor="ctr">
            <a:spAutoFit/>
          </a:bodyPr>
          <a:lstStyle/>
          <a:p>
            <a:pPr algn="r" defTabSz="914400"/>
            <a:fld id="{2426E2F6-8243-4B27-B0D9-B0A1D04D0DF7}" type="slidenum">
              <a:rPr lang="en-US" sz="1600" smtClean="0">
                <a:solidFill>
                  <a:prstClr val="white"/>
                </a:solidFill>
                <a:latin typeface="Arial"/>
                <a:cs typeface="Arial" panose="020B0604020202020204" pitchFamily="34" charset="0"/>
              </a:rPr>
              <a:pPr algn="r" defTabSz="914400"/>
              <a:t>‹#›</a:t>
            </a:fld>
            <a:endParaRPr lang="en-US" sz="1600" dirty="0">
              <a:solidFill>
                <a:prstClr val="white"/>
              </a:solidFill>
              <a:latin typeface="Arial"/>
              <a:cs typeface="Arial" panose="020B0604020202020204" pitchFamily="34" charset="0"/>
            </a:endParaRPr>
          </a:p>
        </p:txBody>
      </p:sp>
      <p:sp>
        <p:nvSpPr>
          <p:cNvPr id="14" name="Date Placeholder 3"/>
          <p:cNvSpPr>
            <a:spLocks noGrp="1"/>
          </p:cNvSpPr>
          <p:nvPr>
            <p:ph type="dt" sz="half" idx="10"/>
          </p:nvPr>
        </p:nvSpPr>
        <p:spPr>
          <a:xfrm>
            <a:off x="180975" y="150268"/>
            <a:ext cx="4114800" cy="363624"/>
          </a:xfrm>
          <a:prstGeom prst="rect">
            <a:avLst/>
          </a:prstGeom>
        </p:spPr>
        <p:txBody>
          <a:bodyPr tIns="0" bIns="0" anchor="ctr"/>
          <a:lstStyle>
            <a:lvl1pPr>
              <a:defRPr sz="1600">
                <a:solidFill>
                  <a:schemeClr val="bg1"/>
                </a:solidFill>
                <a:latin typeface="Arial" panose="020B0604020202020204" pitchFamily="34" charset="0"/>
                <a:cs typeface="Arial" panose="020B0604020202020204" pitchFamily="34" charset="0"/>
              </a:defRPr>
            </a:lvl1pPr>
          </a:lstStyle>
          <a:p>
            <a:pPr defTabSz="914400"/>
            <a:fld id="{E65C0BF2-8952-454C-AA7C-1384B0FF3FFC}" type="datetime4">
              <a:rPr lang="en-US" smtClean="0">
                <a:solidFill>
                  <a:prstClr val="white"/>
                </a:solidFill>
              </a:rPr>
              <a:pPr defTabSz="914400"/>
              <a:t>March 30, 2017</a:t>
            </a:fld>
            <a:endParaRPr lang="en-CA" dirty="0">
              <a:solidFill>
                <a:prstClr val="white"/>
              </a:solidFill>
            </a:endParaRPr>
          </a:p>
        </p:txBody>
      </p:sp>
    </p:spTree>
    <p:extLst>
      <p:ext uri="{BB962C8B-B14F-4D97-AF65-F5344CB8AC3E}">
        <p14:creationId xmlns:p14="http://schemas.microsoft.com/office/powerpoint/2010/main" val="38062227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pic>
        <p:nvPicPr>
          <p:cNvPr id="7" name="Picture 6"/>
          <p:cNvPicPr/>
          <p:nvPr userDrawn="1"/>
        </p:nvPicPr>
        <p:blipFill>
          <a:blip r:embed="rId2" cstate="print">
            <a:extLst>
              <a:ext uri="{28A0092B-C50C-407E-A947-70E740481C1C}">
                <a14:useLocalDpi xmlns:a14="http://schemas.microsoft.com/office/drawing/2010/main" val="0"/>
              </a:ext>
            </a:extLst>
          </a:blip>
          <a:stretch>
            <a:fillRect/>
          </a:stretch>
        </p:blipFill>
        <p:spPr>
          <a:xfrm>
            <a:off x="7619999" y="6352627"/>
            <a:ext cx="1466082" cy="439658"/>
          </a:xfrm>
          <a:prstGeom prst="rect">
            <a:avLst/>
          </a:prstGeom>
        </p:spPr>
      </p:pic>
      <p:sp>
        <p:nvSpPr>
          <p:cNvPr id="10" name="Rectangle 9"/>
          <p:cNvSpPr/>
          <p:nvPr userDrawn="1"/>
        </p:nvSpPr>
        <p:spPr>
          <a:xfrm>
            <a:off x="0" y="156100"/>
            <a:ext cx="9144000" cy="389652"/>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2B800"/>
              </a:solidFill>
              <a:latin typeface="Arial"/>
            </a:endParaRPr>
          </a:p>
        </p:txBody>
      </p:sp>
      <p:sp>
        <p:nvSpPr>
          <p:cNvPr id="11" name="Rectangle 10"/>
          <p:cNvSpPr/>
          <p:nvPr userDrawn="1"/>
        </p:nvSpPr>
        <p:spPr>
          <a:xfrm>
            <a:off x="0" y="28"/>
            <a:ext cx="9144000" cy="15608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a:endParaRPr lang="en-US" dirty="0">
              <a:solidFill>
                <a:prstClr val="white"/>
              </a:solidFill>
              <a:latin typeface="Arial"/>
            </a:endParaRPr>
          </a:p>
        </p:txBody>
      </p:sp>
      <p:sp>
        <p:nvSpPr>
          <p:cNvPr id="12" name="TextBox 11"/>
          <p:cNvSpPr txBox="1"/>
          <p:nvPr userDrawn="1"/>
        </p:nvSpPr>
        <p:spPr>
          <a:xfrm>
            <a:off x="5873041" y="163871"/>
            <a:ext cx="3213047" cy="338554"/>
          </a:xfrm>
          <a:prstGeom prst="rect">
            <a:avLst/>
          </a:prstGeom>
          <a:noFill/>
        </p:spPr>
        <p:txBody>
          <a:bodyPr wrap="square" rtlCol="0" anchor="ctr">
            <a:spAutoFit/>
          </a:bodyPr>
          <a:lstStyle/>
          <a:p>
            <a:pPr algn="r" defTabSz="914400"/>
            <a:fld id="{2426E2F6-8243-4B27-B0D9-B0A1D04D0DF7}" type="slidenum">
              <a:rPr lang="en-US" sz="1600" smtClean="0">
                <a:solidFill>
                  <a:prstClr val="white"/>
                </a:solidFill>
                <a:latin typeface="Arial"/>
                <a:cs typeface="Arial" panose="020B0604020202020204" pitchFamily="34" charset="0"/>
              </a:rPr>
              <a:pPr algn="r" defTabSz="914400"/>
              <a:t>‹#›</a:t>
            </a:fld>
            <a:endParaRPr lang="en-US" sz="1600" dirty="0">
              <a:solidFill>
                <a:prstClr val="white"/>
              </a:solidFill>
              <a:latin typeface="Arial"/>
              <a:cs typeface="Arial" panose="020B0604020202020204" pitchFamily="34" charset="0"/>
            </a:endParaRPr>
          </a:p>
        </p:txBody>
      </p:sp>
      <p:sp>
        <p:nvSpPr>
          <p:cNvPr id="13" name="Date Placeholder 3"/>
          <p:cNvSpPr>
            <a:spLocks noGrp="1"/>
          </p:cNvSpPr>
          <p:nvPr>
            <p:ph type="dt" sz="half" idx="10"/>
          </p:nvPr>
        </p:nvSpPr>
        <p:spPr>
          <a:xfrm>
            <a:off x="180975" y="150268"/>
            <a:ext cx="4114800" cy="363624"/>
          </a:xfrm>
          <a:prstGeom prst="rect">
            <a:avLst/>
          </a:prstGeom>
        </p:spPr>
        <p:txBody>
          <a:bodyPr tIns="0" bIns="0" anchor="ctr"/>
          <a:lstStyle>
            <a:lvl1pPr>
              <a:defRPr sz="1600">
                <a:solidFill>
                  <a:schemeClr val="bg1"/>
                </a:solidFill>
                <a:latin typeface="Arial" panose="020B0604020202020204" pitchFamily="34" charset="0"/>
                <a:cs typeface="Arial" panose="020B0604020202020204" pitchFamily="34" charset="0"/>
              </a:defRPr>
            </a:lvl1pPr>
          </a:lstStyle>
          <a:p>
            <a:pPr defTabSz="914400"/>
            <a:fld id="{0B455117-C637-4392-96D0-AAE7E177B9CC}" type="datetime4">
              <a:rPr lang="en-US" smtClean="0">
                <a:solidFill>
                  <a:prstClr val="white"/>
                </a:solidFill>
              </a:rPr>
              <a:pPr defTabSz="914400"/>
              <a:t>March 30, 2017</a:t>
            </a:fld>
            <a:endParaRPr lang="en-CA" dirty="0">
              <a:solidFill>
                <a:prstClr val="white"/>
              </a:solidFill>
            </a:endParaRPr>
          </a:p>
        </p:txBody>
      </p:sp>
    </p:spTree>
    <p:extLst>
      <p:ext uri="{BB962C8B-B14F-4D97-AF65-F5344CB8AC3E}">
        <p14:creationId xmlns:p14="http://schemas.microsoft.com/office/powerpoint/2010/main" val="10801834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816877"/>
            <a:ext cx="2949178" cy="1240535"/>
          </a:xfrm>
        </p:spPr>
        <p:txBody>
          <a:bodyPr anchor="b"/>
          <a:lstStyle>
            <a:lvl1pPr>
              <a:defRPr sz="3200">
                <a:solidFill>
                  <a:srgbClr val="503278"/>
                </a:solidFill>
                <a:latin typeface="+mj-lt"/>
                <a:cs typeface="Arial" panose="020B0604020202020204" pitchFamily="34" charset="0"/>
              </a:defRPr>
            </a:lvl1pPr>
          </a:lstStyle>
          <a:p>
            <a:r>
              <a:rPr lang="en-US" b="1" dirty="0" smtClean="0">
                <a:solidFill>
                  <a:srgbClr val="503278"/>
                </a:solidFill>
                <a:latin typeface="Arial" panose="020B0604020202020204" pitchFamily="34" charset="0"/>
                <a:cs typeface="Arial" panose="020B0604020202020204" pitchFamily="34" charset="0"/>
              </a:rPr>
              <a:t>Put Text Here</a:t>
            </a:r>
            <a:endParaRPr lang="en-US" dirty="0"/>
          </a:p>
        </p:txBody>
      </p:sp>
      <p:sp>
        <p:nvSpPr>
          <p:cNvPr id="3" name="Content Placeholder 2"/>
          <p:cNvSpPr>
            <a:spLocks noGrp="1"/>
          </p:cNvSpPr>
          <p:nvPr>
            <p:ph idx="1"/>
          </p:nvPr>
        </p:nvSpPr>
        <p:spPr>
          <a:xfrm>
            <a:off x="3887391" y="816865"/>
            <a:ext cx="4629150" cy="5044186"/>
          </a:xfrm>
          <a:prstGeom prst="rect">
            <a:avLst/>
          </a:prstGeom>
        </p:spPr>
        <p:txBody>
          <a:bodyPr/>
          <a:lstStyle>
            <a:lvl1pPr>
              <a:defRPr sz="2200">
                <a:solidFill>
                  <a:schemeClr val="tx1"/>
                </a:solidFill>
                <a:latin typeface="+mn-lt"/>
                <a:cs typeface="Arial" panose="020B0604020202020204" pitchFamily="34" charset="0"/>
              </a:defRPr>
            </a:lvl1pPr>
            <a:lvl2pPr>
              <a:defRPr sz="2200">
                <a:solidFill>
                  <a:schemeClr val="tx1"/>
                </a:solidFill>
                <a:latin typeface="+mn-lt"/>
                <a:cs typeface="Arial" panose="020B0604020202020204" pitchFamily="34" charset="0"/>
              </a:defRPr>
            </a:lvl2pPr>
            <a:lvl3pPr>
              <a:defRPr sz="2200">
                <a:solidFill>
                  <a:schemeClr val="tx1"/>
                </a:solidFill>
                <a:latin typeface="+mn-lt"/>
                <a:cs typeface="Arial" panose="020B0604020202020204" pitchFamily="34" charset="0"/>
              </a:defRPr>
            </a:lvl3pPr>
            <a:lvl4pPr>
              <a:defRPr sz="2200">
                <a:solidFill>
                  <a:schemeClr val="tx1"/>
                </a:solidFill>
                <a:latin typeface="+mn-lt"/>
                <a:cs typeface="Arial" panose="020B0604020202020204" pitchFamily="34" charset="0"/>
              </a:defRPr>
            </a:lvl4pPr>
            <a:lvl5pPr>
              <a:defRPr sz="2200">
                <a:solidFill>
                  <a:schemeClr val="tx1"/>
                </a:solidFill>
                <a:latin typeface="+mn-lt"/>
                <a:cs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pic>
        <p:nvPicPr>
          <p:cNvPr id="10" name="Picture 9"/>
          <p:cNvPicPr/>
          <p:nvPr userDrawn="1"/>
        </p:nvPicPr>
        <p:blipFill>
          <a:blip r:embed="rId2" cstate="print">
            <a:extLst>
              <a:ext uri="{28A0092B-C50C-407E-A947-70E740481C1C}">
                <a14:useLocalDpi xmlns:a14="http://schemas.microsoft.com/office/drawing/2010/main" val="0"/>
              </a:ext>
            </a:extLst>
          </a:blip>
          <a:stretch>
            <a:fillRect/>
          </a:stretch>
        </p:blipFill>
        <p:spPr>
          <a:xfrm>
            <a:off x="7619999" y="6352627"/>
            <a:ext cx="1466082" cy="439658"/>
          </a:xfrm>
          <a:prstGeom prst="rect">
            <a:avLst/>
          </a:prstGeom>
        </p:spPr>
      </p:pic>
      <p:sp>
        <p:nvSpPr>
          <p:cNvPr id="17" name="Rectangle 16"/>
          <p:cNvSpPr/>
          <p:nvPr userDrawn="1"/>
        </p:nvSpPr>
        <p:spPr>
          <a:xfrm>
            <a:off x="0" y="156100"/>
            <a:ext cx="9144000" cy="389652"/>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2B800"/>
              </a:solidFill>
              <a:latin typeface="Arial"/>
            </a:endParaRPr>
          </a:p>
        </p:txBody>
      </p:sp>
      <p:sp>
        <p:nvSpPr>
          <p:cNvPr id="18" name="Rectangle 17"/>
          <p:cNvSpPr/>
          <p:nvPr userDrawn="1"/>
        </p:nvSpPr>
        <p:spPr>
          <a:xfrm>
            <a:off x="0" y="28"/>
            <a:ext cx="9144000" cy="15608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a:endParaRPr lang="en-US" dirty="0">
              <a:solidFill>
                <a:prstClr val="white"/>
              </a:solidFill>
              <a:latin typeface="Arial"/>
            </a:endParaRPr>
          </a:p>
        </p:txBody>
      </p:sp>
      <p:sp>
        <p:nvSpPr>
          <p:cNvPr id="19" name="TextBox 18"/>
          <p:cNvSpPr txBox="1"/>
          <p:nvPr userDrawn="1"/>
        </p:nvSpPr>
        <p:spPr>
          <a:xfrm>
            <a:off x="5873041" y="163871"/>
            <a:ext cx="3213047" cy="338554"/>
          </a:xfrm>
          <a:prstGeom prst="rect">
            <a:avLst/>
          </a:prstGeom>
          <a:noFill/>
        </p:spPr>
        <p:txBody>
          <a:bodyPr wrap="square" rtlCol="0" anchor="ctr">
            <a:spAutoFit/>
          </a:bodyPr>
          <a:lstStyle/>
          <a:p>
            <a:pPr algn="r" defTabSz="914400"/>
            <a:fld id="{2426E2F6-8243-4B27-B0D9-B0A1D04D0DF7}" type="slidenum">
              <a:rPr lang="en-US" sz="1600" smtClean="0">
                <a:solidFill>
                  <a:prstClr val="white"/>
                </a:solidFill>
                <a:latin typeface="Arial"/>
                <a:cs typeface="Arial" panose="020B0604020202020204" pitchFamily="34" charset="0"/>
              </a:rPr>
              <a:pPr algn="r" defTabSz="914400"/>
              <a:t>‹#›</a:t>
            </a:fld>
            <a:endParaRPr lang="en-US" sz="1600" dirty="0">
              <a:solidFill>
                <a:prstClr val="white"/>
              </a:solidFill>
              <a:latin typeface="Arial"/>
              <a:cs typeface="Arial" panose="020B0604020202020204" pitchFamily="34" charset="0"/>
            </a:endParaRPr>
          </a:p>
        </p:txBody>
      </p:sp>
      <p:sp>
        <p:nvSpPr>
          <p:cNvPr id="20" name="Date Placeholder 3"/>
          <p:cNvSpPr>
            <a:spLocks noGrp="1"/>
          </p:cNvSpPr>
          <p:nvPr>
            <p:ph type="dt" sz="half" idx="10"/>
          </p:nvPr>
        </p:nvSpPr>
        <p:spPr>
          <a:xfrm>
            <a:off x="180975" y="150268"/>
            <a:ext cx="4114800" cy="363624"/>
          </a:xfrm>
          <a:prstGeom prst="rect">
            <a:avLst/>
          </a:prstGeom>
        </p:spPr>
        <p:txBody>
          <a:bodyPr tIns="0" bIns="0" anchor="ctr"/>
          <a:lstStyle>
            <a:lvl1pPr>
              <a:defRPr sz="1600">
                <a:solidFill>
                  <a:schemeClr val="bg1"/>
                </a:solidFill>
                <a:latin typeface="Arial" panose="020B0604020202020204" pitchFamily="34" charset="0"/>
                <a:cs typeface="Arial" panose="020B0604020202020204" pitchFamily="34" charset="0"/>
              </a:defRPr>
            </a:lvl1pPr>
          </a:lstStyle>
          <a:p>
            <a:pPr defTabSz="914400"/>
            <a:fld id="{0E53ADF3-A04F-463E-8218-4CE6EDA42A03}" type="datetime4">
              <a:rPr lang="en-US" smtClean="0">
                <a:solidFill>
                  <a:prstClr val="white"/>
                </a:solidFill>
              </a:rPr>
              <a:pPr defTabSz="914400"/>
              <a:t>March 30, 2017</a:t>
            </a:fld>
            <a:endParaRPr lang="en-CA" dirty="0">
              <a:solidFill>
                <a:prstClr val="white"/>
              </a:solidFill>
            </a:endParaRPr>
          </a:p>
        </p:txBody>
      </p:sp>
    </p:spTree>
    <p:extLst>
      <p:ext uri="{BB962C8B-B14F-4D97-AF65-F5344CB8AC3E}">
        <p14:creationId xmlns:p14="http://schemas.microsoft.com/office/powerpoint/2010/main" val="1801463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8" name="Straight Connector 7"/>
          <p:cNvSpPr>
            <a:spLocks noChangeShapeType="1"/>
          </p:cNvSpPr>
          <p:nvPr/>
        </p:nvSpPr>
        <p:spPr bwMode="auto">
          <a:xfrm flipV="1">
            <a:off x="4563086" y="1575654"/>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lide Number Placeholder 22"/>
          <p:cNvSpPr>
            <a:spLocks noGrp="1"/>
          </p:cNvSpPr>
          <p:nvPr>
            <p:ph type="sldNum" sz="quarter" idx="4"/>
          </p:nvPr>
        </p:nvSpPr>
        <p:spPr>
          <a:xfrm>
            <a:off x="8376516" y="6322720"/>
            <a:ext cx="457200" cy="441325"/>
          </a:xfrm>
          <a:prstGeom prst="rect">
            <a:avLst/>
          </a:prstGeom>
        </p:spPr>
        <p:txBody>
          <a:bodyPr vert="horz" lIns="45720" rIns="45720" anchor="ctr">
            <a:normAutofit/>
          </a:bodyPr>
          <a:lstStyle>
            <a:lvl1pPr algn="ctr" eaLnBrk="1" latinLnBrk="0" hangingPunct="1">
              <a:defRPr kumimoji="0" sz="1400">
                <a:solidFill>
                  <a:schemeClr val="bg1"/>
                </a:solidFill>
              </a:defRPr>
            </a:lvl1pPr>
          </a:lstStyle>
          <a:p>
            <a:fld id="{151E29E6-52D5-D84F-9BEC-984295002582}"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701849"/>
            <a:ext cx="2949178" cy="1355563"/>
          </a:xfrm>
        </p:spPr>
        <p:txBody>
          <a:bodyPr anchor="b">
            <a:normAutofit/>
          </a:bodyPr>
          <a:lstStyle>
            <a:lvl1pPr>
              <a:defRPr sz="3200">
                <a:solidFill>
                  <a:srgbClr val="503278"/>
                </a:solidFill>
                <a:latin typeface="+mj-lt"/>
                <a:cs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3887391" y="701837"/>
            <a:ext cx="4629150" cy="515921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2200">
                <a:solidFill>
                  <a:schemeClr val="tx1"/>
                </a:solidFill>
                <a:latin typeface="+mn-lt"/>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pic>
        <p:nvPicPr>
          <p:cNvPr id="10" name="Picture 9"/>
          <p:cNvPicPr/>
          <p:nvPr userDrawn="1"/>
        </p:nvPicPr>
        <p:blipFill>
          <a:blip r:embed="rId2" cstate="print">
            <a:extLst>
              <a:ext uri="{28A0092B-C50C-407E-A947-70E740481C1C}">
                <a14:useLocalDpi xmlns:a14="http://schemas.microsoft.com/office/drawing/2010/main" val="0"/>
              </a:ext>
            </a:extLst>
          </a:blip>
          <a:stretch>
            <a:fillRect/>
          </a:stretch>
        </p:blipFill>
        <p:spPr>
          <a:xfrm>
            <a:off x="7619999" y="6352627"/>
            <a:ext cx="1466082" cy="439658"/>
          </a:xfrm>
          <a:prstGeom prst="rect">
            <a:avLst/>
          </a:prstGeom>
        </p:spPr>
      </p:pic>
      <p:sp>
        <p:nvSpPr>
          <p:cNvPr id="13" name="Rectangle 12"/>
          <p:cNvSpPr/>
          <p:nvPr userDrawn="1"/>
        </p:nvSpPr>
        <p:spPr>
          <a:xfrm>
            <a:off x="0" y="156100"/>
            <a:ext cx="9144000" cy="389652"/>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2B800"/>
              </a:solidFill>
              <a:latin typeface="Arial"/>
            </a:endParaRPr>
          </a:p>
        </p:txBody>
      </p:sp>
      <p:sp>
        <p:nvSpPr>
          <p:cNvPr id="14" name="Rectangle 13"/>
          <p:cNvSpPr/>
          <p:nvPr userDrawn="1"/>
        </p:nvSpPr>
        <p:spPr>
          <a:xfrm>
            <a:off x="0" y="28"/>
            <a:ext cx="9144000" cy="15608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a:endParaRPr lang="en-US" dirty="0">
              <a:solidFill>
                <a:prstClr val="white"/>
              </a:solidFill>
              <a:latin typeface="Arial"/>
            </a:endParaRPr>
          </a:p>
        </p:txBody>
      </p:sp>
      <p:sp>
        <p:nvSpPr>
          <p:cNvPr id="15" name="TextBox 14"/>
          <p:cNvSpPr txBox="1"/>
          <p:nvPr userDrawn="1"/>
        </p:nvSpPr>
        <p:spPr>
          <a:xfrm>
            <a:off x="5873041" y="163871"/>
            <a:ext cx="3213047" cy="338554"/>
          </a:xfrm>
          <a:prstGeom prst="rect">
            <a:avLst/>
          </a:prstGeom>
          <a:noFill/>
        </p:spPr>
        <p:txBody>
          <a:bodyPr wrap="square" rtlCol="0" anchor="ctr">
            <a:spAutoFit/>
          </a:bodyPr>
          <a:lstStyle/>
          <a:p>
            <a:pPr algn="r" defTabSz="914400"/>
            <a:fld id="{2426E2F6-8243-4B27-B0D9-B0A1D04D0DF7}" type="slidenum">
              <a:rPr lang="en-US" sz="1600" smtClean="0">
                <a:solidFill>
                  <a:prstClr val="white"/>
                </a:solidFill>
                <a:latin typeface="Arial"/>
                <a:cs typeface="Arial" panose="020B0604020202020204" pitchFamily="34" charset="0"/>
              </a:rPr>
              <a:pPr algn="r" defTabSz="914400"/>
              <a:t>‹#›</a:t>
            </a:fld>
            <a:endParaRPr lang="en-US" sz="1600" dirty="0">
              <a:solidFill>
                <a:prstClr val="white"/>
              </a:solidFill>
              <a:latin typeface="Arial"/>
              <a:cs typeface="Arial" panose="020B0604020202020204" pitchFamily="34" charset="0"/>
            </a:endParaRPr>
          </a:p>
        </p:txBody>
      </p:sp>
      <p:sp>
        <p:nvSpPr>
          <p:cNvPr id="16" name="Date Placeholder 3"/>
          <p:cNvSpPr>
            <a:spLocks noGrp="1"/>
          </p:cNvSpPr>
          <p:nvPr>
            <p:ph type="dt" sz="half" idx="10"/>
          </p:nvPr>
        </p:nvSpPr>
        <p:spPr>
          <a:xfrm>
            <a:off x="180975" y="150268"/>
            <a:ext cx="4114800" cy="363624"/>
          </a:xfrm>
          <a:prstGeom prst="rect">
            <a:avLst/>
          </a:prstGeom>
        </p:spPr>
        <p:txBody>
          <a:bodyPr tIns="0" bIns="0" anchor="ctr"/>
          <a:lstStyle>
            <a:lvl1pPr>
              <a:defRPr sz="1600">
                <a:solidFill>
                  <a:schemeClr val="bg1"/>
                </a:solidFill>
                <a:latin typeface="Arial" panose="020B0604020202020204" pitchFamily="34" charset="0"/>
                <a:cs typeface="Arial" panose="020B0604020202020204" pitchFamily="34" charset="0"/>
              </a:defRPr>
            </a:lvl1pPr>
          </a:lstStyle>
          <a:p>
            <a:pPr defTabSz="914400"/>
            <a:fld id="{A12936B0-5356-4E82-8CC0-443494FD912E}" type="datetime4">
              <a:rPr lang="en-US" smtClean="0">
                <a:solidFill>
                  <a:prstClr val="white"/>
                </a:solidFill>
              </a:rPr>
              <a:pPr defTabSz="914400"/>
              <a:t>March 30, 2017</a:t>
            </a:fld>
            <a:endParaRPr lang="en-CA" dirty="0">
              <a:solidFill>
                <a:prstClr val="white"/>
              </a:solidFill>
            </a:endParaRPr>
          </a:p>
        </p:txBody>
      </p:sp>
    </p:spTree>
    <p:extLst>
      <p:ext uri="{BB962C8B-B14F-4D97-AF65-F5344CB8AC3E}">
        <p14:creationId xmlns:p14="http://schemas.microsoft.com/office/powerpoint/2010/main" val="21399877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stSlide">
    <p:spTree>
      <p:nvGrpSpPr>
        <p:cNvPr id="1" name=""/>
        <p:cNvGrpSpPr/>
        <p:nvPr/>
      </p:nvGrpSpPr>
      <p:grpSpPr>
        <a:xfrm>
          <a:off x="0" y="0"/>
          <a:ext cx="0" cy="0"/>
          <a:chOff x="0" y="0"/>
          <a:chExt cx="0" cy="0"/>
        </a:xfrm>
      </p:grpSpPr>
      <p:sp>
        <p:nvSpPr>
          <p:cNvPr id="6" name="Rectangle 5"/>
          <p:cNvSpPr/>
          <p:nvPr userDrawn="1"/>
        </p:nvSpPr>
        <p:spPr>
          <a:xfrm>
            <a:off x="0" y="5670953"/>
            <a:ext cx="9144000" cy="119860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Arial"/>
            </a:endParaRPr>
          </a:p>
        </p:txBody>
      </p:sp>
      <p:sp>
        <p:nvSpPr>
          <p:cNvPr id="7" name="Rectangle 6"/>
          <p:cNvSpPr/>
          <p:nvPr userDrawn="1"/>
        </p:nvSpPr>
        <p:spPr>
          <a:xfrm>
            <a:off x="0" y="5545570"/>
            <a:ext cx="9144000" cy="125370"/>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a:endParaRPr lang="en-US" dirty="0">
              <a:solidFill>
                <a:prstClr val="white"/>
              </a:solidFill>
              <a:latin typeface="Aria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86459" y="6338289"/>
            <a:ext cx="1297082" cy="440281"/>
          </a:xfrm>
          <a:prstGeom prst="rect">
            <a:avLst/>
          </a:prstGeom>
        </p:spPr>
      </p:pic>
      <p:sp>
        <p:nvSpPr>
          <p:cNvPr id="12" name="Text Placeholder 11"/>
          <p:cNvSpPr>
            <a:spLocks noGrp="1"/>
          </p:cNvSpPr>
          <p:nvPr>
            <p:ph type="body" sz="quarter" idx="10" hasCustomPrompt="1"/>
          </p:nvPr>
        </p:nvSpPr>
        <p:spPr>
          <a:xfrm>
            <a:off x="458934" y="982089"/>
            <a:ext cx="5283994" cy="511175"/>
          </a:xfrm>
          <a:prstGeom prst="rect">
            <a:avLst/>
          </a:prstGeom>
        </p:spPr>
        <p:txBody>
          <a:bodyPr/>
          <a:lstStyle>
            <a:lvl1pPr marL="0" indent="0">
              <a:buNone/>
              <a:defRPr sz="3200" b="1" baseline="0"/>
            </a:lvl1pPr>
          </a:lstStyle>
          <a:p>
            <a:pPr lvl="0"/>
            <a:r>
              <a:rPr lang="en-US" dirty="0" smtClean="0"/>
              <a:t>Contact Person Information Here</a:t>
            </a:r>
            <a:endParaRPr lang="en-US" dirty="0"/>
          </a:p>
        </p:txBody>
      </p:sp>
      <p:sp>
        <p:nvSpPr>
          <p:cNvPr id="3" name="Text Placeholder 2"/>
          <p:cNvSpPr>
            <a:spLocks noGrp="1"/>
          </p:cNvSpPr>
          <p:nvPr>
            <p:ph type="body" sz="quarter" idx="11" hasCustomPrompt="1"/>
          </p:nvPr>
        </p:nvSpPr>
        <p:spPr>
          <a:xfrm>
            <a:off x="458940" y="1905013"/>
            <a:ext cx="2165395" cy="473609"/>
          </a:xfrm>
          <a:prstGeom prst="rect">
            <a:avLst/>
          </a:prstGeom>
        </p:spPr>
        <p:txBody>
          <a:bodyPr/>
          <a:lstStyle>
            <a:lvl1pPr marL="0" indent="0">
              <a:buNone/>
              <a:defRPr sz="2400" b="1" i="1" baseline="0">
                <a:solidFill>
                  <a:schemeClr val="tx1"/>
                </a:solidFill>
              </a:defRPr>
            </a:lvl1pPr>
          </a:lstStyle>
          <a:p>
            <a:pPr lvl="0"/>
            <a:r>
              <a:rPr lang="en-US" dirty="0" smtClean="0"/>
              <a:t>Contact Us:</a:t>
            </a:r>
          </a:p>
        </p:txBody>
      </p:sp>
      <p:sp>
        <p:nvSpPr>
          <p:cNvPr id="5" name="Text Placeholder 4"/>
          <p:cNvSpPr>
            <a:spLocks noGrp="1"/>
          </p:cNvSpPr>
          <p:nvPr>
            <p:ph type="body" sz="quarter" idx="12" hasCustomPrompt="1"/>
          </p:nvPr>
        </p:nvSpPr>
        <p:spPr>
          <a:xfrm>
            <a:off x="458940" y="2406183"/>
            <a:ext cx="2349103" cy="768350"/>
          </a:xfrm>
          <a:prstGeom prst="rect">
            <a:avLst/>
          </a:prstGeom>
        </p:spPr>
        <p:txBody>
          <a:bodyPr/>
          <a:lstStyle>
            <a:lvl1pPr marL="0" indent="0">
              <a:buNone/>
              <a:defRPr sz="2400" baseline="0">
                <a:solidFill>
                  <a:srgbClr val="503278"/>
                </a:solidFill>
              </a:defRPr>
            </a:lvl1pPr>
          </a:lstStyle>
          <a:p>
            <a:pPr lvl="0"/>
            <a:r>
              <a:rPr lang="en-US" dirty="0" smtClean="0"/>
              <a:t>Email Address(</a:t>
            </a:r>
            <a:r>
              <a:rPr lang="en-US" dirty="0" err="1" smtClean="0"/>
              <a:t>es</a:t>
            </a:r>
            <a:r>
              <a:rPr lang="en-US" dirty="0" smtClean="0"/>
              <a:t>)</a:t>
            </a:r>
            <a:endParaRPr lang="en-US" dirty="0"/>
          </a:p>
        </p:txBody>
      </p:sp>
    </p:spTree>
    <p:extLst>
      <p:ext uri="{BB962C8B-B14F-4D97-AF65-F5344CB8AC3E}">
        <p14:creationId xmlns:p14="http://schemas.microsoft.com/office/powerpoint/2010/main" val="23095385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10" name="Rectangle 9"/>
          <p:cNvSpPr/>
          <p:nvPr userDrawn="1"/>
        </p:nvSpPr>
        <p:spPr>
          <a:xfrm>
            <a:off x="0" y="5670951"/>
            <a:ext cx="9144000" cy="119860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Arial"/>
            </a:endParaRPr>
          </a:p>
        </p:txBody>
      </p:sp>
      <p:sp>
        <p:nvSpPr>
          <p:cNvPr id="11" name="Rectangle 10"/>
          <p:cNvSpPr/>
          <p:nvPr userDrawn="1"/>
        </p:nvSpPr>
        <p:spPr>
          <a:xfrm>
            <a:off x="0" y="5545570"/>
            <a:ext cx="9144000" cy="125370"/>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a:endParaRPr lang="en-US">
              <a:solidFill>
                <a:prstClr val="white"/>
              </a:solidFill>
              <a:latin typeface="Aria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6409" y="177121"/>
            <a:ext cx="3278072" cy="746047"/>
          </a:xfrm>
          <a:prstGeom prst="rect">
            <a:avLst/>
          </a:prstGeom>
        </p:spPr>
      </p:pic>
      <p:sp>
        <p:nvSpPr>
          <p:cNvPr id="13" name="Text Placeholder 5"/>
          <p:cNvSpPr>
            <a:spLocks noGrp="1"/>
          </p:cNvSpPr>
          <p:nvPr>
            <p:ph type="body" sz="quarter" idx="14" hasCustomPrompt="1"/>
          </p:nvPr>
        </p:nvSpPr>
        <p:spPr>
          <a:xfrm>
            <a:off x="492919" y="1828811"/>
            <a:ext cx="7079456" cy="561975"/>
          </a:xfrm>
          <a:prstGeom prst="rect">
            <a:avLst/>
          </a:prstGeom>
        </p:spPr>
        <p:txBody>
          <a:bodyPr/>
          <a:lstStyle>
            <a:lvl1pPr marL="0" indent="0">
              <a:buNone/>
              <a:defRPr sz="3200" b="1" baseline="0">
                <a:solidFill>
                  <a:srgbClr val="503278"/>
                </a:solidFill>
                <a:latin typeface="Arial" panose="020B0604020202020204" pitchFamily="34" charset="0"/>
                <a:cs typeface="Arial" panose="020B0604020202020204" pitchFamily="34" charset="0"/>
              </a:defRPr>
            </a:lvl1pPr>
          </a:lstStyle>
          <a:p>
            <a:pPr lvl="0"/>
            <a:r>
              <a:rPr lang="en-US" sz="3200" dirty="0" smtClean="0">
                <a:latin typeface="Arial" panose="020B0604020202020204" pitchFamily="34" charset="0"/>
                <a:cs typeface="Arial" panose="020B0604020202020204" pitchFamily="34" charset="0"/>
              </a:rPr>
              <a:t>Insert Title Here</a:t>
            </a:r>
            <a:endParaRPr lang="en-US" dirty="0"/>
          </a:p>
        </p:txBody>
      </p:sp>
      <p:sp>
        <p:nvSpPr>
          <p:cNvPr id="14" name="Text Placeholder 7"/>
          <p:cNvSpPr>
            <a:spLocks noGrp="1"/>
          </p:cNvSpPr>
          <p:nvPr>
            <p:ph type="body" sz="quarter" idx="15" hasCustomPrompt="1"/>
          </p:nvPr>
        </p:nvSpPr>
        <p:spPr>
          <a:xfrm>
            <a:off x="492919" y="2566988"/>
            <a:ext cx="7079456" cy="1498600"/>
          </a:xfrm>
          <a:prstGeom prst="rect">
            <a:avLst/>
          </a:prstGeom>
        </p:spPr>
        <p:txBody>
          <a:bodyPr/>
          <a:lstStyle>
            <a:lvl1pPr marL="0" indent="0">
              <a:buNone/>
              <a:defRPr sz="1800" baseline="0">
                <a:solidFill>
                  <a:srgbClr val="6F5091"/>
                </a:solidFill>
                <a:latin typeface="Arial" panose="020B0604020202020204" pitchFamily="34" charset="0"/>
                <a:cs typeface="Arial" panose="020B0604020202020204" pitchFamily="34" charset="0"/>
              </a:defRPr>
            </a:lvl1pPr>
          </a:lstStyle>
          <a:p>
            <a:pPr lvl="0"/>
            <a:r>
              <a:rPr lang="en-US" sz="1800" dirty="0" smtClean="0">
                <a:latin typeface="Arial" panose="020B0604020202020204" pitchFamily="34" charset="0"/>
                <a:cs typeface="Arial" panose="020B0604020202020204" pitchFamily="34" charset="0"/>
              </a:rPr>
              <a:t>Insert subtitle(s) here</a:t>
            </a:r>
            <a:endParaRPr lang="en-US" dirty="0"/>
          </a:p>
        </p:txBody>
      </p:sp>
      <p:sp>
        <p:nvSpPr>
          <p:cNvPr id="9" name="Date Placeholder 3"/>
          <p:cNvSpPr>
            <a:spLocks noGrp="1"/>
          </p:cNvSpPr>
          <p:nvPr>
            <p:ph type="dt" sz="half" idx="10"/>
          </p:nvPr>
        </p:nvSpPr>
        <p:spPr>
          <a:xfrm>
            <a:off x="156409" y="6096814"/>
            <a:ext cx="1556766" cy="420624"/>
          </a:xfrm>
          <a:prstGeom prst="rect">
            <a:avLst/>
          </a:prstGeom>
        </p:spPr>
        <p:txBody>
          <a:bodyPr tIns="0" bIns="0" anchor="t"/>
          <a:lstStyle>
            <a:lvl1pPr>
              <a:defRPr sz="1800">
                <a:solidFill>
                  <a:schemeClr val="bg1"/>
                </a:solidFill>
                <a:latin typeface="Arial" panose="020B0604020202020204" pitchFamily="34" charset="0"/>
                <a:cs typeface="Arial" panose="020B0604020202020204" pitchFamily="34" charset="0"/>
              </a:defRPr>
            </a:lvl1pPr>
          </a:lstStyle>
          <a:p>
            <a:pPr defTabSz="914400"/>
            <a:r>
              <a:rPr lang="en-US" dirty="0" smtClean="0">
                <a:solidFill>
                  <a:prstClr val="white"/>
                </a:solidFill>
              </a:rPr>
              <a:t>Month Year Here</a:t>
            </a:r>
            <a:endParaRPr lang="en-CA" dirty="0">
              <a:solidFill>
                <a:prstClr val="white"/>
              </a:solidFill>
            </a:endParaRPr>
          </a:p>
        </p:txBody>
      </p:sp>
    </p:spTree>
    <p:extLst>
      <p:ext uri="{BB962C8B-B14F-4D97-AF65-F5344CB8AC3E}">
        <p14:creationId xmlns:p14="http://schemas.microsoft.com/office/powerpoint/2010/main" val="24550073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773192"/>
            <a:ext cx="7886700" cy="1052434"/>
          </a:xfrm>
        </p:spPr>
        <p:txBody>
          <a:bodyPr/>
          <a:lstStyle>
            <a:lvl1pPr>
              <a:defRPr b="0">
                <a:solidFill>
                  <a:srgbClr val="503278"/>
                </a:solidFill>
                <a:latin typeface="+mj-lt"/>
              </a:defRPr>
            </a:lvl1pPr>
          </a:lstStyle>
          <a:p>
            <a:r>
              <a:rPr lang="en-US" b="1" dirty="0" smtClean="0">
                <a:solidFill>
                  <a:srgbClr val="503278"/>
                </a:solidFill>
                <a:latin typeface="Arial" panose="020B0604020202020204" pitchFamily="34" charset="0"/>
                <a:cs typeface="Arial" panose="020B0604020202020204" pitchFamily="34" charset="0"/>
              </a:rPr>
              <a:t>Put Text Here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defRPr sz="2200">
                <a:solidFill>
                  <a:schemeClr val="tx1"/>
                </a:solidFill>
                <a:latin typeface="+mn-lt"/>
                <a:cs typeface="Arial" panose="020B0604020202020204" pitchFamily="34" charset="0"/>
              </a:defRPr>
            </a:lvl1pPr>
            <a:lvl2pPr>
              <a:defRPr sz="2200">
                <a:solidFill>
                  <a:schemeClr val="tx1"/>
                </a:solidFill>
                <a:latin typeface="+mn-lt"/>
                <a:cs typeface="Arial" panose="020B0604020202020204" pitchFamily="34" charset="0"/>
              </a:defRPr>
            </a:lvl2pPr>
            <a:lvl3pPr>
              <a:defRPr sz="2200">
                <a:solidFill>
                  <a:schemeClr val="tx1"/>
                </a:solidFill>
                <a:latin typeface="+mn-lt"/>
                <a:cs typeface="Arial" panose="020B0604020202020204" pitchFamily="34" charset="0"/>
              </a:defRPr>
            </a:lvl3pPr>
            <a:lvl4pPr>
              <a:defRPr sz="2200">
                <a:solidFill>
                  <a:schemeClr val="tx1"/>
                </a:solidFill>
                <a:latin typeface="+mn-lt"/>
                <a:cs typeface="Arial" panose="020B0604020202020204" pitchFamily="34" charset="0"/>
              </a:defRPr>
            </a:lvl4pPr>
            <a:lvl5pPr>
              <a:defRPr sz="2200">
                <a:solidFill>
                  <a:schemeClr val="tx1"/>
                </a:solidFill>
                <a:latin typeface="+mn-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7" name="Rectangle 6"/>
          <p:cNvSpPr/>
          <p:nvPr userDrawn="1"/>
        </p:nvSpPr>
        <p:spPr>
          <a:xfrm>
            <a:off x="0" y="156100"/>
            <a:ext cx="9144000" cy="389652"/>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2B800"/>
              </a:solidFill>
              <a:latin typeface="Arial"/>
            </a:endParaRPr>
          </a:p>
        </p:txBody>
      </p:sp>
      <p:sp>
        <p:nvSpPr>
          <p:cNvPr id="8" name="Rectangle 7"/>
          <p:cNvSpPr/>
          <p:nvPr userDrawn="1"/>
        </p:nvSpPr>
        <p:spPr>
          <a:xfrm>
            <a:off x="0" y="26"/>
            <a:ext cx="9144000" cy="15608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a:endParaRPr lang="en-US">
              <a:solidFill>
                <a:prstClr val="white"/>
              </a:solidFill>
              <a:latin typeface="Arial"/>
            </a:endParaRPr>
          </a:p>
        </p:txBody>
      </p:sp>
      <p:pic>
        <p:nvPicPr>
          <p:cNvPr id="9" name="Picture 8"/>
          <p:cNvPicPr/>
          <p:nvPr userDrawn="1"/>
        </p:nvPicPr>
        <p:blipFill>
          <a:blip r:embed="rId2" cstate="print">
            <a:extLst>
              <a:ext uri="{28A0092B-C50C-407E-A947-70E740481C1C}">
                <a14:useLocalDpi xmlns:a14="http://schemas.microsoft.com/office/drawing/2010/main" val="0"/>
              </a:ext>
            </a:extLst>
          </a:blip>
          <a:stretch>
            <a:fillRect/>
          </a:stretch>
        </p:blipFill>
        <p:spPr>
          <a:xfrm>
            <a:off x="7619999" y="6352627"/>
            <a:ext cx="1466082" cy="439658"/>
          </a:xfrm>
          <a:prstGeom prst="rect">
            <a:avLst/>
          </a:prstGeom>
        </p:spPr>
      </p:pic>
      <p:sp>
        <p:nvSpPr>
          <p:cNvPr id="10" name="TextBox 9"/>
          <p:cNvSpPr txBox="1"/>
          <p:nvPr userDrawn="1"/>
        </p:nvSpPr>
        <p:spPr>
          <a:xfrm>
            <a:off x="5873040" y="163871"/>
            <a:ext cx="3213047" cy="338554"/>
          </a:xfrm>
          <a:prstGeom prst="rect">
            <a:avLst/>
          </a:prstGeom>
          <a:noFill/>
        </p:spPr>
        <p:txBody>
          <a:bodyPr wrap="square" rtlCol="0" anchor="ctr">
            <a:spAutoFit/>
          </a:bodyPr>
          <a:lstStyle/>
          <a:p>
            <a:pPr algn="r" defTabSz="914400"/>
            <a:fld id="{2426E2F6-8243-4B27-B0D9-B0A1D04D0DF7}" type="slidenum">
              <a:rPr lang="en-US" sz="1600" smtClean="0">
                <a:solidFill>
                  <a:prstClr val="white"/>
                </a:solidFill>
                <a:latin typeface="Arial" panose="020B0604020202020204" pitchFamily="34" charset="0"/>
                <a:cs typeface="Arial" panose="020B0604020202020204" pitchFamily="34" charset="0"/>
              </a:rPr>
              <a:pPr algn="r" defTabSz="914400"/>
              <a:t>‹#›</a:t>
            </a:fld>
            <a:endParaRPr lang="en-US" sz="1600" dirty="0">
              <a:solidFill>
                <a:prstClr val="white"/>
              </a:solidFill>
              <a:latin typeface="Arial" panose="020B0604020202020204" pitchFamily="34" charset="0"/>
              <a:cs typeface="Arial" panose="020B0604020202020204" pitchFamily="34" charset="0"/>
            </a:endParaRPr>
          </a:p>
        </p:txBody>
      </p:sp>
      <p:sp>
        <p:nvSpPr>
          <p:cNvPr id="13" name="Date Placeholder 3"/>
          <p:cNvSpPr>
            <a:spLocks noGrp="1"/>
          </p:cNvSpPr>
          <p:nvPr>
            <p:ph type="dt" sz="half" idx="10"/>
          </p:nvPr>
        </p:nvSpPr>
        <p:spPr>
          <a:xfrm>
            <a:off x="180975" y="150268"/>
            <a:ext cx="4114800" cy="363624"/>
          </a:xfrm>
          <a:prstGeom prst="rect">
            <a:avLst/>
          </a:prstGeom>
        </p:spPr>
        <p:txBody>
          <a:bodyPr tIns="0" bIns="0" anchor="ctr"/>
          <a:lstStyle>
            <a:lvl1pPr>
              <a:defRPr sz="1600">
                <a:solidFill>
                  <a:schemeClr val="bg1"/>
                </a:solidFill>
                <a:latin typeface="Arial" panose="020B0604020202020204" pitchFamily="34" charset="0"/>
                <a:cs typeface="Arial" panose="020B0604020202020204" pitchFamily="34" charset="0"/>
              </a:defRPr>
            </a:lvl1pPr>
          </a:lstStyle>
          <a:p>
            <a:pPr defTabSz="914400"/>
            <a:fld id="{51CB4269-0D52-4A9E-B6BE-2368BB8EC8A9}" type="datetime4">
              <a:rPr lang="en-US" smtClean="0">
                <a:solidFill>
                  <a:prstClr val="white"/>
                </a:solidFill>
              </a:rPr>
              <a:pPr defTabSz="914400"/>
              <a:t>March 30, 2017</a:t>
            </a:fld>
            <a:endParaRPr lang="en-CA" dirty="0">
              <a:solidFill>
                <a:prstClr val="white"/>
              </a:solidFill>
            </a:endParaRPr>
          </a:p>
        </p:txBody>
      </p:sp>
    </p:spTree>
    <p:extLst>
      <p:ext uri="{BB962C8B-B14F-4D97-AF65-F5344CB8AC3E}">
        <p14:creationId xmlns:p14="http://schemas.microsoft.com/office/powerpoint/2010/main" val="14108491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709749"/>
            <a:ext cx="7886700" cy="2852737"/>
          </a:xfrm>
        </p:spPr>
        <p:txBody>
          <a:bodyPr anchor="b"/>
          <a:lstStyle>
            <a:lvl1pPr>
              <a:defRPr sz="6000" b="0">
                <a:solidFill>
                  <a:srgbClr val="503278"/>
                </a:solidFill>
                <a:latin typeface="+mj-lt"/>
              </a:defRPr>
            </a:lvl1pPr>
          </a:lstStyle>
          <a:p>
            <a:r>
              <a:rPr lang="en-US" b="1" dirty="0" smtClean="0">
                <a:solidFill>
                  <a:srgbClr val="503278"/>
                </a:solidFill>
                <a:latin typeface="Arial" panose="020B0604020202020204" pitchFamily="34" charset="0"/>
                <a:cs typeface="Arial" panose="020B0604020202020204" pitchFamily="34" charset="0"/>
              </a:rPr>
              <a:t>Put Text Here</a:t>
            </a:r>
            <a:endParaRPr lang="en-US" dirty="0"/>
          </a:p>
        </p:txBody>
      </p:sp>
      <p:sp>
        <p:nvSpPr>
          <p:cNvPr id="3" name="Text Placeholder 2"/>
          <p:cNvSpPr>
            <a:spLocks noGrp="1"/>
          </p:cNvSpPr>
          <p:nvPr>
            <p:ph type="body" idx="1"/>
          </p:nvPr>
        </p:nvSpPr>
        <p:spPr>
          <a:xfrm>
            <a:off x="623888" y="4589474"/>
            <a:ext cx="7886700" cy="1500187"/>
          </a:xfrm>
          <a:prstGeom prst="rect">
            <a:avLst/>
          </a:prstGeom>
        </p:spPr>
        <p:txBody>
          <a:bodyPr/>
          <a:lstStyle>
            <a:lvl1pPr marL="0" indent="0">
              <a:buNone/>
              <a:defRPr sz="2200">
                <a:solidFill>
                  <a:schemeClr val="bg1">
                    <a:lumMod val="50000"/>
                  </a:schemeClr>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pic>
        <p:nvPicPr>
          <p:cNvPr id="10" name="Picture 9"/>
          <p:cNvPicPr/>
          <p:nvPr userDrawn="1"/>
        </p:nvPicPr>
        <p:blipFill>
          <a:blip r:embed="rId2" cstate="print">
            <a:extLst>
              <a:ext uri="{28A0092B-C50C-407E-A947-70E740481C1C}">
                <a14:useLocalDpi xmlns:a14="http://schemas.microsoft.com/office/drawing/2010/main" val="0"/>
              </a:ext>
            </a:extLst>
          </a:blip>
          <a:stretch>
            <a:fillRect/>
          </a:stretch>
        </p:blipFill>
        <p:spPr>
          <a:xfrm>
            <a:off x="7619999" y="6352627"/>
            <a:ext cx="1466082" cy="439658"/>
          </a:xfrm>
          <a:prstGeom prst="rect">
            <a:avLst/>
          </a:prstGeom>
        </p:spPr>
      </p:pic>
      <p:sp>
        <p:nvSpPr>
          <p:cNvPr id="13" name="Rectangle 12"/>
          <p:cNvSpPr/>
          <p:nvPr userDrawn="1"/>
        </p:nvSpPr>
        <p:spPr>
          <a:xfrm>
            <a:off x="0" y="156100"/>
            <a:ext cx="9144000" cy="389652"/>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2B800"/>
              </a:solidFill>
              <a:latin typeface="Arial"/>
            </a:endParaRPr>
          </a:p>
        </p:txBody>
      </p:sp>
      <p:sp>
        <p:nvSpPr>
          <p:cNvPr id="14" name="Rectangle 13"/>
          <p:cNvSpPr/>
          <p:nvPr userDrawn="1"/>
        </p:nvSpPr>
        <p:spPr>
          <a:xfrm>
            <a:off x="0" y="26"/>
            <a:ext cx="9144000" cy="15608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a:endParaRPr lang="en-US">
              <a:solidFill>
                <a:prstClr val="white"/>
              </a:solidFill>
              <a:latin typeface="Arial"/>
            </a:endParaRPr>
          </a:p>
        </p:txBody>
      </p:sp>
      <p:sp>
        <p:nvSpPr>
          <p:cNvPr id="15" name="TextBox 14"/>
          <p:cNvSpPr txBox="1"/>
          <p:nvPr userDrawn="1"/>
        </p:nvSpPr>
        <p:spPr>
          <a:xfrm>
            <a:off x="5873040" y="163871"/>
            <a:ext cx="3213047" cy="338554"/>
          </a:xfrm>
          <a:prstGeom prst="rect">
            <a:avLst/>
          </a:prstGeom>
          <a:noFill/>
        </p:spPr>
        <p:txBody>
          <a:bodyPr wrap="square" rtlCol="0" anchor="ctr">
            <a:spAutoFit/>
          </a:bodyPr>
          <a:lstStyle/>
          <a:p>
            <a:pPr algn="r" defTabSz="914400"/>
            <a:fld id="{2426E2F6-8243-4B27-B0D9-B0A1D04D0DF7}" type="slidenum">
              <a:rPr lang="en-US" sz="1600" smtClean="0">
                <a:solidFill>
                  <a:prstClr val="white"/>
                </a:solidFill>
                <a:latin typeface="Arial" panose="020B0604020202020204" pitchFamily="34" charset="0"/>
                <a:cs typeface="Arial" panose="020B0604020202020204" pitchFamily="34" charset="0"/>
              </a:rPr>
              <a:pPr algn="r" defTabSz="914400"/>
              <a:t>‹#›</a:t>
            </a:fld>
            <a:endParaRPr lang="en-US" sz="1600" dirty="0">
              <a:solidFill>
                <a:prstClr val="white"/>
              </a:solidFill>
              <a:latin typeface="Arial" panose="020B0604020202020204" pitchFamily="34" charset="0"/>
              <a:cs typeface="Arial" panose="020B0604020202020204" pitchFamily="34" charset="0"/>
            </a:endParaRPr>
          </a:p>
        </p:txBody>
      </p:sp>
      <p:sp>
        <p:nvSpPr>
          <p:cNvPr id="16" name="Date Placeholder 3"/>
          <p:cNvSpPr>
            <a:spLocks noGrp="1"/>
          </p:cNvSpPr>
          <p:nvPr>
            <p:ph type="dt" sz="half" idx="10"/>
          </p:nvPr>
        </p:nvSpPr>
        <p:spPr>
          <a:xfrm>
            <a:off x="180975" y="150268"/>
            <a:ext cx="4114800" cy="363624"/>
          </a:xfrm>
          <a:prstGeom prst="rect">
            <a:avLst/>
          </a:prstGeom>
        </p:spPr>
        <p:txBody>
          <a:bodyPr tIns="0" bIns="0" anchor="ctr"/>
          <a:lstStyle>
            <a:lvl1pPr>
              <a:defRPr sz="1600">
                <a:solidFill>
                  <a:schemeClr val="bg1"/>
                </a:solidFill>
                <a:latin typeface="Arial" panose="020B0604020202020204" pitchFamily="34" charset="0"/>
                <a:cs typeface="Arial" panose="020B0604020202020204" pitchFamily="34" charset="0"/>
              </a:defRPr>
            </a:lvl1pPr>
          </a:lstStyle>
          <a:p>
            <a:pPr defTabSz="914400"/>
            <a:fld id="{3CB0C974-A3A5-4E3F-B6DE-97728E1AB63E}" type="datetime4">
              <a:rPr lang="en-US" smtClean="0">
                <a:solidFill>
                  <a:prstClr val="white"/>
                </a:solidFill>
              </a:rPr>
              <a:pPr defTabSz="914400"/>
              <a:t>March 30, 2017</a:t>
            </a:fld>
            <a:endParaRPr lang="en-CA" dirty="0">
              <a:solidFill>
                <a:prstClr val="white"/>
              </a:solidFill>
            </a:endParaRPr>
          </a:p>
        </p:txBody>
      </p:sp>
    </p:spTree>
    <p:extLst>
      <p:ext uri="{BB962C8B-B14F-4D97-AF65-F5344CB8AC3E}">
        <p14:creationId xmlns:p14="http://schemas.microsoft.com/office/powerpoint/2010/main" val="9926822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656871"/>
            <a:ext cx="7886700" cy="1168765"/>
          </a:xfrm>
        </p:spPr>
        <p:txBody>
          <a:bodyPr/>
          <a:lstStyle>
            <a:lvl1pPr>
              <a:defRPr b="0">
                <a:solidFill>
                  <a:srgbClr val="503278"/>
                </a:solidFill>
                <a:latin typeface="+mj-lt"/>
              </a:defRPr>
            </a:lvl1pPr>
          </a:lstStyle>
          <a:p>
            <a:r>
              <a:rPr lang="en-US" b="1" dirty="0" smtClean="0">
                <a:solidFill>
                  <a:srgbClr val="503278"/>
                </a:solidFill>
                <a:latin typeface="Arial" panose="020B0604020202020204" pitchFamily="34" charset="0"/>
                <a:cs typeface="Arial" panose="020B0604020202020204" pitchFamily="34" charset="0"/>
              </a:rPr>
              <a:t>Put Text Here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lvl1pPr>
              <a:defRPr sz="2200">
                <a:solidFill>
                  <a:schemeClr val="tx1"/>
                </a:solidFill>
                <a:latin typeface="+mn-lt"/>
                <a:cs typeface="Arial" panose="020B0604020202020204" pitchFamily="34" charset="0"/>
              </a:defRPr>
            </a:lvl1pPr>
            <a:lvl2pPr>
              <a:defRPr sz="2200">
                <a:solidFill>
                  <a:schemeClr val="tx1"/>
                </a:solidFill>
                <a:latin typeface="+mn-lt"/>
                <a:cs typeface="Arial" panose="020B0604020202020204" pitchFamily="34" charset="0"/>
              </a:defRPr>
            </a:lvl2pPr>
            <a:lvl3pPr>
              <a:defRPr sz="2200">
                <a:solidFill>
                  <a:schemeClr val="tx1"/>
                </a:solidFill>
                <a:latin typeface="+mn-lt"/>
                <a:cs typeface="Arial" panose="020B0604020202020204" pitchFamily="34" charset="0"/>
              </a:defRPr>
            </a:lvl3pPr>
            <a:lvl4pPr>
              <a:defRPr sz="2200">
                <a:solidFill>
                  <a:schemeClr val="tx1"/>
                </a:solidFill>
                <a:latin typeface="+mn-lt"/>
                <a:cs typeface="Arial" panose="020B0604020202020204" pitchFamily="34" charset="0"/>
              </a:defRPr>
            </a:lvl4pPr>
            <a:lvl5pPr>
              <a:defRPr sz="2200">
                <a:solidFill>
                  <a:schemeClr val="tx1"/>
                </a:solidFill>
                <a:latin typeface="+mn-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lvl1pPr>
              <a:defRPr sz="2200">
                <a:solidFill>
                  <a:schemeClr val="tx1"/>
                </a:solidFill>
                <a:latin typeface="Arial" panose="020B0604020202020204" pitchFamily="34" charset="0"/>
                <a:cs typeface="Arial" panose="020B0604020202020204" pitchFamily="34" charset="0"/>
              </a:defRPr>
            </a:lvl1pPr>
            <a:lvl2pPr>
              <a:defRPr sz="2200">
                <a:solidFill>
                  <a:schemeClr val="tx1"/>
                </a:solidFill>
                <a:latin typeface="Arial" panose="020B0604020202020204" pitchFamily="34" charset="0"/>
                <a:cs typeface="Arial" panose="020B0604020202020204" pitchFamily="34" charset="0"/>
              </a:defRPr>
            </a:lvl2pPr>
            <a:lvl3pPr>
              <a:defRPr sz="2200">
                <a:solidFill>
                  <a:schemeClr val="tx1"/>
                </a:solidFill>
                <a:latin typeface="Arial" panose="020B0604020202020204" pitchFamily="34" charset="0"/>
                <a:cs typeface="Arial" panose="020B0604020202020204" pitchFamily="34" charset="0"/>
              </a:defRPr>
            </a:lvl3pPr>
            <a:lvl4pPr>
              <a:defRPr sz="2200">
                <a:solidFill>
                  <a:schemeClr val="tx1"/>
                </a:solidFill>
                <a:latin typeface="Arial" panose="020B0604020202020204" pitchFamily="34" charset="0"/>
                <a:cs typeface="Arial" panose="020B0604020202020204" pitchFamily="34" charset="0"/>
              </a:defRPr>
            </a:lvl4pPr>
            <a:lvl5pPr>
              <a:defRPr sz="2200">
                <a:solidFill>
                  <a:schemeClr val="tx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pic>
        <p:nvPicPr>
          <p:cNvPr id="10" name="Picture 9"/>
          <p:cNvPicPr/>
          <p:nvPr userDrawn="1"/>
        </p:nvPicPr>
        <p:blipFill>
          <a:blip r:embed="rId2" cstate="print">
            <a:extLst>
              <a:ext uri="{28A0092B-C50C-407E-A947-70E740481C1C}">
                <a14:useLocalDpi xmlns:a14="http://schemas.microsoft.com/office/drawing/2010/main" val="0"/>
              </a:ext>
            </a:extLst>
          </a:blip>
          <a:stretch>
            <a:fillRect/>
          </a:stretch>
        </p:blipFill>
        <p:spPr>
          <a:xfrm>
            <a:off x="7619999" y="6352627"/>
            <a:ext cx="1466082" cy="439658"/>
          </a:xfrm>
          <a:prstGeom prst="rect">
            <a:avLst/>
          </a:prstGeom>
        </p:spPr>
      </p:pic>
      <p:sp>
        <p:nvSpPr>
          <p:cNvPr id="13" name="Rectangle 12"/>
          <p:cNvSpPr/>
          <p:nvPr userDrawn="1"/>
        </p:nvSpPr>
        <p:spPr>
          <a:xfrm>
            <a:off x="0" y="156100"/>
            <a:ext cx="9144000" cy="389652"/>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2B800"/>
              </a:solidFill>
              <a:latin typeface="Arial"/>
            </a:endParaRPr>
          </a:p>
        </p:txBody>
      </p:sp>
      <p:sp>
        <p:nvSpPr>
          <p:cNvPr id="14" name="Rectangle 13"/>
          <p:cNvSpPr/>
          <p:nvPr userDrawn="1"/>
        </p:nvSpPr>
        <p:spPr>
          <a:xfrm>
            <a:off x="0" y="26"/>
            <a:ext cx="9144000" cy="15608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a:endParaRPr lang="en-US">
              <a:solidFill>
                <a:prstClr val="white"/>
              </a:solidFill>
              <a:latin typeface="Arial"/>
            </a:endParaRPr>
          </a:p>
        </p:txBody>
      </p:sp>
      <p:sp>
        <p:nvSpPr>
          <p:cNvPr id="15" name="TextBox 14"/>
          <p:cNvSpPr txBox="1"/>
          <p:nvPr userDrawn="1"/>
        </p:nvSpPr>
        <p:spPr>
          <a:xfrm>
            <a:off x="5873040" y="163871"/>
            <a:ext cx="3213047" cy="338554"/>
          </a:xfrm>
          <a:prstGeom prst="rect">
            <a:avLst/>
          </a:prstGeom>
          <a:noFill/>
        </p:spPr>
        <p:txBody>
          <a:bodyPr wrap="square" rtlCol="0" anchor="ctr">
            <a:spAutoFit/>
          </a:bodyPr>
          <a:lstStyle/>
          <a:p>
            <a:pPr algn="r" defTabSz="914400"/>
            <a:fld id="{2426E2F6-8243-4B27-B0D9-B0A1D04D0DF7}" type="slidenum">
              <a:rPr lang="en-US" sz="1600" smtClean="0">
                <a:solidFill>
                  <a:prstClr val="white"/>
                </a:solidFill>
                <a:latin typeface="Arial" panose="020B0604020202020204" pitchFamily="34" charset="0"/>
                <a:cs typeface="Arial" panose="020B0604020202020204" pitchFamily="34" charset="0"/>
              </a:rPr>
              <a:pPr algn="r" defTabSz="914400"/>
              <a:t>‹#›</a:t>
            </a:fld>
            <a:endParaRPr lang="en-US" sz="1600" dirty="0">
              <a:solidFill>
                <a:prstClr val="white"/>
              </a:solidFill>
              <a:latin typeface="Arial" panose="020B0604020202020204" pitchFamily="34" charset="0"/>
              <a:cs typeface="Arial" panose="020B0604020202020204" pitchFamily="34" charset="0"/>
            </a:endParaRPr>
          </a:p>
        </p:txBody>
      </p:sp>
      <p:sp>
        <p:nvSpPr>
          <p:cNvPr id="16" name="Date Placeholder 3"/>
          <p:cNvSpPr>
            <a:spLocks noGrp="1"/>
          </p:cNvSpPr>
          <p:nvPr>
            <p:ph type="dt" sz="half" idx="10"/>
          </p:nvPr>
        </p:nvSpPr>
        <p:spPr>
          <a:xfrm>
            <a:off x="180975" y="150268"/>
            <a:ext cx="4114800" cy="363624"/>
          </a:xfrm>
          <a:prstGeom prst="rect">
            <a:avLst/>
          </a:prstGeom>
        </p:spPr>
        <p:txBody>
          <a:bodyPr tIns="0" bIns="0" anchor="ctr"/>
          <a:lstStyle>
            <a:lvl1pPr>
              <a:defRPr sz="1600">
                <a:solidFill>
                  <a:schemeClr val="bg1"/>
                </a:solidFill>
                <a:latin typeface="Arial" panose="020B0604020202020204" pitchFamily="34" charset="0"/>
                <a:cs typeface="Arial" panose="020B0604020202020204" pitchFamily="34" charset="0"/>
              </a:defRPr>
            </a:lvl1pPr>
          </a:lstStyle>
          <a:p>
            <a:pPr defTabSz="914400"/>
            <a:fld id="{F68419F6-EA83-4361-B6AE-ADE808D0A1F2}" type="datetime4">
              <a:rPr lang="en-US" smtClean="0">
                <a:solidFill>
                  <a:prstClr val="white"/>
                </a:solidFill>
              </a:rPr>
              <a:pPr defTabSz="914400"/>
              <a:t>March 30, 2017</a:t>
            </a:fld>
            <a:endParaRPr lang="en-CA" dirty="0">
              <a:solidFill>
                <a:prstClr val="white"/>
              </a:solidFill>
            </a:endParaRPr>
          </a:p>
        </p:txBody>
      </p:sp>
    </p:spTree>
    <p:extLst>
      <p:ext uri="{BB962C8B-B14F-4D97-AF65-F5344CB8AC3E}">
        <p14:creationId xmlns:p14="http://schemas.microsoft.com/office/powerpoint/2010/main" val="33337460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585828"/>
            <a:ext cx="7886700" cy="1004539"/>
          </a:xfrm>
        </p:spPr>
        <p:txBody>
          <a:bodyPr/>
          <a:lstStyle>
            <a:lvl1pPr>
              <a:defRPr b="0">
                <a:solidFill>
                  <a:srgbClr val="503278"/>
                </a:solidFill>
                <a:latin typeface="+mj-lt"/>
              </a:defRPr>
            </a:lvl1pPr>
          </a:lstStyle>
          <a:p>
            <a:r>
              <a:rPr lang="en-US" b="1" dirty="0" smtClean="0">
                <a:solidFill>
                  <a:srgbClr val="503278"/>
                </a:solidFill>
                <a:latin typeface="Arial" panose="020B0604020202020204" pitchFamily="34" charset="0"/>
                <a:cs typeface="Arial" panose="020B0604020202020204" pitchFamily="34" charset="0"/>
              </a:rPr>
              <a:t>Put Text Here</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200" b="1">
                <a:solidFill>
                  <a:schemeClr val="tx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lvl1pPr>
              <a:defRPr sz="2200">
                <a:solidFill>
                  <a:schemeClr val="tx1"/>
                </a:solidFill>
                <a:latin typeface="Arial" panose="020B0604020202020204" pitchFamily="34" charset="0"/>
                <a:cs typeface="Arial" panose="020B0604020202020204" pitchFamily="34" charset="0"/>
              </a:defRPr>
            </a:lvl1pPr>
            <a:lvl2pPr>
              <a:defRPr sz="2200">
                <a:solidFill>
                  <a:schemeClr val="tx1"/>
                </a:solidFill>
                <a:latin typeface="Arial" panose="020B0604020202020204" pitchFamily="34" charset="0"/>
                <a:cs typeface="Arial" panose="020B0604020202020204" pitchFamily="34" charset="0"/>
              </a:defRPr>
            </a:lvl2pPr>
            <a:lvl3pPr>
              <a:defRPr sz="2200">
                <a:solidFill>
                  <a:schemeClr val="tx1"/>
                </a:solidFill>
                <a:latin typeface="Arial" panose="020B0604020202020204" pitchFamily="34" charset="0"/>
                <a:cs typeface="Arial" panose="020B0604020202020204" pitchFamily="34" charset="0"/>
              </a:defRPr>
            </a:lvl3pPr>
            <a:lvl4pPr>
              <a:defRPr sz="2200">
                <a:solidFill>
                  <a:schemeClr val="tx1"/>
                </a:solidFill>
                <a:latin typeface="Arial" panose="020B0604020202020204" pitchFamily="34" charset="0"/>
                <a:cs typeface="Arial" panose="020B0604020202020204" pitchFamily="34" charset="0"/>
              </a:defRPr>
            </a:lvl4pPr>
            <a:lvl5pPr>
              <a:defRPr sz="2200">
                <a:solidFill>
                  <a:schemeClr val="tx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52" y="1681163"/>
            <a:ext cx="3887391" cy="823912"/>
          </a:xfrm>
          <a:prstGeom prst="rect">
            <a:avLst/>
          </a:prstGeom>
        </p:spPr>
        <p:txBody>
          <a:bodyPr anchor="b"/>
          <a:lstStyle>
            <a:lvl1pPr marL="0" indent="0">
              <a:buNone/>
              <a:defRPr sz="2200" b="1">
                <a:solidFill>
                  <a:schemeClr val="tx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29152" y="2505075"/>
            <a:ext cx="3887391" cy="3684588"/>
          </a:xfrm>
          <a:prstGeom prst="rect">
            <a:avLst/>
          </a:prstGeom>
        </p:spPr>
        <p:txBody>
          <a:bodyPr/>
          <a:lstStyle>
            <a:lvl1pPr>
              <a:defRPr sz="2200">
                <a:solidFill>
                  <a:schemeClr val="tx1"/>
                </a:solidFill>
                <a:latin typeface="Arial" panose="020B0604020202020204" pitchFamily="34" charset="0"/>
                <a:cs typeface="Arial" panose="020B0604020202020204" pitchFamily="34" charset="0"/>
              </a:defRPr>
            </a:lvl1pPr>
            <a:lvl2pPr>
              <a:defRPr sz="2200">
                <a:solidFill>
                  <a:schemeClr val="tx1"/>
                </a:solidFill>
                <a:latin typeface="Arial" panose="020B0604020202020204" pitchFamily="34" charset="0"/>
                <a:cs typeface="Arial" panose="020B0604020202020204" pitchFamily="34" charset="0"/>
              </a:defRPr>
            </a:lvl2pPr>
            <a:lvl3pPr>
              <a:defRPr sz="2200">
                <a:solidFill>
                  <a:schemeClr val="tx1"/>
                </a:solidFill>
                <a:latin typeface="Arial" panose="020B0604020202020204" pitchFamily="34" charset="0"/>
                <a:cs typeface="Arial" panose="020B0604020202020204" pitchFamily="34" charset="0"/>
              </a:defRPr>
            </a:lvl3pPr>
            <a:lvl4pPr>
              <a:defRPr sz="2200">
                <a:solidFill>
                  <a:schemeClr val="tx1"/>
                </a:solidFill>
                <a:latin typeface="Arial" panose="020B0604020202020204" pitchFamily="34" charset="0"/>
                <a:cs typeface="Arial" panose="020B0604020202020204" pitchFamily="34" charset="0"/>
              </a:defRPr>
            </a:lvl4pPr>
            <a:lvl5pPr>
              <a:defRPr sz="2200">
                <a:solidFill>
                  <a:schemeClr val="tx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pic>
        <p:nvPicPr>
          <p:cNvPr id="12" name="Picture 11"/>
          <p:cNvPicPr/>
          <p:nvPr userDrawn="1"/>
        </p:nvPicPr>
        <p:blipFill>
          <a:blip r:embed="rId2" cstate="print">
            <a:extLst>
              <a:ext uri="{28A0092B-C50C-407E-A947-70E740481C1C}">
                <a14:useLocalDpi xmlns:a14="http://schemas.microsoft.com/office/drawing/2010/main" val="0"/>
              </a:ext>
            </a:extLst>
          </a:blip>
          <a:stretch>
            <a:fillRect/>
          </a:stretch>
        </p:blipFill>
        <p:spPr>
          <a:xfrm>
            <a:off x="7619999" y="6352627"/>
            <a:ext cx="1466082" cy="439658"/>
          </a:xfrm>
          <a:prstGeom prst="rect">
            <a:avLst/>
          </a:prstGeom>
        </p:spPr>
      </p:pic>
      <p:sp>
        <p:nvSpPr>
          <p:cNvPr id="15" name="Rectangle 14"/>
          <p:cNvSpPr/>
          <p:nvPr userDrawn="1"/>
        </p:nvSpPr>
        <p:spPr>
          <a:xfrm>
            <a:off x="0" y="156100"/>
            <a:ext cx="9144000" cy="389652"/>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2B800"/>
              </a:solidFill>
              <a:latin typeface="Arial"/>
            </a:endParaRPr>
          </a:p>
        </p:txBody>
      </p:sp>
      <p:sp>
        <p:nvSpPr>
          <p:cNvPr id="16" name="Rectangle 15"/>
          <p:cNvSpPr/>
          <p:nvPr userDrawn="1"/>
        </p:nvSpPr>
        <p:spPr>
          <a:xfrm>
            <a:off x="0" y="26"/>
            <a:ext cx="9144000" cy="15608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a:endParaRPr lang="en-US">
              <a:solidFill>
                <a:prstClr val="white"/>
              </a:solidFill>
              <a:latin typeface="Arial"/>
            </a:endParaRPr>
          </a:p>
        </p:txBody>
      </p:sp>
      <p:sp>
        <p:nvSpPr>
          <p:cNvPr id="17" name="TextBox 16"/>
          <p:cNvSpPr txBox="1"/>
          <p:nvPr userDrawn="1"/>
        </p:nvSpPr>
        <p:spPr>
          <a:xfrm>
            <a:off x="5873040" y="163871"/>
            <a:ext cx="3213047" cy="338554"/>
          </a:xfrm>
          <a:prstGeom prst="rect">
            <a:avLst/>
          </a:prstGeom>
          <a:noFill/>
        </p:spPr>
        <p:txBody>
          <a:bodyPr wrap="square" rtlCol="0" anchor="ctr">
            <a:spAutoFit/>
          </a:bodyPr>
          <a:lstStyle/>
          <a:p>
            <a:pPr algn="r" defTabSz="914400"/>
            <a:fld id="{2426E2F6-8243-4B27-B0D9-B0A1D04D0DF7}" type="slidenum">
              <a:rPr lang="en-US" sz="1600" smtClean="0">
                <a:solidFill>
                  <a:prstClr val="white"/>
                </a:solidFill>
                <a:latin typeface="Arial" panose="020B0604020202020204" pitchFamily="34" charset="0"/>
                <a:cs typeface="Arial" panose="020B0604020202020204" pitchFamily="34" charset="0"/>
              </a:rPr>
              <a:pPr algn="r" defTabSz="914400"/>
              <a:t>‹#›</a:t>
            </a:fld>
            <a:endParaRPr lang="en-US" sz="1600" dirty="0">
              <a:solidFill>
                <a:prstClr val="white"/>
              </a:solidFill>
              <a:latin typeface="Arial" panose="020B0604020202020204" pitchFamily="34" charset="0"/>
              <a:cs typeface="Arial" panose="020B0604020202020204" pitchFamily="34" charset="0"/>
            </a:endParaRPr>
          </a:p>
        </p:txBody>
      </p:sp>
      <p:sp>
        <p:nvSpPr>
          <p:cNvPr id="18" name="Date Placeholder 3"/>
          <p:cNvSpPr>
            <a:spLocks noGrp="1"/>
          </p:cNvSpPr>
          <p:nvPr>
            <p:ph type="dt" sz="half" idx="10"/>
          </p:nvPr>
        </p:nvSpPr>
        <p:spPr>
          <a:xfrm>
            <a:off x="180975" y="150268"/>
            <a:ext cx="4114800" cy="363624"/>
          </a:xfrm>
          <a:prstGeom prst="rect">
            <a:avLst/>
          </a:prstGeom>
        </p:spPr>
        <p:txBody>
          <a:bodyPr tIns="0" bIns="0" anchor="ctr"/>
          <a:lstStyle>
            <a:lvl1pPr>
              <a:defRPr sz="1600">
                <a:solidFill>
                  <a:schemeClr val="bg1"/>
                </a:solidFill>
                <a:latin typeface="Arial" panose="020B0604020202020204" pitchFamily="34" charset="0"/>
                <a:cs typeface="Arial" panose="020B0604020202020204" pitchFamily="34" charset="0"/>
              </a:defRPr>
            </a:lvl1pPr>
          </a:lstStyle>
          <a:p>
            <a:pPr defTabSz="914400"/>
            <a:fld id="{2DCB7C8E-590B-4E07-9589-B954A4199067}" type="datetime4">
              <a:rPr lang="en-US" smtClean="0">
                <a:solidFill>
                  <a:prstClr val="white"/>
                </a:solidFill>
              </a:rPr>
              <a:pPr defTabSz="914400"/>
              <a:t>March 30, 2017</a:t>
            </a:fld>
            <a:endParaRPr lang="en-CA" dirty="0">
              <a:solidFill>
                <a:prstClr val="white"/>
              </a:solidFill>
            </a:endParaRPr>
          </a:p>
        </p:txBody>
      </p:sp>
    </p:spTree>
    <p:extLst>
      <p:ext uri="{BB962C8B-B14F-4D97-AF65-F5344CB8AC3E}">
        <p14:creationId xmlns:p14="http://schemas.microsoft.com/office/powerpoint/2010/main" val="41848986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a:solidFill>
                  <a:srgbClr val="503278"/>
                </a:solidFill>
                <a:latin typeface="+mj-lt"/>
              </a:defRPr>
            </a:lvl1pPr>
          </a:lstStyle>
          <a:p>
            <a:r>
              <a:rPr lang="en-US" b="1" dirty="0" smtClean="0">
                <a:solidFill>
                  <a:srgbClr val="503278"/>
                </a:solidFill>
                <a:latin typeface="Arial" panose="020B0604020202020204" pitchFamily="34" charset="0"/>
                <a:cs typeface="Arial" panose="020B0604020202020204" pitchFamily="34" charset="0"/>
              </a:rPr>
              <a:t>Put Text Here</a:t>
            </a:r>
            <a:endParaRPr lang="en-US" dirty="0"/>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8" name="Picture 7"/>
          <p:cNvPicPr/>
          <p:nvPr userDrawn="1"/>
        </p:nvPicPr>
        <p:blipFill>
          <a:blip r:embed="rId2" cstate="print">
            <a:extLst>
              <a:ext uri="{28A0092B-C50C-407E-A947-70E740481C1C}">
                <a14:useLocalDpi xmlns:a14="http://schemas.microsoft.com/office/drawing/2010/main" val="0"/>
              </a:ext>
            </a:extLst>
          </a:blip>
          <a:stretch>
            <a:fillRect/>
          </a:stretch>
        </p:blipFill>
        <p:spPr>
          <a:xfrm>
            <a:off x="7619999" y="6352627"/>
            <a:ext cx="1466082" cy="439658"/>
          </a:xfrm>
          <a:prstGeom prst="rect">
            <a:avLst/>
          </a:prstGeom>
        </p:spPr>
      </p:pic>
      <p:sp>
        <p:nvSpPr>
          <p:cNvPr id="11" name="Rectangle 10"/>
          <p:cNvSpPr/>
          <p:nvPr userDrawn="1"/>
        </p:nvSpPr>
        <p:spPr>
          <a:xfrm>
            <a:off x="0" y="156100"/>
            <a:ext cx="9144000" cy="389652"/>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2B800"/>
              </a:solidFill>
              <a:latin typeface="Arial"/>
            </a:endParaRPr>
          </a:p>
        </p:txBody>
      </p:sp>
      <p:sp>
        <p:nvSpPr>
          <p:cNvPr id="12" name="Rectangle 11"/>
          <p:cNvSpPr/>
          <p:nvPr userDrawn="1"/>
        </p:nvSpPr>
        <p:spPr>
          <a:xfrm>
            <a:off x="0" y="26"/>
            <a:ext cx="9144000" cy="15608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a:endParaRPr lang="en-US">
              <a:solidFill>
                <a:prstClr val="white"/>
              </a:solidFill>
              <a:latin typeface="Arial"/>
            </a:endParaRPr>
          </a:p>
        </p:txBody>
      </p:sp>
      <p:sp>
        <p:nvSpPr>
          <p:cNvPr id="13" name="TextBox 12"/>
          <p:cNvSpPr txBox="1"/>
          <p:nvPr userDrawn="1"/>
        </p:nvSpPr>
        <p:spPr>
          <a:xfrm>
            <a:off x="5873040" y="163871"/>
            <a:ext cx="3213047" cy="338554"/>
          </a:xfrm>
          <a:prstGeom prst="rect">
            <a:avLst/>
          </a:prstGeom>
          <a:noFill/>
        </p:spPr>
        <p:txBody>
          <a:bodyPr wrap="square" rtlCol="0" anchor="ctr">
            <a:spAutoFit/>
          </a:bodyPr>
          <a:lstStyle/>
          <a:p>
            <a:pPr algn="r" defTabSz="914400"/>
            <a:fld id="{2426E2F6-8243-4B27-B0D9-B0A1D04D0DF7}" type="slidenum">
              <a:rPr lang="en-US" sz="1600" smtClean="0">
                <a:solidFill>
                  <a:prstClr val="white"/>
                </a:solidFill>
                <a:latin typeface="Arial" panose="020B0604020202020204" pitchFamily="34" charset="0"/>
                <a:cs typeface="Arial" panose="020B0604020202020204" pitchFamily="34" charset="0"/>
              </a:rPr>
              <a:pPr algn="r" defTabSz="914400"/>
              <a:t>‹#›</a:t>
            </a:fld>
            <a:endParaRPr lang="en-US" sz="1600" dirty="0">
              <a:solidFill>
                <a:prstClr val="white"/>
              </a:solidFill>
              <a:latin typeface="Arial" panose="020B0604020202020204" pitchFamily="34" charset="0"/>
              <a:cs typeface="Arial" panose="020B0604020202020204" pitchFamily="34" charset="0"/>
            </a:endParaRPr>
          </a:p>
        </p:txBody>
      </p:sp>
      <p:sp>
        <p:nvSpPr>
          <p:cNvPr id="14" name="Date Placeholder 3"/>
          <p:cNvSpPr>
            <a:spLocks noGrp="1"/>
          </p:cNvSpPr>
          <p:nvPr>
            <p:ph type="dt" sz="half" idx="10"/>
          </p:nvPr>
        </p:nvSpPr>
        <p:spPr>
          <a:xfrm>
            <a:off x="180975" y="150268"/>
            <a:ext cx="4114800" cy="363624"/>
          </a:xfrm>
          <a:prstGeom prst="rect">
            <a:avLst/>
          </a:prstGeom>
        </p:spPr>
        <p:txBody>
          <a:bodyPr tIns="0" bIns="0" anchor="ctr"/>
          <a:lstStyle>
            <a:lvl1pPr>
              <a:defRPr sz="1600">
                <a:solidFill>
                  <a:schemeClr val="bg1"/>
                </a:solidFill>
                <a:latin typeface="Arial" panose="020B0604020202020204" pitchFamily="34" charset="0"/>
                <a:cs typeface="Arial" panose="020B0604020202020204" pitchFamily="34" charset="0"/>
              </a:defRPr>
            </a:lvl1pPr>
          </a:lstStyle>
          <a:p>
            <a:pPr defTabSz="914400"/>
            <a:fld id="{6E10BBC1-DEED-4589-BA25-3DBB25015AD1}" type="datetime4">
              <a:rPr lang="en-US" smtClean="0">
                <a:solidFill>
                  <a:prstClr val="white"/>
                </a:solidFill>
              </a:rPr>
              <a:pPr defTabSz="914400"/>
              <a:t>March 30, 2017</a:t>
            </a:fld>
            <a:endParaRPr lang="en-CA" dirty="0">
              <a:solidFill>
                <a:prstClr val="white"/>
              </a:solidFill>
            </a:endParaRPr>
          </a:p>
        </p:txBody>
      </p:sp>
    </p:spTree>
    <p:extLst>
      <p:ext uri="{BB962C8B-B14F-4D97-AF65-F5344CB8AC3E}">
        <p14:creationId xmlns:p14="http://schemas.microsoft.com/office/powerpoint/2010/main" val="39332183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tint val="75000"/>
                </a:prstClr>
              </a:solidFill>
            </a:endParaRPr>
          </a:p>
        </p:txBody>
      </p:sp>
      <p:pic>
        <p:nvPicPr>
          <p:cNvPr id="7" name="Picture 6"/>
          <p:cNvPicPr/>
          <p:nvPr userDrawn="1"/>
        </p:nvPicPr>
        <p:blipFill>
          <a:blip r:embed="rId2" cstate="print">
            <a:extLst>
              <a:ext uri="{28A0092B-C50C-407E-A947-70E740481C1C}">
                <a14:useLocalDpi xmlns:a14="http://schemas.microsoft.com/office/drawing/2010/main" val="0"/>
              </a:ext>
            </a:extLst>
          </a:blip>
          <a:stretch>
            <a:fillRect/>
          </a:stretch>
        </p:blipFill>
        <p:spPr>
          <a:xfrm>
            <a:off x="7619999" y="6352627"/>
            <a:ext cx="1466082" cy="439658"/>
          </a:xfrm>
          <a:prstGeom prst="rect">
            <a:avLst/>
          </a:prstGeom>
        </p:spPr>
      </p:pic>
      <p:sp>
        <p:nvSpPr>
          <p:cNvPr id="10" name="Rectangle 9"/>
          <p:cNvSpPr/>
          <p:nvPr userDrawn="1"/>
        </p:nvSpPr>
        <p:spPr>
          <a:xfrm>
            <a:off x="0" y="156100"/>
            <a:ext cx="9144000" cy="389652"/>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2B800"/>
              </a:solidFill>
              <a:latin typeface="Arial"/>
            </a:endParaRPr>
          </a:p>
        </p:txBody>
      </p:sp>
      <p:sp>
        <p:nvSpPr>
          <p:cNvPr id="11" name="Rectangle 10"/>
          <p:cNvSpPr/>
          <p:nvPr userDrawn="1"/>
        </p:nvSpPr>
        <p:spPr>
          <a:xfrm>
            <a:off x="0" y="26"/>
            <a:ext cx="9144000" cy="15608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a:endParaRPr lang="en-US">
              <a:solidFill>
                <a:prstClr val="white"/>
              </a:solidFill>
              <a:latin typeface="Arial"/>
            </a:endParaRPr>
          </a:p>
        </p:txBody>
      </p:sp>
      <p:sp>
        <p:nvSpPr>
          <p:cNvPr id="12" name="TextBox 11"/>
          <p:cNvSpPr txBox="1"/>
          <p:nvPr userDrawn="1"/>
        </p:nvSpPr>
        <p:spPr>
          <a:xfrm>
            <a:off x="5873040" y="163871"/>
            <a:ext cx="3213047" cy="338554"/>
          </a:xfrm>
          <a:prstGeom prst="rect">
            <a:avLst/>
          </a:prstGeom>
          <a:noFill/>
        </p:spPr>
        <p:txBody>
          <a:bodyPr wrap="square" rtlCol="0" anchor="ctr">
            <a:spAutoFit/>
          </a:bodyPr>
          <a:lstStyle/>
          <a:p>
            <a:pPr algn="r" defTabSz="914400"/>
            <a:fld id="{2426E2F6-8243-4B27-B0D9-B0A1D04D0DF7}" type="slidenum">
              <a:rPr lang="en-US" sz="1600" smtClean="0">
                <a:solidFill>
                  <a:prstClr val="white"/>
                </a:solidFill>
                <a:latin typeface="Arial" panose="020B0604020202020204" pitchFamily="34" charset="0"/>
                <a:cs typeface="Arial" panose="020B0604020202020204" pitchFamily="34" charset="0"/>
              </a:rPr>
              <a:pPr algn="r" defTabSz="914400"/>
              <a:t>‹#›</a:t>
            </a:fld>
            <a:endParaRPr lang="en-US" sz="1600" dirty="0">
              <a:solidFill>
                <a:prstClr val="white"/>
              </a:solidFill>
              <a:latin typeface="Arial" panose="020B0604020202020204" pitchFamily="34" charset="0"/>
              <a:cs typeface="Arial" panose="020B0604020202020204" pitchFamily="34" charset="0"/>
            </a:endParaRPr>
          </a:p>
        </p:txBody>
      </p:sp>
      <p:sp>
        <p:nvSpPr>
          <p:cNvPr id="13" name="Date Placeholder 3"/>
          <p:cNvSpPr>
            <a:spLocks noGrp="1"/>
          </p:cNvSpPr>
          <p:nvPr>
            <p:ph type="dt" sz="half" idx="10"/>
          </p:nvPr>
        </p:nvSpPr>
        <p:spPr>
          <a:xfrm>
            <a:off x="180975" y="150268"/>
            <a:ext cx="4114800" cy="363624"/>
          </a:xfrm>
          <a:prstGeom prst="rect">
            <a:avLst/>
          </a:prstGeom>
        </p:spPr>
        <p:txBody>
          <a:bodyPr tIns="0" bIns="0" anchor="ctr"/>
          <a:lstStyle>
            <a:lvl1pPr>
              <a:defRPr sz="1600">
                <a:solidFill>
                  <a:schemeClr val="bg1"/>
                </a:solidFill>
                <a:latin typeface="Arial" panose="020B0604020202020204" pitchFamily="34" charset="0"/>
                <a:cs typeface="Arial" panose="020B0604020202020204" pitchFamily="34" charset="0"/>
              </a:defRPr>
            </a:lvl1pPr>
          </a:lstStyle>
          <a:p>
            <a:pPr defTabSz="914400"/>
            <a:fld id="{ACA1C6A7-CE47-4BDC-8C6E-F5C1346E343C}" type="datetime4">
              <a:rPr lang="en-US" smtClean="0">
                <a:solidFill>
                  <a:prstClr val="white"/>
                </a:solidFill>
              </a:rPr>
              <a:pPr defTabSz="914400"/>
              <a:t>March 30, 2017</a:t>
            </a:fld>
            <a:endParaRPr lang="en-CA" dirty="0">
              <a:solidFill>
                <a:prstClr val="white"/>
              </a:solidFill>
            </a:endParaRPr>
          </a:p>
        </p:txBody>
      </p:sp>
    </p:spTree>
    <p:extLst>
      <p:ext uri="{BB962C8B-B14F-4D97-AF65-F5344CB8AC3E}">
        <p14:creationId xmlns:p14="http://schemas.microsoft.com/office/powerpoint/2010/main" val="31936341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816875"/>
            <a:ext cx="2949178" cy="1240535"/>
          </a:xfrm>
        </p:spPr>
        <p:txBody>
          <a:bodyPr anchor="b"/>
          <a:lstStyle>
            <a:lvl1pPr>
              <a:defRPr sz="3200">
                <a:solidFill>
                  <a:srgbClr val="503278"/>
                </a:solidFill>
                <a:latin typeface="+mj-lt"/>
                <a:cs typeface="Arial" panose="020B0604020202020204" pitchFamily="34" charset="0"/>
              </a:defRPr>
            </a:lvl1pPr>
          </a:lstStyle>
          <a:p>
            <a:r>
              <a:rPr lang="en-US" b="1" dirty="0" smtClean="0">
                <a:solidFill>
                  <a:srgbClr val="503278"/>
                </a:solidFill>
                <a:latin typeface="Arial" panose="020B0604020202020204" pitchFamily="34" charset="0"/>
                <a:cs typeface="Arial" panose="020B0604020202020204" pitchFamily="34" charset="0"/>
              </a:rPr>
              <a:t>Put Text Here</a:t>
            </a:r>
            <a:endParaRPr lang="en-US" dirty="0"/>
          </a:p>
        </p:txBody>
      </p:sp>
      <p:sp>
        <p:nvSpPr>
          <p:cNvPr id="3" name="Content Placeholder 2"/>
          <p:cNvSpPr>
            <a:spLocks noGrp="1"/>
          </p:cNvSpPr>
          <p:nvPr>
            <p:ph idx="1"/>
          </p:nvPr>
        </p:nvSpPr>
        <p:spPr>
          <a:xfrm>
            <a:off x="3887391" y="816865"/>
            <a:ext cx="4629150" cy="5044186"/>
          </a:xfrm>
          <a:prstGeom prst="rect">
            <a:avLst/>
          </a:prstGeom>
        </p:spPr>
        <p:txBody>
          <a:bodyPr/>
          <a:lstStyle>
            <a:lvl1pPr>
              <a:defRPr sz="2200">
                <a:solidFill>
                  <a:schemeClr val="tx1"/>
                </a:solidFill>
                <a:latin typeface="+mn-lt"/>
                <a:cs typeface="Arial" panose="020B0604020202020204" pitchFamily="34" charset="0"/>
              </a:defRPr>
            </a:lvl1pPr>
            <a:lvl2pPr>
              <a:defRPr sz="2200">
                <a:solidFill>
                  <a:schemeClr val="tx1"/>
                </a:solidFill>
                <a:latin typeface="+mn-lt"/>
                <a:cs typeface="Arial" panose="020B0604020202020204" pitchFamily="34" charset="0"/>
              </a:defRPr>
            </a:lvl2pPr>
            <a:lvl3pPr>
              <a:defRPr sz="2200">
                <a:solidFill>
                  <a:schemeClr val="tx1"/>
                </a:solidFill>
                <a:latin typeface="+mn-lt"/>
                <a:cs typeface="Arial" panose="020B0604020202020204" pitchFamily="34" charset="0"/>
              </a:defRPr>
            </a:lvl3pPr>
            <a:lvl4pPr>
              <a:defRPr sz="2200">
                <a:solidFill>
                  <a:schemeClr val="tx1"/>
                </a:solidFill>
                <a:latin typeface="+mn-lt"/>
                <a:cs typeface="Arial" panose="020B0604020202020204" pitchFamily="34" charset="0"/>
              </a:defRPr>
            </a:lvl4pPr>
            <a:lvl5pPr>
              <a:defRPr sz="2200">
                <a:solidFill>
                  <a:schemeClr val="tx1"/>
                </a:solidFill>
                <a:latin typeface="+mn-lt"/>
                <a:cs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pic>
        <p:nvPicPr>
          <p:cNvPr id="10" name="Picture 9"/>
          <p:cNvPicPr/>
          <p:nvPr userDrawn="1"/>
        </p:nvPicPr>
        <p:blipFill>
          <a:blip r:embed="rId2" cstate="print">
            <a:extLst>
              <a:ext uri="{28A0092B-C50C-407E-A947-70E740481C1C}">
                <a14:useLocalDpi xmlns:a14="http://schemas.microsoft.com/office/drawing/2010/main" val="0"/>
              </a:ext>
            </a:extLst>
          </a:blip>
          <a:stretch>
            <a:fillRect/>
          </a:stretch>
        </p:blipFill>
        <p:spPr>
          <a:xfrm>
            <a:off x="7619999" y="6352627"/>
            <a:ext cx="1466082" cy="439658"/>
          </a:xfrm>
          <a:prstGeom prst="rect">
            <a:avLst/>
          </a:prstGeom>
        </p:spPr>
      </p:pic>
      <p:sp>
        <p:nvSpPr>
          <p:cNvPr id="17" name="Rectangle 16"/>
          <p:cNvSpPr/>
          <p:nvPr userDrawn="1"/>
        </p:nvSpPr>
        <p:spPr>
          <a:xfrm>
            <a:off x="0" y="156100"/>
            <a:ext cx="9144000" cy="389652"/>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2B800"/>
              </a:solidFill>
              <a:latin typeface="Arial"/>
            </a:endParaRPr>
          </a:p>
        </p:txBody>
      </p:sp>
      <p:sp>
        <p:nvSpPr>
          <p:cNvPr id="18" name="Rectangle 17"/>
          <p:cNvSpPr/>
          <p:nvPr userDrawn="1"/>
        </p:nvSpPr>
        <p:spPr>
          <a:xfrm>
            <a:off x="0" y="26"/>
            <a:ext cx="9144000" cy="15608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a:endParaRPr lang="en-US">
              <a:solidFill>
                <a:prstClr val="white"/>
              </a:solidFill>
              <a:latin typeface="Arial"/>
            </a:endParaRPr>
          </a:p>
        </p:txBody>
      </p:sp>
      <p:sp>
        <p:nvSpPr>
          <p:cNvPr id="19" name="TextBox 18"/>
          <p:cNvSpPr txBox="1"/>
          <p:nvPr userDrawn="1"/>
        </p:nvSpPr>
        <p:spPr>
          <a:xfrm>
            <a:off x="5873040" y="163871"/>
            <a:ext cx="3213047" cy="338554"/>
          </a:xfrm>
          <a:prstGeom prst="rect">
            <a:avLst/>
          </a:prstGeom>
          <a:noFill/>
        </p:spPr>
        <p:txBody>
          <a:bodyPr wrap="square" rtlCol="0" anchor="ctr">
            <a:spAutoFit/>
          </a:bodyPr>
          <a:lstStyle/>
          <a:p>
            <a:pPr algn="r" defTabSz="914400"/>
            <a:fld id="{2426E2F6-8243-4B27-B0D9-B0A1D04D0DF7}" type="slidenum">
              <a:rPr lang="en-US" sz="1600" smtClean="0">
                <a:solidFill>
                  <a:prstClr val="white"/>
                </a:solidFill>
                <a:latin typeface="Arial" panose="020B0604020202020204" pitchFamily="34" charset="0"/>
                <a:cs typeface="Arial" panose="020B0604020202020204" pitchFamily="34" charset="0"/>
              </a:rPr>
              <a:pPr algn="r" defTabSz="914400"/>
              <a:t>‹#›</a:t>
            </a:fld>
            <a:endParaRPr lang="en-US" sz="1600" dirty="0">
              <a:solidFill>
                <a:prstClr val="white"/>
              </a:solidFill>
              <a:latin typeface="Arial" panose="020B0604020202020204" pitchFamily="34" charset="0"/>
              <a:cs typeface="Arial" panose="020B0604020202020204" pitchFamily="34" charset="0"/>
            </a:endParaRPr>
          </a:p>
        </p:txBody>
      </p:sp>
      <p:sp>
        <p:nvSpPr>
          <p:cNvPr id="20" name="Date Placeholder 3"/>
          <p:cNvSpPr>
            <a:spLocks noGrp="1"/>
          </p:cNvSpPr>
          <p:nvPr>
            <p:ph type="dt" sz="half" idx="10"/>
          </p:nvPr>
        </p:nvSpPr>
        <p:spPr>
          <a:xfrm>
            <a:off x="180975" y="150268"/>
            <a:ext cx="4114800" cy="363624"/>
          </a:xfrm>
          <a:prstGeom prst="rect">
            <a:avLst/>
          </a:prstGeom>
        </p:spPr>
        <p:txBody>
          <a:bodyPr tIns="0" bIns="0" anchor="ctr"/>
          <a:lstStyle>
            <a:lvl1pPr>
              <a:defRPr sz="1600">
                <a:solidFill>
                  <a:schemeClr val="bg1"/>
                </a:solidFill>
                <a:latin typeface="Arial" panose="020B0604020202020204" pitchFamily="34" charset="0"/>
                <a:cs typeface="Arial" panose="020B0604020202020204" pitchFamily="34" charset="0"/>
              </a:defRPr>
            </a:lvl1pPr>
          </a:lstStyle>
          <a:p>
            <a:pPr defTabSz="914400"/>
            <a:fld id="{3A686258-6957-4DE5-A31B-85B9639C20DA}" type="datetime4">
              <a:rPr lang="en-US" smtClean="0">
                <a:solidFill>
                  <a:prstClr val="white"/>
                </a:solidFill>
              </a:rPr>
              <a:pPr defTabSz="914400"/>
              <a:t>March 30, 2017</a:t>
            </a:fld>
            <a:endParaRPr lang="en-CA" dirty="0">
              <a:solidFill>
                <a:prstClr val="white"/>
              </a:solidFill>
            </a:endParaRPr>
          </a:p>
        </p:txBody>
      </p:sp>
    </p:spTree>
    <p:extLst>
      <p:ext uri="{BB962C8B-B14F-4D97-AF65-F5344CB8AC3E}">
        <p14:creationId xmlns:p14="http://schemas.microsoft.com/office/powerpoint/2010/main" val="1744111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userDrawn="1"/>
        </p:nvSpPr>
        <p:spPr bwMode="auto">
          <a:xfrm>
            <a:off x="145923" y="6265976"/>
            <a:ext cx="8833104" cy="43657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6"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0292" y="2373691"/>
            <a:ext cx="4041648" cy="3818404"/>
          </a:xfrm>
          <a:solidFill>
            <a:schemeClr val="bg1"/>
          </a:solidFill>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26" name="Content Placeholder 25"/>
          <p:cNvSpPr>
            <a:spLocks noGrp="1"/>
          </p:cNvSpPr>
          <p:nvPr>
            <p:ph sz="quarter" idx="4"/>
          </p:nvPr>
        </p:nvSpPr>
        <p:spPr>
          <a:xfrm>
            <a:off x="4800600" y="2383228"/>
            <a:ext cx="4038600" cy="3822192"/>
          </a:xfrm>
          <a:solidFill>
            <a:srgbClr val="FFFFFF"/>
          </a:solidFill>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28"/>
            <a:ext cx="457200" cy="441325"/>
          </a:xfrm>
        </p:spPr>
        <p:txBody>
          <a:bodyPr/>
          <a:lstStyle>
            <a:lvl1pPr algn="ctr">
              <a:defRPr/>
            </a:lvl1pPr>
          </a:lstStyle>
          <a:p>
            <a:fld id="{151E29E6-52D5-D84F-9BEC-984295002582}" type="slidenum">
              <a:rPr lang="en-US" smtClean="0"/>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pic>
        <p:nvPicPr>
          <p:cNvPr id="28" name="Picture 27" descr="nashp-logo copy.jpg"/>
          <p:cNvPicPr>
            <a:picLocks noChangeAspect="1"/>
          </p:cNvPicPr>
          <p:nvPr userDrawn="1"/>
        </p:nvPicPr>
        <p:blipFill rotWithShape="1">
          <a:blip r:embed="rId2">
            <a:extLst>
              <a:ext uri="{28A0092B-C50C-407E-A947-70E740481C1C}">
                <a14:useLocalDpi xmlns:a14="http://schemas.microsoft.com/office/drawing/2010/main" val="0"/>
              </a:ext>
            </a:extLst>
          </a:blip>
          <a:srcRect l="9220" t="24513" r="11824" b="41367"/>
          <a:stretch/>
        </p:blipFill>
        <p:spPr>
          <a:xfrm>
            <a:off x="158502" y="6322720"/>
            <a:ext cx="903407" cy="375867"/>
          </a:xfrm>
          <a:prstGeom prst="rect">
            <a:avLst/>
          </a:prstGeom>
        </p:spPr>
      </p:pic>
      <p:sp>
        <p:nvSpPr>
          <p:cNvPr id="30" name="Slide Number Placeholder 22"/>
          <p:cNvSpPr txBox="1">
            <a:spLocks/>
          </p:cNvSpPr>
          <p:nvPr userDrawn="1"/>
        </p:nvSpPr>
        <p:spPr>
          <a:xfrm>
            <a:off x="8376516" y="6322720"/>
            <a:ext cx="457200" cy="441325"/>
          </a:xfrm>
          <a:prstGeom prst="rect">
            <a:avLst/>
          </a:prstGeom>
        </p:spPr>
        <p:txBody>
          <a:bodyPr vert="horz" lIns="45720" rIns="45720" anchor="ctr">
            <a:normAutofit/>
          </a:bodyPr>
          <a:lstStyle>
            <a:defPPr>
              <a:defRPr lang="en-US"/>
            </a:defPPr>
            <a:lvl1pPr marL="0" algn="ctr" defTabSz="457200" rtl="0" eaLnBrk="1" latinLnBrk="0" hangingPunct="1">
              <a:defRPr kumimoji="0"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51E29E6-52D5-D84F-9BEC-984295002582}"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701847"/>
            <a:ext cx="2949178" cy="1355563"/>
          </a:xfrm>
        </p:spPr>
        <p:txBody>
          <a:bodyPr anchor="b">
            <a:normAutofit/>
          </a:bodyPr>
          <a:lstStyle>
            <a:lvl1pPr>
              <a:defRPr sz="3200">
                <a:solidFill>
                  <a:srgbClr val="503278"/>
                </a:solidFill>
                <a:latin typeface="+mj-lt"/>
                <a:cs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3887391" y="701837"/>
            <a:ext cx="4629150" cy="515921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2200">
                <a:solidFill>
                  <a:schemeClr val="tx1"/>
                </a:solidFill>
                <a:latin typeface="+mn-lt"/>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pic>
        <p:nvPicPr>
          <p:cNvPr id="10" name="Picture 9"/>
          <p:cNvPicPr/>
          <p:nvPr userDrawn="1"/>
        </p:nvPicPr>
        <p:blipFill>
          <a:blip r:embed="rId2" cstate="print">
            <a:extLst>
              <a:ext uri="{28A0092B-C50C-407E-A947-70E740481C1C}">
                <a14:useLocalDpi xmlns:a14="http://schemas.microsoft.com/office/drawing/2010/main" val="0"/>
              </a:ext>
            </a:extLst>
          </a:blip>
          <a:stretch>
            <a:fillRect/>
          </a:stretch>
        </p:blipFill>
        <p:spPr>
          <a:xfrm>
            <a:off x="7619999" y="6352627"/>
            <a:ext cx="1466082" cy="439658"/>
          </a:xfrm>
          <a:prstGeom prst="rect">
            <a:avLst/>
          </a:prstGeom>
        </p:spPr>
      </p:pic>
      <p:sp>
        <p:nvSpPr>
          <p:cNvPr id="13" name="Rectangle 12"/>
          <p:cNvSpPr/>
          <p:nvPr userDrawn="1"/>
        </p:nvSpPr>
        <p:spPr>
          <a:xfrm>
            <a:off x="0" y="156100"/>
            <a:ext cx="9144000" cy="389652"/>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2B800"/>
              </a:solidFill>
              <a:latin typeface="Arial"/>
            </a:endParaRPr>
          </a:p>
        </p:txBody>
      </p:sp>
      <p:sp>
        <p:nvSpPr>
          <p:cNvPr id="14" name="Rectangle 13"/>
          <p:cNvSpPr/>
          <p:nvPr userDrawn="1"/>
        </p:nvSpPr>
        <p:spPr>
          <a:xfrm>
            <a:off x="0" y="26"/>
            <a:ext cx="9144000" cy="15608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a:endParaRPr lang="en-US">
              <a:solidFill>
                <a:prstClr val="white"/>
              </a:solidFill>
              <a:latin typeface="Arial"/>
            </a:endParaRPr>
          </a:p>
        </p:txBody>
      </p:sp>
      <p:sp>
        <p:nvSpPr>
          <p:cNvPr id="15" name="TextBox 14"/>
          <p:cNvSpPr txBox="1"/>
          <p:nvPr userDrawn="1"/>
        </p:nvSpPr>
        <p:spPr>
          <a:xfrm>
            <a:off x="5873040" y="163871"/>
            <a:ext cx="3213047" cy="338554"/>
          </a:xfrm>
          <a:prstGeom prst="rect">
            <a:avLst/>
          </a:prstGeom>
          <a:noFill/>
        </p:spPr>
        <p:txBody>
          <a:bodyPr wrap="square" rtlCol="0" anchor="ctr">
            <a:spAutoFit/>
          </a:bodyPr>
          <a:lstStyle/>
          <a:p>
            <a:pPr algn="r" defTabSz="914400"/>
            <a:fld id="{2426E2F6-8243-4B27-B0D9-B0A1D04D0DF7}" type="slidenum">
              <a:rPr lang="en-US" sz="1600" smtClean="0">
                <a:solidFill>
                  <a:prstClr val="white"/>
                </a:solidFill>
                <a:latin typeface="Arial" panose="020B0604020202020204" pitchFamily="34" charset="0"/>
                <a:cs typeface="Arial" panose="020B0604020202020204" pitchFamily="34" charset="0"/>
              </a:rPr>
              <a:pPr algn="r" defTabSz="914400"/>
              <a:t>‹#›</a:t>
            </a:fld>
            <a:endParaRPr lang="en-US" sz="1600" dirty="0">
              <a:solidFill>
                <a:prstClr val="white"/>
              </a:solidFill>
              <a:latin typeface="Arial" panose="020B0604020202020204" pitchFamily="34" charset="0"/>
              <a:cs typeface="Arial" panose="020B0604020202020204" pitchFamily="34" charset="0"/>
            </a:endParaRPr>
          </a:p>
        </p:txBody>
      </p:sp>
      <p:sp>
        <p:nvSpPr>
          <p:cNvPr id="16" name="Date Placeholder 3"/>
          <p:cNvSpPr>
            <a:spLocks noGrp="1"/>
          </p:cNvSpPr>
          <p:nvPr>
            <p:ph type="dt" sz="half" idx="10"/>
          </p:nvPr>
        </p:nvSpPr>
        <p:spPr>
          <a:xfrm>
            <a:off x="180975" y="150268"/>
            <a:ext cx="4114800" cy="363624"/>
          </a:xfrm>
          <a:prstGeom prst="rect">
            <a:avLst/>
          </a:prstGeom>
        </p:spPr>
        <p:txBody>
          <a:bodyPr tIns="0" bIns="0" anchor="ctr"/>
          <a:lstStyle>
            <a:lvl1pPr>
              <a:defRPr sz="1600">
                <a:solidFill>
                  <a:schemeClr val="bg1"/>
                </a:solidFill>
                <a:latin typeface="Arial" panose="020B0604020202020204" pitchFamily="34" charset="0"/>
                <a:cs typeface="Arial" panose="020B0604020202020204" pitchFamily="34" charset="0"/>
              </a:defRPr>
            </a:lvl1pPr>
          </a:lstStyle>
          <a:p>
            <a:pPr defTabSz="914400"/>
            <a:fld id="{7AA909A6-FAFC-4963-B6F4-44EC0649DA54}" type="datetime4">
              <a:rPr lang="en-US" smtClean="0">
                <a:solidFill>
                  <a:prstClr val="white"/>
                </a:solidFill>
              </a:rPr>
              <a:pPr defTabSz="914400"/>
              <a:t>March 30, 2017</a:t>
            </a:fld>
            <a:endParaRPr lang="en-CA" dirty="0">
              <a:solidFill>
                <a:prstClr val="white"/>
              </a:solidFill>
            </a:endParaRPr>
          </a:p>
        </p:txBody>
      </p:sp>
    </p:spTree>
    <p:extLst>
      <p:ext uri="{BB962C8B-B14F-4D97-AF65-F5344CB8AC3E}">
        <p14:creationId xmlns:p14="http://schemas.microsoft.com/office/powerpoint/2010/main" val="12025775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stSlide">
    <p:spTree>
      <p:nvGrpSpPr>
        <p:cNvPr id="1" name=""/>
        <p:cNvGrpSpPr/>
        <p:nvPr/>
      </p:nvGrpSpPr>
      <p:grpSpPr>
        <a:xfrm>
          <a:off x="0" y="0"/>
          <a:ext cx="0" cy="0"/>
          <a:chOff x="0" y="0"/>
          <a:chExt cx="0" cy="0"/>
        </a:xfrm>
      </p:grpSpPr>
      <p:sp>
        <p:nvSpPr>
          <p:cNvPr id="6" name="Rectangle 5"/>
          <p:cNvSpPr/>
          <p:nvPr userDrawn="1"/>
        </p:nvSpPr>
        <p:spPr>
          <a:xfrm>
            <a:off x="0" y="5670951"/>
            <a:ext cx="9144000" cy="119860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Arial"/>
            </a:endParaRPr>
          </a:p>
        </p:txBody>
      </p:sp>
      <p:sp>
        <p:nvSpPr>
          <p:cNvPr id="7" name="Rectangle 6"/>
          <p:cNvSpPr/>
          <p:nvPr userDrawn="1"/>
        </p:nvSpPr>
        <p:spPr>
          <a:xfrm>
            <a:off x="0" y="5545570"/>
            <a:ext cx="9144000" cy="125370"/>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a:endParaRPr lang="en-US">
              <a:solidFill>
                <a:prstClr val="white"/>
              </a:solidFill>
              <a:latin typeface="Aria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86459" y="6338287"/>
            <a:ext cx="1297082" cy="440281"/>
          </a:xfrm>
          <a:prstGeom prst="rect">
            <a:avLst/>
          </a:prstGeom>
        </p:spPr>
      </p:pic>
      <p:sp>
        <p:nvSpPr>
          <p:cNvPr id="12" name="Text Placeholder 11"/>
          <p:cNvSpPr>
            <a:spLocks noGrp="1"/>
          </p:cNvSpPr>
          <p:nvPr>
            <p:ph type="body" sz="quarter" idx="10" hasCustomPrompt="1"/>
          </p:nvPr>
        </p:nvSpPr>
        <p:spPr>
          <a:xfrm>
            <a:off x="458934" y="982087"/>
            <a:ext cx="5283994" cy="511175"/>
          </a:xfrm>
          <a:prstGeom prst="rect">
            <a:avLst/>
          </a:prstGeom>
        </p:spPr>
        <p:txBody>
          <a:bodyPr/>
          <a:lstStyle>
            <a:lvl1pPr marL="0" indent="0">
              <a:buNone/>
              <a:defRPr sz="3200" b="1" baseline="0"/>
            </a:lvl1pPr>
          </a:lstStyle>
          <a:p>
            <a:pPr lvl="0"/>
            <a:r>
              <a:rPr lang="en-US" dirty="0" smtClean="0"/>
              <a:t>Contact Person Information Here</a:t>
            </a:r>
            <a:endParaRPr lang="en-US" dirty="0"/>
          </a:p>
        </p:txBody>
      </p:sp>
      <p:sp>
        <p:nvSpPr>
          <p:cNvPr id="3" name="Text Placeholder 2"/>
          <p:cNvSpPr>
            <a:spLocks noGrp="1"/>
          </p:cNvSpPr>
          <p:nvPr>
            <p:ph type="body" sz="quarter" idx="11" hasCustomPrompt="1"/>
          </p:nvPr>
        </p:nvSpPr>
        <p:spPr>
          <a:xfrm>
            <a:off x="458939" y="1905011"/>
            <a:ext cx="2165395" cy="473609"/>
          </a:xfrm>
          <a:prstGeom prst="rect">
            <a:avLst/>
          </a:prstGeom>
        </p:spPr>
        <p:txBody>
          <a:bodyPr/>
          <a:lstStyle>
            <a:lvl1pPr marL="0" indent="0">
              <a:buNone/>
              <a:defRPr sz="2400" b="1" i="1" baseline="0">
                <a:solidFill>
                  <a:schemeClr val="tx1"/>
                </a:solidFill>
              </a:defRPr>
            </a:lvl1pPr>
          </a:lstStyle>
          <a:p>
            <a:pPr lvl="0"/>
            <a:r>
              <a:rPr lang="en-US" dirty="0" smtClean="0"/>
              <a:t>Contact Us:</a:t>
            </a:r>
          </a:p>
        </p:txBody>
      </p:sp>
      <p:sp>
        <p:nvSpPr>
          <p:cNvPr id="5" name="Text Placeholder 4"/>
          <p:cNvSpPr>
            <a:spLocks noGrp="1"/>
          </p:cNvSpPr>
          <p:nvPr>
            <p:ph type="body" sz="quarter" idx="12" hasCustomPrompt="1"/>
          </p:nvPr>
        </p:nvSpPr>
        <p:spPr>
          <a:xfrm>
            <a:off x="458939" y="2406183"/>
            <a:ext cx="2349103" cy="768350"/>
          </a:xfrm>
          <a:prstGeom prst="rect">
            <a:avLst/>
          </a:prstGeom>
        </p:spPr>
        <p:txBody>
          <a:bodyPr/>
          <a:lstStyle>
            <a:lvl1pPr marL="0" indent="0">
              <a:buNone/>
              <a:defRPr sz="2400" baseline="0">
                <a:solidFill>
                  <a:srgbClr val="503278"/>
                </a:solidFill>
              </a:defRPr>
            </a:lvl1pPr>
          </a:lstStyle>
          <a:p>
            <a:pPr lvl="0"/>
            <a:r>
              <a:rPr lang="en-US" dirty="0" smtClean="0"/>
              <a:t>Email Address(</a:t>
            </a:r>
            <a:r>
              <a:rPr lang="en-US" dirty="0" err="1" smtClean="0"/>
              <a:t>es</a:t>
            </a:r>
            <a:r>
              <a:rPr lang="en-US" dirty="0" smtClean="0"/>
              <a:t>)</a:t>
            </a:r>
            <a:endParaRPr lang="en-US" dirty="0"/>
          </a:p>
        </p:txBody>
      </p:sp>
    </p:spTree>
    <p:extLst>
      <p:ext uri="{BB962C8B-B14F-4D97-AF65-F5344CB8AC3E}">
        <p14:creationId xmlns:p14="http://schemas.microsoft.com/office/powerpoint/2010/main" val="5810584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10" name="Rectangle 9"/>
          <p:cNvSpPr/>
          <p:nvPr userDrawn="1"/>
        </p:nvSpPr>
        <p:spPr>
          <a:xfrm>
            <a:off x="0" y="5670947"/>
            <a:ext cx="9144000" cy="119860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Arial"/>
            </a:endParaRPr>
          </a:p>
        </p:txBody>
      </p:sp>
      <p:sp>
        <p:nvSpPr>
          <p:cNvPr id="11" name="Rectangle 10"/>
          <p:cNvSpPr/>
          <p:nvPr userDrawn="1"/>
        </p:nvSpPr>
        <p:spPr>
          <a:xfrm>
            <a:off x="0" y="5545570"/>
            <a:ext cx="9144000" cy="125370"/>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a:endParaRPr lang="en-US">
              <a:solidFill>
                <a:prstClr val="white"/>
              </a:solidFill>
              <a:latin typeface="Aria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6409" y="177117"/>
            <a:ext cx="3278072" cy="746047"/>
          </a:xfrm>
          <a:prstGeom prst="rect">
            <a:avLst/>
          </a:prstGeom>
        </p:spPr>
      </p:pic>
      <p:sp>
        <p:nvSpPr>
          <p:cNvPr id="13" name="Text Placeholder 5"/>
          <p:cNvSpPr>
            <a:spLocks noGrp="1"/>
          </p:cNvSpPr>
          <p:nvPr>
            <p:ph type="body" sz="quarter" idx="14" hasCustomPrompt="1"/>
          </p:nvPr>
        </p:nvSpPr>
        <p:spPr>
          <a:xfrm>
            <a:off x="492919" y="1828807"/>
            <a:ext cx="7079456" cy="561975"/>
          </a:xfrm>
          <a:prstGeom prst="rect">
            <a:avLst/>
          </a:prstGeom>
        </p:spPr>
        <p:txBody>
          <a:bodyPr/>
          <a:lstStyle>
            <a:lvl1pPr marL="0" indent="0">
              <a:buNone/>
              <a:defRPr sz="3200" b="1" baseline="0">
                <a:solidFill>
                  <a:srgbClr val="503278"/>
                </a:solidFill>
                <a:latin typeface="Arial" panose="020B0604020202020204" pitchFamily="34" charset="0"/>
                <a:cs typeface="Arial" panose="020B0604020202020204" pitchFamily="34" charset="0"/>
              </a:defRPr>
            </a:lvl1pPr>
          </a:lstStyle>
          <a:p>
            <a:pPr lvl="0"/>
            <a:r>
              <a:rPr lang="en-US" sz="3200" dirty="0" smtClean="0">
                <a:latin typeface="Arial" panose="020B0604020202020204" pitchFamily="34" charset="0"/>
                <a:cs typeface="Arial" panose="020B0604020202020204" pitchFamily="34" charset="0"/>
              </a:rPr>
              <a:t>Insert Title Here</a:t>
            </a:r>
            <a:endParaRPr lang="en-US" dirty="0"/>
          </a:p>
        </p:txBody>
      </p:sp>
      <p:sp>
        <p:nvSpPr>
          <p:cNvPr id="14" name="Text Placeholder 7"/>
          <p:cNvSpPr>
            <a:spLocks noGrp="1"/>
          </p:cNvSpPr>
          <p:nvPr>
            <p:ph type="body" sz="quarter" idx="15" hasCustomPrompt="1"/>
          </p:nvPr>
        </p:nvSpPr>
        <p:spPr>
          <a:xfrm>
            <a:off x="492919" y="2566988"/>
            <a:ext cx="7079456" cy="1498600"/>
          </a:xfrm>
          <a:prstGeom prst="rect">
            <a:avLst/>
          </a:prstGeom>
        </p:spPr>
        <p:txBody>
          <a:bodyPr/>
          <a:lstStyle>
            <a:lvl1pPr marL="0" indent="0">
              <a:buNone/>
              <a:defRPr sz="1800" baseline="0">
                <a:solidFill>
                  <a:srgbClr val="6F5091"/>
                </a:solidFill>
                <a:latin typeface="Arial" panose="020B0604020202020204" pitchFamily="34" charset="0"/>
                <a:cs typeface="Arial" panose="020B0604020202020204" pitchFamily="34" charset="0"/>
              </a:defRPr>
            </a:lvl1pPr>
          </a:lstStyle>
          <a:p>
            <a:pPr lvl="0"/>
            <a:r>
              <a:rPr lang="en-US" sz="1800" dirty="0" smtClean="0">
                <a:latin typeface="Arial" panose="020B0604020202020204" pitchFamily="34" charset="0"/>
                <a:cs typeface="Arial" panose="020B0604020202020204" pitchFamily="34" charset="0"/>
              </a:rPr>
              <a:t>Insert subtitle(s) here</a:t>
            </a:r>
            <a:endParaRPr lang="en-US" dirty="0"/>
          </a:p>
        </p:txBody>
      </p:sp>
      <p:sp>
        <p:nvSpPr>
          <p:cNvPr id="9" name="Date Placeholder 3"/>
          <p:cNvSpPr>
            <a:spLocks noGrp="1"/>
          </p:cNvSpPr>
          <p:nvPr>
            <p:ph type="dt" sz="half" idx="10"/>
          </p:nvPr>
        </p:nvSpPr>
        <p:spPr>
          <a:xfrm>
            <a:off x="156409" y="6096814"/>
            <a:ext cx="1556766" cy="420624"/>
          </a:xfrm>
          <a:prstGeom prst="rect">
            <a:avLst/>
          </a:prstGeom>
        </p:spPr>
        <p:txBody>
          <a:bodyPr tIns="0" bIns="0" anchor="t"/>
          <a:lstStyle>
            <a:lvl1pPr>
              <a:defRPr sz="1800">
                <a:solidFill>
                  <a:schemeClr val="bg1"/>
                </a:solidFill>
                <a:latin typeface="Arial" panose="020B0604020202020204" pitchFamily="34" charset="0"/>
                <a:cs typeface="Arial" panose="020B0604020202020204" pitchFamily="34" charset="0"/>
              </a:defRPr>
            </a:lvl1pPr>
          </a:lstStyle>
          <a:p>
            <a:pPr defTabSz="914400"/>
            <a:r>
              <a:rPr lang="en-US" dirty="0" smtClean="0">
                <a:solidFill>
                  <a:prstClr val="white"/>
                </a:solidFill>
              </a:rPr>
              <a:t>Month Year Here</a:t>
            </a:r>
            <a:endParaRPr lang="en-CA" dirty="0">
              <a:solidFill>
                <a:prstClr val="white"/>
              </a:solidFill>
            </a:endParaRPr>
          </a:p>
        </p:txBody>
      </p:sp>
    </p:spTree>
    <p:extLst>
      <p:ext uri="{BB962C8B-B14F-4D97-AF65-F5344CB8AC3E}">
        <p14:creationId xmlns:p14="http://schemas.microsoft.com/office/powerpoint/2010/main" val="16461095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773192"/>
            <a:ext cx="7886700" cy="1052434"/>
          </a:xfrm>
        </p:spPr>
        <p:txBody>
          <a:bodyPr/>
          <a:lstStyle>
            <a:lvl1pPr>
              <a:defRPr b="0">
                <a:solidFill>
                  <a:srgbClr val="503278"/>
                </a:solidFill>
                <a:latin typeface="+mj-lt"/>
              </a:defRPr>
            </a:lvl1pPr>
          </a:lstStyle>
          <a:p>
            <a:r>
              <a:rPr lang="en-US" b="1" dirty="0" smtClean="0">
                <a:solidFill>
                  <a:srgbClr val="503278"/>
                </a:solidFill>
                <a:latin typeface="Arial" panose="020B0604020202020204" pitchFamily="34" charset="0"/>
                <a:cs typeface="Arial" panose="020B0604020202020204" pitchFamily="34" charset="0"/>
              </a:rPr>
              <a:t>Put Text Here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defRPr sz="2200">
                <a:solidFill>
                  <a:schemeClr val="tx1"/>
                </a:solidFill>
                <a:latin typeface="+mn-lt"/>
                <a:cs typeface="Arial" panose="020B0604020202020204" pitchFamily="34" charset="0"/>
              </a:defRPr>
            </a:lvl1pPr>
            <a:lvl2pPr>
              <a:defRPr sz="2200">
                <a:solidFill>
                  <a:schemeClr val="tx1"/>
                </a:solidFill>
                <a:latin typeface="+mn-lt"/>
                <a:cs typeface="Arial" panose="020B0604020202020204" pitchFamily="34" charset="0"/>
              </a:defRPr>
            </a:lvl2pPr>
            <a:lvl3pPr>
              <a:defRPr sz="2200">
                <a:solidFill>
                  <a:schemeClr val="tx1"/>
                </a:solidFill>
                <a:latin typeface="+mn-lt"/>
                <a:cs typeface="Arial" panose="020B0604020202020204" pitchFamily="34" charset="0"/>
              </a:defRPr>
            </a:lvl3pPr>
            <a:lvl4pPr>
              <a:defRPr sz="2200">
                <a:solidFill>
                  <a:schemeClr val="tx1"/>
                </a:solidFill>
                <a:latin typeface="+mn-lt"/>
                <a:cs typeface="Arial" panose="020B0604020202020204" pitchFamily="34" charset="0"/>
              </a:defRPr>
            </a:lvl4pPr>
            <a:lvl5pPr>
              <a:defRPr sz="2200">
                <a:solidFill>
                  <a:schemeClr val="tx1"/>
                </a:solidFill>
                <a:latin typeface="+mn-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7" name="Rectangle 6"/>
          <p:cNvSpPr/>
          <p:nvPr userDrawn="1"/>
        </p:nvSpPr>
        <p:spPr>
          <a:xfrm>
            <a:off x="0" y="156100"/>
            <a:ext cx="9144000" cy="389652"/>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2B800"/>
              </a:solidFill>
              <a:latin typeface="Arial"/>
            </a:endParaRPr>
          </a:p>
        </p:txBody>
      </p:sp>
      <p:sp>
        <p:nvSpPr>
          <p:cNvPr id="8" name="Rectangle 7"/>
          <p:cNvSpPr/>
          <p:nvPr userDrawn="1"/>
        </p:nvSpPr>
        <p:spPr>
          <a:xfrm>
            <a:off x="0" y="22"/>
            <a:ext cx="9144000" cy="15608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a:endParaRPr lang="en-US">
              <a:solidFill>
                <a:prstClr val="white"/>
              </a:solidFill>
              <a:latin typeface="Arial"/>
            </a:endParaRPr>
          </a:p>
        </p:txBody>
      </p:sp>
      <p:pic>
        <p:nvPicPr>
          <p:cNvPr id="9" name="Picture 8"/>
          <p:cNvPicPr/>
          <p:nvPr userDrawn="1"/>
        </p:nvPicPr>
        <p:blipFill>
          <a:blip r:embed="rId2" cstate="print">
            <a:extLst>
              <a:ext uri="{28A0092B-C50C-407E-A947-70E740481C1C}">
                <a14:useLocalDpi xmlns:a14="http://schemas.microsoft.com/office/drawing/2010/main" val="0"/>
              </a:ext>
            </a:extLst>
          </a:blip>
          <a:stretch>
            <a:fillRect/>
          </a:stretch>
        </p:blipFill>
        <p:spPr>
          <a:xfrm>
            <a:off x="7619999" y="6352627"/>
            <a:ext cx="1466082" cy="439658"/>
          </a:xfrm>
          <a:prstGeom prst="rect">
            <a:avLst/>
          </a:prstGeom>
        </p:spPr>
      </p:pic>
      <p:sp>
        <p:nvSpPr>
          <p:cNvPr id="10" name="TextBox 9"/>
          <p:cNvSpPr txBox="1"/>
          <p:nvPr userDrawn="1"/>
        </p:nvSpPr>
        <p:spPr>
          <a:xfrm>
            <a:off x="5873038" y="163871"/>
            <a:ext cx="3213047" cy="338554"/>
          </a:xfrm>
          <a:prstGeom prst="rect">
            <a:avLst/>
          </a:prstGeom>
          <a:noFill/>
        </p:spPr>
        <p:txBody>
          <a:bodyPr wrap="square" rtlCol="0" anchor="ctr">
            <a:spAutoFit/>
          </a:bodyPr>
          <a:lstStyle/>
          <a:p>
            <a:pPr algn="r" defTabSz="914400"/>
            <a:fld id="{2426E2F6-8243-4B27-B0D9-B0A1D04D0DF7}" type="slidenum">
              <a:rPr lang="en-US" sz="1600" smtClean="0">
                <a:solidFill>
                  <a:prstClr val="white"/>
                </a:solidFill>
                <a:latin typeface="Arial" panose="020B0604020202020204" pitchFamily="34" charset="0"/>
                <a:cs typeface="Arial" panose="020B0604020202020204" pitchFamily="34" charset="0"/>
              </a:rPr>
              <a:pPr algn="r" defTabSz="914400"/>
              <a:t>‹#›</a:t>
            </a:fld>
            <a:endParaRPr lang="en-US" sz="1600" dirty="0">
              <a:solidFill>
                <a:prstClr val="white"/>
              </a:solidFill>
              <a:latin typeface="Arial" panose="020B0604020202020204" pitchFamily="34" charset="0"/>
              <a:cs typeface="Arial" panose="020B0604020202020204" pitchFamily="34" charset="0"/>
            </a:endParaRPr>
          </a:p>
        </p:txBody>
      </p:sp>
      <p:sp>
        <p:nvSpPr>
          <p:cNvPr id="13" name="Date Placeholder 3"/>
          <p:cNvSpPr>
            <a:spLocks noGrp="1"/>
          </p:cNvSpPr>
          <p:nvPr>
            <p:ph type="dt" sz="half" idx="10"/>
          </p:nvPr>
        </p:nvSpPr>
        <p:spPr>
          <a:xfrm>
            <a:off x="180975" y="150268"/>
            <a:ext cx="4114800" cy="363624"/>
          </a:xfrm>
          <a:prstGeom prst="rect">
            <a:avLst/>
          </a:prstGeom>
        </p:spPr>
        <p:txBody>
          <a:bodyPr tIns="0" bIns="0" anchor="ctr"/>
          <a:lstStyle>
            <a:lvl1pPr>
              <a:defRPr sz="1600">
                <a:solidFill>
                  <a:schemeClr val="bg1"/>
                </a:solidFill>
                <a:latin typeface="Arial" panose="020B0604020202020204" pitchFamily="34" charset="0"/>
                <a:cs typeface="Arial" panose="020B0604020202020204" pitchFamily="34" charset="0"/>
              </a:defRPr>
            </a:lvl1pPr>
          </a:lstStyle>
          <a:p>
            <a:pPr defTabSz="914400"/>
            <a:fld id="{51CB4269-0D52-4A9E-B6BE-2368BB8EC8A9}" type="datetime4">
              <a:rPr lang="en-US" smtClean="0">
                <a:solidFill>
                  <a:prstClr val="white"/>
                </a:solidFill>
              </a:rPr>
              <a:pPr defTabSz="914400"/>
              <a:t>March 30, 2017</a:t>
            </a:fld>
            <a:endParaRPr lang="en-CA" dirty="0">
              <a:solidFill>
                <a:prstClr val="white"/>
              </a:solidFill>
            </a:endParaRPr>
          </a:p>
        </p:txBody>
      </p:sp>
    </p:spTree>
    <p:extLst>
      <p:ext uri="{BB962C8B-B14F-4D97-AF65-F5344CB8AC3E}">
        <p14:creationId xmlns:p14="http://schemas.microsoft.com/office/powerpoint/2010/main" val="9575896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709745"/>
            <a:ext cx="7886700" cy="2852737"/>
          </a:xfrm>
        </p:spPr>
        <p:txBody>
          <a:bodyPr anchor="b"/>
          <a:lstStyle>
            <a:lvl1pPr>
              <a:defRPr sz="6000" b="0">
                <a:solidFill>
                  <a:srgbClr val="503278"/>
                </a:solidFill>
                <a:latin typeface="+mj-lt"/>
              </a:defRPr>
            </a:lvl1pPr>
          </a:lstStyle>
          <a:p>
            <a:r>
              <a:rPr lang="en-US" b="1" dirty="0" smtClean="0">
                <a:solidFill>
                  <a:srgbClr val="503278"/>
                </a:solidFill>
                <a:latin typeface="Arial" panose="020B0604020202020204" pitchFamily="34" charset="0"/>
                <a:cs typeface="Arial" panose="020B0604020202020204" pitchFamily="34" charset="0"/>
              </a:rPr>
              <a:t>Put Text Here</a:t>
            </a:r>
            <a:endParaRPr lang="en-US" dirty="0"/>
          </a:p>
        </p:txBody>
      </p:sp>
      <p:sp>
        <p:nvSpPr>
          <p:cNvPr id="3" name="Text Placeholder 2"/>
          <p:cNvSpPr>
            <a:spLocks noGrp="1"/>
          </p:cNvSpPr>
          <p:nvPr>
            <p:ph type="body" idx="1"/>
          </p:nvPr>
        </p:nvSpPr>
        <p:spPr>
          <a:xfrm>
            <a:off x="623888" y="4589470"/>
            <a:ext cx="7886700" cy="1500187"/>
          </a:xfrm>
          <a:prstGeom prst="rect">
            <a:avLst/>
          </a:prstGeom>
        </p:spPr>
        <p:txBody>
          <a:bodyPr/>
          <a:lstStyle>
            <a:lvl1pPr marL="0" indent="0">
              <a:buNone/>
              <a:defRPr sz="2200">
                <a:solidFill>
                  <a:schemeClr val="bg1">
                    <a:lumMod val="50000"/>
                  </a:schemeClr>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pic>
        <p:nvPicPr>
          <p:cNvPr id="10" name="Picture 9"/>
          <p:cNvPicPr/>
          <p:nvPr userDrawn="1"/>
        </p:nvPicPr>
        <p:blipFill>
          <a:blip r:embed="rId2" cstate="print">
            <a:extLst>
              <a:ext uri="{28A0092B-C50C-407E-A947-70E740481C1C}">
                <a14:useLocalDpi xmlns:a14="http://schemas.microsoft.com/office/drawing/2010/main" val="0"/>
              </a:ext>
            </a:extLst>
          </a:blip>
          <a:stretch>
            <a:fillRect/>
          </a:stretch>
        </p:blipFill>
        <p:spPr>
          <a:xfrm>
            <a:off x="7619999" y="6352627"/>
            <a:ext cx="1466082" cy="439658"/>
          </a:xfrm>
          <a:prstGeom prst="rect">
            <a:avLst/>
          </a:prstGeom>
        </p:spPr>
      </p:pic>
      <p:sp>
        <p:nvSpPr>
          <p:cNvPr id="13" name="Rectangle 12"/>
          <p:cNvSpPr/>
          <p:nvPr userDrawn="1"/>
        </p:nvSpPr>
        <p:spPr>
          <a:xfrm>
            <a:off x="0" y="156100"/>
            <a:ext cx="9144000" cy="389652"/>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2B800"/>
              </a:solidFill>
              <a:latin typeface="Arial"/>
            </a:endParaRPr>
          </a:p>
        </p:txBody>
      </p:sp>
      <p:sp>
        <p:nvSpPr>
          <p:cNvPr id="14" name="Rectangle 13"/>
          <p:cNvSpPr/>
          <p:nvPr userDrawn="1"/>
        </p:nvSpPr>
        <p:spPr>
          <a:xfrm>
            <a:off x="0" y="22"/>
            <a:ext cx="9144000" cy="15608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a:endParaRPr lang="en-US">
              <a:solidFill>
                <a:prstClr val="white"/>
              </a:solidFill>
              <a:latin typeface="Arial"/>
            </a:endParaRPr>
          </a:p>
        </p:txBody>
      </p:sp>
      <p:sp>
        <p:nvSpPr>
          <p:cNvPr id="15" name="TextBox 14"/>
          <p:cNvSpPr txBox="1"/>
          <p:nvPr userDrawn="1"/>
        </p:nvSpPr>
        <p:spPr>
          <a:xfrm>
            <a:off x="5873038" y="163871"/>
            <a:ext cx="3213047" cy="338554"/>
          </a:xfrm>
          <a:prstGeom prst="rect">
            <a:avLst/>
          </a:prstGeom>
          <a:noFill/>
        </p:spPr>
        <p:txBody>
          <a:bodyPr wrap="square" rtlCol="0" anchor="ctr">
            <a:spAutoFit/>
          </a:bodyPr>
          <a:lstStyle/>
          <a:p>
            <a:pPr algn="r" defTabSz="914400"/>
            <a:fld id="{2426E2F6-8243-4B27-B0D9-B0A1D04D0DF7}" type="slidenum">
              <a:rPr lang="en-US" sz="1600" smtClean="0">
                <a:solidFill>
                  <a:prstClr val="white"/>
                </a:solidFill>
                <a:latin typeface="Arial" panose="020B0604020202020204" pitchFamily="34" charset="0"/>
                <a:cs typeface="Arial" panose="020B0604020202020204" pitchFamily="34" charset="0"/>
              </a:rPr>
              <a:pPr algn="r" defTabSz="914400"/>
              <a:t>‹#›</a:t>
            </a:fld>
            <a:endParaRPr lang="en-US" sz="1600" dirty="0">
              <a:solidFill>
                <a:prstClr val="white"/>
              </a:solidFill>
              <a:latin typeface="Arial" panose="020B0604020202020204" pitchFamily="34" charset="0"/>
              <a:cs typeface="Arial" panose="020B0604020202020204" pitchFamily="34" charset="0"/>
            </a:endParaRPr>
          </a:p>
        </p:txBody>
      </p:sp>
      <p:sp>
        <p:nvSpPr>
          <p:cNvPr id="16" name="Date Placeholder 3"/>
          <p:cNvSpPr>
            <a:spLocks noGrp="1"/>
          </p:cNvSpPr>
          <p:nvPr>
            <p:ph type="dt" sz="half" idx="10"/>
          </p:nvPr>
        </p:nvSpPr>
        <p:spPr>
          <a:xfrm>
            <a:off x="180975" y="150268"/>
            <a:ext cx="4114800" cy="363624"/>
          </a:xfrm>
          <a:prstGeom prst="rect">
            <a:avLst/>
          </a:prstGeom>
        </p:spPr>
        <p:txBody>
          <a:bodyPr tIns="0" bIns="0" anchor="ctr"/>
          <a:lstStyle>
            <a:lvl1pPr>
              <a:defRPr sz="1600">
                <a:solidFill>
                  <a:schemeClr val="bg1"/>
                </a:solidFill>
                <a:latin typeface="Arial" panose="020B0604020202020204" pitchFamily="34" charset="0"/>
                <a:cs typeface="Arial" panose="020B0604020202020204" pitchFamily="34" charset="0"/>
              </a:defRPr>
            </a:lvl1pPr>
          </a:lstStyle>
          <a:p>
            <a:pPr defTabSz="914400"/>
            <a:fld id="{3CB0C974-A3A5-4E3F-B6DE-97728E1AB63E}" type="datetime4">
              <a:rPr lang="en-US" smtClean="0">
                <a:solidFill>
                  <a:prstClr val="white"/>
                </a:solidFill>
              </a:rPr>
              <a:pPr defTabSz="914400"/>
              <a:t>March 30, 2017</a:t>
            </a:fld>
            <a:endParaRPr lang="en-CA" dirty="0">
              <a:solidFill>
                <a:prstClr val="white"/>
              </a:solidFill>
            </a:endParaRPr>
          </a:p>
        </p:txBody>
      </p:sp>
    </p:spTree>
    <p:extLst>
      <p:ext uri="{BB962C8B-B14F-4D97-AF65-F5344CB8AC3E}">
        <p14:creationId xmlns:p14="http://schemas.microsoft.com/office/powerpoint/2010/main" val="37520686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656867"/>
            <a:ext cx="7886700" cy="1168765"/>
          </a:xfrm>
        </p:spPr>
        <p:txBody>
          <a:bodyPr/>
          <a:lstStyle>
            <a:lvl1pPr>
              <a:defRPr b="0">
                <a:solidFill>
                  <a:srgbClr val="503278"/>
                </a:solidFill>
                <a:latin typeface="+mj-lt"/>
              </a:defRPr>
            </a:lvl1pPr>
          </a:lstStyle>
          <a:p>
            <a:r>
              <a:rPr lang="en-US" b="1" dirty="0" smtClean="0">
                <a:solidFill>
                  <a:srgbClr val="503278"/>
                </a:solidFill>
                <a:latin typeface="Arial" panose="020B0604020202020204" pitchFamily="34" charset="0"/>
                <a:cs typeface="Arial" panose="020B0604020202020204" pitchFamily="34" charset="0"/>
              </a:rPr>
              <a:t>Put Text Here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lvl1pPr>
              <a:defRPr sz="2200">
                <a:solidFill>
                  <a:schemeClr val="tx1"/>
                </a:solidFill>
                <a:latin typeface="+mn-lt"/>
                <a:cs typeface="Arial" panose="020B0604020202020204" pitchFamily="34" charset="0"/>
              </a:defRPr>
            </a:lvl1pPr>
            <a:lvl2pPr>
              <a:defRPr sz="2200">
                <a:solidFill>
                  <a:schemeClr val="tx1"/>
                </a:solidFill>
                <a:latin typeface="+mn-lt"/>
                <a:cs typeface="Arial" panose="020B0604020202020204" pitchFamily="34" charset="0"/>
              </a:defRPr>
            </a:lvl2pPr>
            <a:lvl3pPr>
              <a:defRPr sz="2200">
                <a:solidFill>
                  <a:schemeClr val="tx1"/>
                </a:solidFill>
                <a:latin typeface="+mn-lt"/>
                <a:cs typeface="Arial" panose="020B0604020202020204" pitchFamily="34" charset="0"/>
              </a:defRPr>
            </a:lvl3pPr>
            <a:lvl4pPr>
              <a:defRPr sz="2200">
                <a:solidFill>
                  <a:schemeClr val="tx1"/>
                </a:solidFill>
                <a:latin typeface="+mn-lt"/>
                <a:cs typeface="Arial" panose="020B0604020202020204" pitchFamily="34" charset="0"/>
              </a:defRPr>
            </a:lvl4pPr>
            <a:lvl5pPr>
              <a:defRPr sz="2200">
                <a:solidFill>
                  <a:schemeClr val="tx1"/>
                </a:solidFill>
                <a:latin typeface="+mn-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lvl1pPr>
              <a:defRPr sz="2200">
                <a:solidFill>
                  <a:schemeClr val="tx1"/>
                </a:solidFill>
                <a:latin typeface="Arial" panose="020B0604020202020204" pitchFamily="34" charset="0"/>
                <a:cs typeface="Arial" panose="020B0604020202020204" pitchFamily="34" charset="0"/>
              </a:defRPr>
            </a:lvl1pPr>
            <a:lvl2pPr>
              <a:defRPr sz="2200">
                <a:solidFill>
                  <a:schemeClr val="tx1"/>
                </a:solidFill>
                <a:latin typeface="Arial" panose="020B0604020202020204" pitchFamily="34" charset="0"/>
                <a:cs typeface="Arial" panose="020B0604020202020204" pitchFamily="34" charset="0"/>
              </a:defRPr>
            </a:lvl2pPr>
            <a:lvl3pPr>
              <a:defRPr sz="2200">
                <a:solidFill>
                  <a:schemeClr val="tx1"/>
                </a:solidFill>
                <a:latin typeface="Arial" panose="020B0604020202020204" pitchFamily="34" charset="0"/>
                <a:cs typeface="Arial" panose="020B0604020202020204" pitchFamily="34" charset="0"/>
              </a:defRPr>
            </a:lvl3pPr>
            <a:lvl4pPr>
              <a:defRPr sz="2200">
                <a:solidFill>
                  <a:schemeClr val="tx1"/>
                </a:solidFill>
                <a:latin typeface="Arial" panose="020B0604020202020204" pitchFamily="34" charset="0"/>
                <a:cs typeface="Arial" panose="020B0604020202020204" pitchFamily="34" charset="0"/>
              </a:defRPr>
            </a:lvl4pPr>
            <a:lvl5pPr>
              <a:defRPr sz="2200">
                <a:solidFill>
                  <a:schemeClr val="tx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pic>
        <p:nvPicPr>
          <p:cNvPr id="10" name="Picture 9"/>
          <p:cNvPicPr/>
          <p:nvPr userDrawn="1"/>
        </p:nvPicPr>
        <p:blipFill>
          <a:blip r:embed="rId2" cstate="print">
            <a:extLst>
              <a:ext uri="{28A0092B-C50C-407E-A947-70E740481C1C}">
                <a14:useLocalDpi xmlns:a14="http://schemas.microsoft.com/office/drawing/2010/main" val="0"/>
              </a:ext>
            </a:extLst>
          </a:blip>
          <a:stretch>
            <a:fillRect/>
          </a:stretch>
        </p:blipFill>
        <p:spPr>
          <a:xfrm>
            <a:off x="7619999" y="6352627"/>
            <a:ext cx="1466082" cy="439658"/>
          </a:xfrm>
          <a:prstGeom prst="rect">
            <a:avLst/>
          </a:prstGeom>
        </p:spPr>
      </p:pic>
      <p:sp>
        <p:nvSpPr>
          <p:cNvPr id="13" name="Rectangle 12"/>
          <p:cNvSpPr/>
          <p:nvPr userDrawn="1"/>
        </p:nvSpPr>
        <p:spPr>
          <a:xfrm>
            <a:off x="0" y="156100"/>
            <a:ext cx="9144000" cy="389652"/>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2B800"/>
              </a:solidFill>
              <a:latin typeface="Arial"/>
            </a:endParaRPr>
          </a:p>
        </p:txBody>
      </p:sp>
      <p:sp>
        <p:nvSpPr>
          <p:cNvPr id="14" name="Rectangle 13"/>
          <p:cNvSpPr/>
          <p:nvPr userDrawn="1"/>
        </p:nvSpPr>
        <p:spPr>
          <a:xfrm>
            <a:off x="0" y="22"/>
            <a:ext cx="9144000" cy="15608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a:endParaRPr lang="en-US">
              <a:solidFill>
                <a:prstClr val="white"/>
              </a:solidFill>
              <a:latin typeface="Arial"/>
            </a:endParaRPr>
          </a:p>
        </p:txBody>
      </p:sp>
      <p:sp>
        <p:nvSpPr>
          <p:cNvPr id="15" name="TextBox 14"/>
          <p:cNvSpPr txBox="1"/>
          <p:nvPr userDrawn="1"/>
        </p:nvSpPr>
        <p:spPr>
          <a:xfrm>
            <a:off x="5873038" y="163871"/>
            <a:ext cx="3213047" cy="338554"/>
          </a:xfrm>
          <a:prstGeom prst="rect">
            <a:avLst/>
          </a:prstGeom>
          <a:noFill/>
        </p:spPr>
        <p:txBody>
          <a:bodyPr wrap="square" rtlCol="0" anchor="ctr">
            <a:spAutoFit/>
          </a:bodyPr>
          <a:lstStyle/>
          <a:p>
            <a:pPr algn="r" defTabSz="914400"/>
            <a:fld id="{2426E2F6-8243-4B27-B0D9-B0A1D04D0DF7}" type="slidenum">
              <a:rPr lang="en-US" sz="1600" smtClean="0">
                <a:solidFill>
                  <a:prstClr val="white"/>
                </a:solidFill>
                <a:latin typeface="Arial" panose="020B0604020202020204" pitchFamily="34" charset="0"/>
                <a:cs typeface="Arial" panose="020B0604020202020204" pitchFamily="34" charset="0"/>
              </a:rPr>
              <a:pPr algn="r" defTabSz="914400"/>
              <a:t>‹#›</a:t>
            </a:fld>
            <a:endParaRPr lang="en-US" sz="1600" dirty="0">
              <a:solidFill>
                <a:prstClr val="white"/>
              </a:solidFill>
              <a:latin typeface="Arial" panose="020B0604020202020204" pitchFamily="34" charset="0"/>
              <a:cs typeface="Arial" panose="020B0604020202020204" pitchFamily="34" charset="0"/>
            </a:endParaRPr>
          </a:p>
        </p:txBody>
      </p:sp>
      <p:sp>
        <p:nvSpPr>
          <p:cNvPr id="16" name="Date Placeholder 3"/>
          <p:cNvSpPr>
            <a:spLocks noGrp="1"/>
          </p:cNvSpPr>
          <p:nvPr>
            <p:ph type="dt" sz="half" idx="10"/>
          </p:nvPr>
        </p:nvSpPr>
        <p:spPr>
          <a:xfrm>
            <a:off x="180975" y="150268"/>
            <a:ext cx="4114800" cy="363624"/>
          </a:xfrm>
          <a:prstGeom prst="rect">
            <a:avLst/>
          </a:prstGeom>
        </p:spPr>
        <p:txBody>
          <a:bodyPr tIns="0" bIns="0" anchor="ctr"/>
          <a:lstStyle>
            <a:lvl1pPr>
              <a:defRPr sz="1600">
                <a:solidFill>
                  <a:schemeClr val="bg1"/>
                </a:solidFill>
                <a:latin typeface="Arial" panose="020B0604020202020204" pitchFamily="34" charset="0"/>
                <a:cs typeface="Arial" panose="020B0604020202020204" pitchFamily="34" charset="0"/>
              </a:defRPr>
            </a:lvl1pPr>
          </a:lstStyle>
          <a:p>
            <a:pPr defTabSz="914400"/>
            <a:fld id="{F68419F6-EA83-4361-B6AE-ADE808D0A1F2}" type="datetime4">
              <a:rPr lang="en-US" smtClean="0">
                <a:solidFill>
                  <a:prstClr val="white"/>
                </a:solidFill>
              </a:rPr>
              <a:pPr defTabSz="914400"/>
              <a:t>March 30, 2017</a:t>
            </a:fld>
            <a:endParaRPr lang="en-CA" dirty="0">
              <a:solidFill>
                <a:prstClr val="white"/>
              </a:solidFill>
            </a:endParaRPr>
          </a:p>
        </p:txBody>
      </p:sp>
    </p:spTree>
    <p:extLst>
      <p:ext uri="{BB962C8B-B14F-4D97-AF65-F5344CB8AC3E}">
        <p14:creationId xmlns:p14="http://schemas.microsoft.com/office/powerpoint/2010/main" val="26417835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585824"/>
            <a:ext cx="7886700" cy="1004539"/>
          </a:xfrm>
        </p:spPr>
        <p:txBody>
          <a:bodyPr/>
          <a:lstStyle>
            <a:lvl1pPr>
              <a:defRPr b="0">
                <a:solidFill>
                  <a:srgbClr val="503278"/>
                </a:solidFill>
                <a:latin typeface="+mj-lt"/>
              </a:defRPr>
            </a:lvl1pPr>
          </a:lstStyle>
          <a:p>
            <a:r>
              <a:rPr lang="en-US" b="1" dirty="0" smtClean="0">
                <a:solidFill>
                  <a:srgbClr val="503278"/>
                </a:solidFill>
                <a:latin typeface="Arial" panose="020B0604020202020204" pitchFamily="34" charset="0"/>
                <a:cs typeface="Arial" panose="020B0604020202020204" pitchFamily="34" charset="0"/>
              </a:rPr>
              <a:t>Put Text Here</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200" b="1">
                <a:solidFill>
                  <a:schemeClr val="tx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lvl1pPr>
              <a:defRPr sz="2200">
                <a:solidFill>
                  <a:schemeClr val="tx1"/>
                </a:solidFill>
                <a:latin typeface="Arial" panose="020B0604020202020204" pitchFamily="34" charset="0"/>
                <a:cs typeface="Arial" panose="020B0604020202020204" pitchFamily="34" charset="0"/>
              </a:defRPr>
            </a:lvl1pPr>
            <a:lvl2pPr>
              <a:defRPr sz="2200">
                <a:solidFill>
                  <a:schemeClr val="tx1"/>
                </a:solidFill>
                <a:latin typeface="Arial" panose="020B0604020202020204" pitchFamily="34" charset="0"/>
                <a:cs typeface="Arial" panose="020B0604020202020204" pitchFamily="34" charset="0"/>
              </a:defRPr>
            </a:lvl2pPr>
            <a:lvl3pPr>
              <a:defRPr sz="2200">
                <a:solidFill>
                  <a:schemeClr val="tx1"/>
                </a:solidFill>
                <a:latin typeface="Arial" panose="020B0604020202020204" pitchFamily="34" charset="0"/>
                <a:cs typeface="Arial" panose="020B0604020202020204" pitchFamily="34" charset="0"/>
              </a:defRPr>
            </a:lvl3pPr>
            <a:lvl4pPr>
              <a:defRPr sz="2200">
                <a:solidFill>
                  <a:schemeClr val="tx1"/>
                </a:solidFill>
                <a:latin typeface="Arial" panose="020B0604020202020204" pitchFamily="34" charset="0"/>
                <a:cs typeface="Arial" panose="020B0604020202020204" pitchFamily="34" charset="0"/>
              </a:defRPr>
            </a:lvl4pPr>
            <a:lvl5pPr>
              <a:defRPr sz="2200">
                <a:solidFill>
                  <a:schemeClr val="tx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52" y="1681163"/>
            <a:ext cx="3887391" cy="823912"/>
          </a:xfrm>
          <a:prstGeom prst="rect">
            <a:avLst/>
          </a:prstGeom>
        </p:spPr>
        <p:txBody>
          <a:bodyPr anchor="b"/>
          <a:lstStyle>
            <a:lvl1pPr marL="0" indent="0">
              <a:buNone/>
              <a:defRPr sz="2200" b="1">
                <a:solidFill>
                  <a:schemeClr val="tx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29152" y="2505075"/>
            <a:ext cx="3887391" cy="3684588"/>
          </a:xfrm>
          <a:prstGeom prst="rect">
            <a:avLst/>
          </a:prstGeom>
        </p:spPr>
        <p:txBody>
          <a:bodyPr/>
          <a:lstStyle>
            <a:lvl1pPr>
              <a:defRPr sz="2200">
                <a:solidFill>
                  <a:schemeClr val="tx1"/>
                </a:solidFill>
                <a:latin typeface="Arial" panose="020B0604020202020204" pitchFamily="34" charset="0"/>
                <a:cs typeface="Arial" panose="020B0604020202020204" pitchFamily="34" charset="0"/>
              </a:defRPr>
            </a:lvl1pPr>
            <a:lvl2pPr>
              <a:defRPr sz="2200">
                <a:solidFill>
                  <a:schemeClr val="tx1"/>
                </a:solidFill>
                <a:latin typeface="Arial" panose="020B0604020202020204" pitchFamily="34" charset="0"/>
                <a:cs typeface="Arial" panose="020B0604020202020204" pitchFamily="34" charset="0"/>
              </a:defRPr>
            </a:lvl2pPr>
            <a:lvl3pPr>
              <a:defRPr sz="2200">
                <a:solidFill>
                  <a:schemeClr val="tx1"/>
                </a:solidFill>
                <a:latin typeface="Arial" panose="020B0604020202020204" pitchFamily="34" charset="0"/>
                <a:cs typeface="Arial" panose="020B0604020202020204" pitchFamily="34" charset="0"/>
              </a:defRPr>
            </a:lvl3pPr>
            <a:lvl4pPr>
              <a:defRPr sz="2200">
                <a:solidFill>
                  <a:schemeClr val="tx1"/>
                </a:solidFill>
                <a:latin typeface="Arial" panose="020B0604020202020204" pitchFamily="34" charset="0"/>
                <a:cs typeface="Arial" panose="020B0604020202020204" pitchFamily="34" charset="0"/>
              </a:defRPr>
            </a:lvl4pPr>
            <a:lvl5pPr>
              <a:defRPr sz="2200">
                <a:solidFill>
                  <a:schemeClr val="tx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pic>
        <p:nvPicPr>
          <p:cNvPr id="12" name="Picture 11"/>
          <p:cNvPicPr/>
          <p:nvPr userDrawn="1"/>
        </p:nvPicPr>
        <p:blipFill>
          <a:blip r:embed="rId2" cstate="print">
            <a:extLst>
              <a:ext uri="{28A0092B-C50C-407E-A947-70E740481C1C}">
                <a14:useLocalDpi xmlns:a14="http://schemas.microsoft.com/office/drawing/2010/main" val="0"/>
              </a:ext>
            </a:extLst>
          </a:blip>
          <a:stretch>
            <a:fillRect/>
          </a:stretch>
        </p:blipFill>
        <p:spPr>
          <a:xfrm>
            <a:off x="7619999" y="6352627"/>
            <a:ext cx="1466082" cy="439658"/>
          </a:xfrm>
          <a:prstGeom prst="rect">
            <a:avLst/>
          </a:prstGeom>
        </p:spPr>
      </p:pic>
      <p:sp>
        <p:nvSpPr>
          <p:cNvPr id="15" name="Rectangle 14"/>
          <p:cNvSpPr/>
          <p:nvPr userDrawn="1"/>
        </p:nvSpPr>
        <p:spPr>
          <a:xfrm>
            <a:off x="0" y="156100"/>
            <a:ext cx="9144000" cy="389652"/>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2B800"/>
              </a:solidFill>
              <a:latin typeface="Arial"/>
            </a:endParaRPr>
          </a:p>
        </p:txBody>
      </p:sp>
      <p:sp>
        <p:nvSpPr>
          <p:cNvPr id="16" name="Rectangle 15"/>
          <p:cNvSpPr/>
          <p:nvPr userDrawn="1"/>
        </p:nvSpPr>
        <p:spPr>
          <a:xfrm>
            <a:off x="0" y="22"/>
            <a:ext cx="9144000" cy="15608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a:endParaRPr lang="en-US">
              <a:solidFill>
                <a:prstClr val="white"/>
              </a:solidFill>
              <a:latin typeface="Arial"/>
            </a:endParaRPr>
          </a:p>
        </p:txBody>
      </p:sp>
      <p:sp>
        <p:nvSpPr>
          <p:cNvPr id="17" name="TextBox 16"/>
          <p:cNvSpPr txBox="1"/>
          <p:nvPr userDrawn="1"/>
        </p:nvSpPr>
        <p:spPr>
          <a:xfrm>
            <a:off x="5873038" y="163871"/>
            <a:ext cx="3213047" cy="338554"/>
          </a:xfrm>
          <a:prstGeom prst="rect">
            <a:avLst/>
          </a:prstGeom>
          <a:noFill/>
        </p:spPr>
        <p:txBody>
          <a:bodyPr wrap="square" rtlCol="0" anchor="ctr">
            <a:spAutoFit/>
          </a:bodyPr>
          <a:lstStyle/>
          <a:p>
            <a:pPr algn="r" defTabSz="914400"/>
            <a:fld id="{2426E2F6-8243-4B27-B0D9-B0A1D04D0DF7}" type="slidenum">
              <a:rPr lang="en-US" sz="1600" smtClean="0">
                <a:solidFill>
                  <a:prstClr val="white"/>
                </a:solidFill>
                <a:latin typeface="Arial" panose="020B0604020202020204" pitchFamily="34" charset="0"/>
                <a:cs typeface="Arial" panose="020B0604020202020204" pitchFamily="34" charset="0"/>
              </a:rPr>
              <a:pPr algn="r" defTabSz="914400"/>
              <a:t>‹#›</a:t>
            </a:fld>
            <a:endParaRPr lang="en-US" sz="1600" dirty="0">
              <a:solidFill>
                <a:prstClr val="white"/>
              </a:solidFill>
              <a:latin typeface="Arial" panose="020B0604020202020204" pitchFamily="34" charset="0"/>
              <a:cs typeface="Arial" panose="020B0604020202020204" pitchFamily="34" charset="0"/>
            </a:endParaRPr>
          </a:p>
        </p:txBody>
      </p:sp>
      <p:sp>
        <p:nvSpPr>
          <p:cNvPr id="18" name="Date Placeholder 3"/>
          <p:cNvSpPr>
            <a:spLocks noGrp="1"/>
          </p:cNvSpPr>
          <p:nvPr>
            <p:ph type="dt" sz="half" idx="10"/>
          </p:nvPr>
        </p:nvSpPr>
        <p:spPr>
          <a:xfrm>
            <a:off x="180975" y="150268"/>
            <a:ext cx="4114800" cy="363624"/>
          </a:xfrm>
          <a:prstGeom prst="rect">
            <a:avLst/>
          </a:prstGeom>
        </p:spPr>
        <p:txBody>
          <a:bodyPr tIns="0" bIns="0" anchor="ctr"/>
          <a:lstStyle>
            <a:lvl1pPr>
              <a:defRPr sz="1600">
                <a:solidFill>
                  <a:schemeClr val="bg1"/>
                </a:solidFill>
                <a:latin typeface="Arial" panose="020B0604020202020204" pitchFamily="34" charset="0"/>
                <a:cs typeface="Arial" panose="020B0604020202020204" pitchFamily="34" charset="0"/>
              </a:defRPr>
            </a:lvl1pPr>
          </a:lstStyle>
          <a:p>
            <a:pPr defTabSz="914400"/>
            <a:fld id="{2DCB7C8E-590B-4E07-9589-B954A4199067}" type="datetime4">
              <a:rPr lang="en-US" smtClean="0">
                <a:solidFill>
                  <a:prstClr val="white"/>
                </a:solidFill>
              </a:rPr>
              <a:pPr defTabSz="914400"/>
              <a:t>March 30, 2017</a:t>
            </a:fld>
            <a:endParaRPr lang="en-CA" dirty="0">
              <a:solidFill>
                <a:prstClr val="white"/>
              </a:solidFill>
            </a:endParaRPr>
          </a:p>
        </p:txBody>
      </p:sp>
    </p:spTree>
    <p:extLst>
      <p:ext uri="{BB962C8B-B14F-4D97-AF65-F5344CB8AC3E}">
        <p14:creationId xmlns:p14="http://schemas.microsoft.com/office/powerpoint/2010/main" val="39278814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a:solidFill>
                  <a:srgbClr val="503278"/>
                </a:solidFill>
                <a:latin typeface="+mj-lt"/>
              </a:defRPr>
            </a:lvl1pPr>
          </a:lstStyle>
          <a:p>
            <a:r>
              <a:rPr lang="en-US" b="1" dirty="0" smtClean="0">
                <a:solidFill>
                  <a:srgbClr val="503278"/>
                </a:solidFill>
                <a:latin typeface="Arial" panose="020B0604020202020204" pitchFamily="34" charset="0"/>
                <a:cs typeface="Arial" panose="020B0604020202020204" pitchFamily="34" charset="0"/>
              </a:rPr>
              <a:t>Put Text Here</a:t>
            </a:r>
            <a:endParaRPr lang="en-US" dirty="0"/>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8" name="Picture 7"/>
          <p:cNvPicPr/>
          <p:nvPr userDrawn="1"/>
        </p:nvPicPr>
        <p:blipFill>
          <a:blip r:embed="rId2" cstate="print">
            <a:extLst>
              <a:ext uri="{28A0092B-C50C-407E-A947-70E740481C1C}">
                <a14:useLocalDpi xmlns:a14="http://schemas.microsoft.com/office/drawing/2010/main" val="0"/>
              </a:ext>
            </a:extLst>
          </a:blip>
          <a:stretch>
            <a:fillRect/>
          </a:stretch>
        </p:blipFill>
        <p:spPr>
          <a:xfrm>
            <a:off x="7619999" y="6352627"/>
            <a:ext cx="1466082" cy="439658"/>
          </a:xfrm>
          <a:prstGeom prst="rect">
            <a:avLst/>
          </a:prstGeom>
        </p:spPr>
      </p:pic>
      <p:sp>
        <p:nvSpPr>
          <p:cNvPr id="11" name="Rectangle 10"/>
          <p:cNvSpPr/>
          <p:nvPr userDrawn="1"/>
        </p:nvSpPr>
        <p:spPr>
          <a:xfrm>
            <a:off x="0" y="156100"/>
            <a:ext cx="9144000" cy="389652"/>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2B800"/>
              </a:solidFill>
              <a:latin typeface="Arial"/>
            </a:endParaRPr>
          </a:p>
        </p:txBody>
      </p:sp>
      <p:sp>
        <p:nvSpPr>
          <p:cNvPr id="12" name="Rectangle 11"/>
          <p:cNvSpPr/>
          <p:nvPr userDrawn="1"/>
        </p:nvSpPr>
        <p:spPr>
          <a:xfrm>
            <a:off x="0" y="22"/>
            <a:ext cx="9144000" cy="15608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a:endParaRPr lang="en-US">
              <a:solidFill>
                <a:prstClr val="white"/>
              </a:solidFill>
              <a:latin typeface="Arial"/>
            </a:endParaRPr>
          </a:p>
        </p:txBody>
      </p:sp>
      <p:sp>
        <p:nvSpPr>
          <p:cNvPr id="13" name="TextBox 12"/>
          <p:cNvSpPr txBox="1"/>
          <p:nvPr userDrawn="1"/>
        </p:nvSpPr>
        <p:spPr>
          <a:xfrm>
            <a:off x="5873038" y="163871"/>
            <a:ext cx="3213047" cy="338554"/>
          </a:xfrm>
          <a:prstGeom prst="rect">
            <a:avLst/>
          </a:prstGeom>
          <a:noFill/>
        </p:spPr>
        <p:txBody>
          <a:bodyPr wrap="square" rtlCol="0" anchor="ctr">
            <a:spAutoFit/>
          </a:bodyPr>
          <a:lstStyle/>
          <a:p>
            <a:pPr algn="r" defTabSz="914400"/>
            <a:fld id="{2426E2F6-8243-4B27-B0D9-B0A1D04D0DF7}" type="slidenum">
              <a:rPr lang="en-US" sz="1600" smtClean="0">
                <a:solidFill>
                  <a:prstClr val="white"/>
                </a:solidFill>
                <a:latin typeface="Arial" panose="020B0604020202020204" pitchFamily="34" charset="0"/>
                <a:cs typeface="Arial" panose="020B0604020202020204" pitchFamily="34" charset="0"/>
              </a:rPr>
              <a:pPr algn="r" defTabSz="914400"/>
              <a:t>‹#›</a:t>
            </a:fld>
            <a:endParaRPr lang="en-US" sz="1600" dirty="0">
              <a:solidFill>
                <a:prstClr val="white"/>
              </a:solidFill>
              <a:latin typeface="Arial" panose="020B0604020202020204" pitchFamily="34" charset="0"/>
              <a:cs typeface="Arial" panose="020B0604020202020204" pitchFamily="34" charset="0"/>
            </a:endParaRPr>
          </a:p>
        </p:txBody>
      </p:sp>
      <p:sp>
        <p:nvSpPr>
          <p:cNvPr id="14" name="Date Placeholder 3"/>
          <p:cNvSpPr>
            <a:spLocks noGrp="1"/>
          </p:cNvSpPr>
          <p:nvPr>
            <p:ph type="dt" sz="half" idx="10"/>
          </p:nvPr>
        </p:nvSpPr>
        <p:spPr>
          <a:xfrm>
            <a:off x="180975" y="150268"/>
            <a:ext cx="4114800" cy="363624"/>
          </a:xfrm>
          <a:prstGeom prst="rect">
            <a:avLst/>
          </a:prstGeom>
        </p:spPr>
        <p:txBody>
          <a:bodyPr tIns="0" bIns="0" anchor="ctr"/>
          <a:lstStyle>
            <a:lvl1pPr>
              <a:defRPr sz="1600">
                <a:solidFill>
                  <a:schemeClr val="bg1"/>
                </a:solidFill>
                <a:latin typeface="Arial" panose="020B0604020202020204" pitchFamily="34" charset="0"/>
                <a:cs typeface="Arial" panose="020B0604020202020204" pitchFamily="34" charset="0"/>
              </a:defRPr>
            </a:lvl1pPr>
          </a:lstStyle>
          <a:p>
            <a:pPr defTabSz="914400"/>
            <a:fld id="{6E10BBC1-DEED-4589-BA25-3DBB25015AD1}" type="datetime4">
              <a:rPr lang="en-US" smtClean="0">
                <a:solidFill>
                  <a:prstClr val="white"/>
                </a:solidFill>
              </a:rPr>
              <a:pPr defTabSz="914400"/>
              <a:t>March 30, 2017</a:t>
            </a:fld>
            <a:endParaRPr lang="en-CA" dirty="0">
              <a:solidFill>
                <a:prstClr val="white"/>
              </a:solidFill>
            </a:endParaRPr>
          </a:p>
        </p:txBody>
      </p:sp>
    </p:spTree>
    <p:extLst>
      <p:ext uri="{BB962C8B-B14F-4D97-AF65-F5344CB8AC3E}">
        <p14:creationId xmlns:p14="http://schemas.microsoft.com/office/powerpoint/2010/main" val="11570709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tint val="75000"/>
                </a:prstClr>
              </a:solidFill>
            </a:endParaRPr>
          </a:p>
        </p:txBody>
      </p:sp>
      <p:pic>
        <p:nvPicPr>
          <p:cNvPr id="7" name="Picture 6"/>
          <p:cNvPicPr/>
          <p:nvPr userDrawn="1"/>
        </p:nvPicPr>
        <p:blipFill>
          <a:blip r:embed="rId2" cstate="print">
            <a:extLst>
              <a:ext uri="{28A0092B-C50C-407E-A947-70E740481C1C}">
                <a14:useLocalDpi xmlns:a14="http://schemas.microsoft.com/office/drawing/2010/main" val="0"/>
              </a:ext>
            </a:extLst>
          </a:blip>
          <a:stretch>
            <a:fillRect/>
          </a:stretch>
        </p:blipFill>
        <p:spPr>
          <a:xfrm>
            <a:off x="7619999" y="6352627"/>
            <a:ext cx="1466082" cy="439658"/>
          </a:xfrm>
          <a:prstGeom prst="rect">
            <a:avLst/>
          </a:prstGeom>
        </p:spPr>
      </p:pic>
      <p:sp>
        <p:nvSpPr>
          <p:cNvPr id="10" name="Rectangle 9"/>
          <p:cNvSpPr/>
          <p:nvPr userDrawn="1"/>
        </p:nvSpPr>
        <p:spPr>
          <a:xfrm>
            <a:off x="0" y="156100"/>
            <a:ext cx="9144000" cy="389652"/>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2B800"/>
              </a:solidFill>
              <a:latin typeface="Arial"/>
            </a:endParaRPr>
          </a:p>
        </p:txBody>
      </p:sp>
      <p:sp>
        <p:nvSpPr>
          <p:cNvPr id="11" name="Rectangle 10"/>
          <p:cNvSpPr/>
          <p:nvPr userDrawn="1"/>
        </p:nvSpPr>
        <p:spPr>
          <a:xfrm>
            <a:off x="0" y="22"/>
            <a:ext cx="9144000" cy="15608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a:endParaRPr lang="en-US">
              <a:solidFill>
                <a:prstClr val="white"/>
              </a:solidFill>
              <a:latin typeface="Arial"/>
            </a:endParaRPr>
          </a:p>
        </p:txBody>
      </p:sp>
      <p:sp>
        <p:nvSpPr>
          <p:cNvPr id="12" name="TextBox 11"/>
          <p:cNvSpPr txBox="1"/>
          <p:nvPr userDrawn="1"/>
        </p:nvSpPr>
        <p:spPr>
          <a:xfrm>
            <a:off x="5873038" y="163871"/>
            <a:ext cx="3213047" cy="338554"/>
          </a:xfrm>
          <a:prstGeom prst="rect">
            <a:avLst/>
          </a:prstGeom>
          <a:noFill/>
        </p:spPr>
        <p:txBody>
          <a:bodyPr wrap="square" rtlCol="0" anchor="ctr">
            <a:spAutoFit/>
          </a:bodyPr>
          <a:lstStyle/>
          <a:p>
            <a:pPr algn="r" defTabSz="914400"/>
            <a:fld id="{2426E2F6-8243-4B27-B0D9-B0A1D04D0DF7}" type="slidenum">
              <a:rPr lang="en-US" sz="1600" smtClean="0">
                <a:solidFill>
                  <a:prstClr val="white"/>
                </a:solidFill>
                <a:latin typeface="Arial" panose="020B0604020202020204" pitchFamily="34" charset="0"/>
                <a:cs typeface="Arial" panose="020B0604020202020204" pitchFamily="34" charset="0"/>
              </a:rPr>
              <a:pPr algn="r" defTabSz="914400"/>
              <a:t>‹#›</a:t>
            </a:fld>
            <a:endParaRPr lang="en-US" sz="1600" dirty="0">
              <a:solidFill>
                <a:prstClr val="white"/>
              </a:solidFill>
              <a:latin typeface="Arial" panose="020B0604020202020204" pitchFamily="34" charset="0"/>
              <a:cs typeface="Arial" panose="020B0604020202020204" pitchFamily="34" charset="0"/>
            </a:endParaRPr>
          </a:p>
        </p:txBody>
      </p:sp>
      <p:sp>
        <p:nvSpPr>
          <p:cNvPr id="13" name="Date Placeholder 3"/>
          <p:cNvSpPr>
            <a:spLocks noGrp="1"/>
          </p:cNvSpPr>
          <p:nvPr>
            <p:ph type="dt" sz="half" idx="10"/>
          </p:nvPr>
        </p:nvSpPr>
        <p:spPr>
          <a:xfrm>
            <a:off x="180975" y="150268"/>
            <a:ext cx="4114800" cy="363624"/>
          </a:xfrm>
          <a:prstGeom prst="rect">
            <a:avLst/>
          </a:prstGeom>
        </p:spPr>
        <p:txBody>
          <a:bodyPr tIns="0" bIns="0" anchor="ctr"/>
          <a:lstStyle>
            <a:lvl1pPr>
              <a:defRPr sz="1600">
                <a:solidFill>
                  <a:schemeClr val="bg1"/>
                </a:solidFill>
                <a:latin typeface="Arial" panose="020B0604020202020204" pitchFamily="34" charset="0"/>
                <a:cs typeface="Arial" panose="020B0604020202020204" pitchFamily="34" charset="0"/>
              </a:defRPr>
            </a:lvl1pPr>
          </a:lstStyle>
          <a:p>
            <a:pPr defTabSz="914400"/>
            <a:fld id="{ACA1C6A7-CE47-4BDC-8C6E-F5C1346E343C}" type="datetime4">
              <a:rPr lang="en-US" smtClean="0">
                <a:solidFill>
                  <a:prstClr val="white"/>
                </a:solidFill>
              </a:rPr>
              <a:pPr defTabSz="914400"/>
              <a:t>March 30, 2017</a:t>
            </a:fld>
            <a:endParaRPr lang="en-CA" dirty="0">
              <a:solidFill>
                <a:prstClr val="white"/>
              </a:solidFill>
            </a:endParaRPr>
          </a:p>
        </p:txBody>
      </p:sp>
    </p:spTree>
    <p:extLst>
      <p:ext uri="{BB962C8B-B14F-4D97-AF65-F5344CB8AC3E}">
        <p14:creationId xmlns:p14="http://schemas.microsoft.com/office/powerpoint/2010/main" val="5510120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816871"/>
            <a:ext cx="2949178" cy="1240535"/>
          </a:xfrm>
        </p:spPr>
        <p:txBody>
          <a:bodyPr anchor="b"/>
          <a:lstStyle>
            <a:lvl1pPr>
              <a:defRPr sz="3200">
                <a:solidFill>
                  <a:srgbClr val="503278"/>
                </a:solidFill>
                <a:latin typeface="+mj-lt"/>
                <a:cs typeface="Arial" panose="020B0604020202020204" pitchFamily="34" charset="0"/>
              </a:defRPr>
            </a:lvl1pPr>
          </a:lstStyle>
          <a:p>
            <a:r>
              <a:rPr lang="en-US" b="1" dirty="0" smtClean="0">
                <a:solidFill>
                  <a:srgbClr val="503278"/>
                </a:solidFill>
                <a:latin typeface="Arial" panose="020B0604020202020204" pitchFamily="34" charset="0"/>
                <a:cs typeface="Arial" panose="020B0604020202020204" pitchFamily="34" charset="0"/>
              </a:rPr>
              <a:t>Put Text Here</a:t>
            </a:r>
            <a:endParaRPr lang="en-US" dirty="0"/>
          </a:p>
        </p:txBody>
      </p:sp>
      <p:sp>
        <p:nvSpPr>
          <p:cNvPr id="3" name="Content Placeholder 2"/>
          <p:cNvSpPr>
            <a:spLocks noGrp="1"/>
          </p:cNvSpPr>
          <p:nvPr>
            <p:ph idx="1"/>
          </p:nvPr>
        </p:nvSpPr>
        <p:spPr>
          <a:xfrm>
            <a:off x="3887391" y="816865"/>
            <a:ext cx="4629150" cy="5044186"/>
          </a:xfrm>
          <a:prstGeom prst="rect">
            <a:avLst/>
          </a:prstGeom>
        </p:spPr>
        <p:txBody>
          <a:bodyPr/>
          <a:lstStyle>
            <a:lvl1pPr>
              <a:defRPr sz="2200">
                <a:solidFill>
                  <a:schemeClr val="tx1"/>
                </a:solidFill>
                <a:latin typeface="+mn-lt"/>
                <a:cs typeface="Arial" panose="020B0604020202020204" pitchFamily="34" charset="0"/>
              </a:defRPr>
            </a:lvl1pPr>
            <a:lvl2pPr>
              <a:defRPr sz="2200">
                <a:solidFill>
                  <a:schemeClr val="tx1"/>
                </a:solidFill>
                <a:latin typeface="+mn-lt"/>
                <a:cs typeface="Arial" panose="020B0604020202020204" pitchFamily="34" charset="0"/>
              </a:defRPr>
            </a:lvl2pPr>
            <a:lvl3pPr>
              <a:defRPr sz="2200">
                <a:solidFill>
                  <a:schemeClr val="tx1"/>
                </a:solidFill>
                <a:latin typeface="+mn-lt"/>
                <a:cs typeface="Arial" panose="020B0604020202020204" pitchFamily="34" charset="0"/>
              </a:defRPr>
            </a:lvl3pPr>
            <a:lvl4pPr>
              <a:defRPr sz="2200">
                <a:solidFill>
                  <a:schemeClr val="tx1"/>
                </a:solidFill>
                <a:latin typeface="+mn-lt"/>
                <a:cs typeface="Arial" panose="020B0604020202020204" pitchFamily="34" charset="0"/>
              </a:defRPr>
            </a:lvl4pPr>
            <a:lvl5pPr>
              <a:defRPr sz="2200">
                <a:solidFill>
                  <a:schemeClr val="tx1"/>
                </a:solidFill>
                <a:latin typeface="+mn-lt"/>
                <a:cs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pic>
        <p:nvPicPr>
          <p:cNvPr id="10" name="Picture 9"/>
          <p:cNvPicPr/>
          <p:nvPr userDrawn="1"/>
        </p:nvPicPr>
        <p:blipFill>
          <a:blip r:embed="rId2" cstate="print">
            <a:extLst>
              <a:ext uri="{28A0092B-C50C-407E-A947-70E740481C1C}">
                <a14:useLocalDpi xmlns:a14="http://schemas.microsoft.com/office/drawing/2010/main" val="0"/>
              </a:ext>
            </a:extLst>
          </a:blip>
          <a:stretch>
            <a:fillRect/>
          </a:stretch>
        </p:blipFill>
        <p:spPr>
          <a:xfrm>
            <a:off x="7619999" y="6352627"/>
            <a:ext cx="1466082" cy="439658"/>
          </a:xfrm>
          <a:prstGeom prst="rect">
            <a:avLst/>
          </a:prstGeom>
        </p:spPr>
      </p:pic>
      <p:sp>
        <p:nvSpPr>
          <p:cNvPr id="17" name="Rectangle 16"/>
          <p:cNvSpPr/>
          <p:nvPr userDrawn="1"/>
        </p:nvSpPr>
        <p:spPr>
          <a:xfrm>
            <a:off x="0" y="156100"/>
            <a:ext cx="9144000" cy="389652"/>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2B800"/>
              </a:solidFill>
              <a:latin typeface="Arial"/>
            </a:endParaRPr>
          </a:p>
        </p:txBody>
      </p:sp>
      <p:sp>
        <p:nvSpPr>
          <p:cNvPr id="18" name="Rectangle 17"/>
          <p:cNvSpPr/>
          <p:nvPr userDrawn="1"/>
        </p:nvSpPr>
        <p:spPr>
          <a:xfrm>
            <a:off x="0" y="22"/>
            <a:ext cx="9144000" cy="15608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a:endParaRPr lang="en-US">
              <a:solidFill>
                <a:prstClr val="white"/>
              </a:solidFill>
              <a:latin typeface="Arial"/>
            </a:endParaRPr>
          </a:p>
        </p:txBody>
      </p:sp>
      <p:sp>
        <p:nvSpPr>
          <p:cNvPr id="19" name="TextBox 18"/>
          <p:cNvSpPr txBox="1"/>
          <p:nvPr userDrawn="1"/>
        </p:nvSpPr>
        <p:spPr>
          <a:xfrm>
            <a:off x="5873038" y="163871"/>
            <a:ext cx="3213047" cy="338554"/>
          </a:xfrm>
          <a:prstGeom prst="rect">
            <a:avLst/>
          </a:prstGeom>
          <a:noFill/>
        </p:spPr>
        <p:txBody>
          <a:bodyPr wrap="square" rtlCol="0" anchor="ctr">
            <a:spAutoFit/>
          </a:bodyPr>
          <a:lstStyle/>
          <a:p>
            <a:pPr algn="r" defTabSz="914400"/>
            <a:fld id="{2426E2F6-8243-4B27-B0D9-B0A1D04D0DF7}" type="slidenum">
              <a:rPr lang="en-US" sz="1600" smtClean="0">
                <a:solidFill>
                  <a:prstClr val="white"/>
                </a:solidFill>
                <a:latin typeface="Arial" panose="020B0604020202020204" pitchFamily="34" charset="0"/>
                <a:cs typeface="Arial" panose="020B0604020202020204" pitchFamily="34" charset="0"/>
              </a:rPr>
              <a:pPr algn="r" defTabSz="914400"/>
              <a:t>‹#›</a:t>
            </a:fld>
            <a:endParaRPr lang="en-US" sz="1600" dirty="0">
              <a:solidFill>
                <a:prstClr val="white"/>
              </a:solidFill>
              <a:latin typeface="Arial" panose="020B0604020202020204" pitchFamily="34" charset="0"/>
              <a:cs typeface="Arial" panose="020B0604020202020204" pitchFamily="34" charset="0"/>
            </a:endParaRPr>
          </a:p>
        </p:txBody>
      </p:sp>
      <p:sp>
        <p:nvSpPr>
          <p:cNvPr id="20" name="Date Placeholder 3"/>
          <p:cNvSpPr>
            <a:spLocks noGrp="1"/>
          </p:cNvSpPr>
          <p:nvPr>
            <p:ph type="dt" sz="half" idx="10"/>
          </p:nvPr>
        </p:nvSpPr>
        <p:spPr>
          <a:xfrm>
            <a:off x="180975" y="150268"/>
            <a:ext cx="4114800" cy="363624"/>
          </a:xfrm>
          <a:prstGeom prst="rect">
            <a:avLst/>
          </a:prstGeom>
        </p:spPr>
        <p:txBody>
          <a:bodyPr tIns="0" bIns="0" anchor="ctr"/>
          <a:lstStyle>
            <a:lvl1pPr>
              <a:defRPr sz="1600">
                <a:solidFill>
                  <a:schemeClr val="bg1"/>
                </a:solidFill>
                <a:latin typeface="Arial" panose="020B0604020202020204" pitchFamily="34" charset="0"/>
                <a:cs typeface="Arial" panose="020B0604020202020204" pitchFamily="34" charset="0"/>
              </a:defRPr>
            </a:lvl1pPr>
          </a:lstStyle>
          <a:p>
            <a:pPr defTabSz="914400"/>
            <a:fld id="{3A686258-6957-4DE5-A31B-85B9639C20DA}" type="datetime4">
              <a:rPr lang="en-US" smtClean="0">
                <a:solidFill>
                  <a:prstClr val="white"/>
                </a:solidFill>
              </a:rPr>
              <a:pPr defTabSz="914400"/>
              <a:t>March 30, 2017</a:t>
            </a:fld>
            <a:endParaRPr lang="en-CA" dirty="0">
              <a:solidFill>
                <a:prstClr val="white"/>
              </a:solidFill>
            </a:endParaRPr>
          </a:p>
        </p:txBody>
      </p:sp>
    </p:spTree>
    <p:extLst>
      <p:ext uri="{BB962C8B-B14F-4D97-AF65-F5344CB8AC3E}">
        <p14:creationId xmlns:p14="http://schemas.microsoft.com/office/powerpoint/2010/main" val="1891509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Slide Number Placeholder 4"/>
          <p:cNvSpPr>
            <a:spLocks noGrp="1"/>
          </p:cNvSpPr>
          <p:nvPr>
            <p:ph type="sldNum" sz="quarter" idx="12"/>
          </p:nvPr>
        </p:nvSpPr>
        <p:spPr>
          <a:xfrm>
            <a:off x="4343400" y="1036032"/>
            <a:ext cx="457200" cy="441325"/>
          </a:xfrm>
        </p:spPr>
        <p:txBody>
          <a:bodyPr/>
          <a:lstStyle/>
          <a:p>
            <a:fld id="{151E29E6-52D5-D84F-9BEC-984295002582}" type="slidenum">
              <a:rPr lang="en-US" smtClean="0"/>
              <a:t>‹#›</a:t>
            </a:fld>
            <a:endParaRPr lang="en-US"/>
          </a:p>
        </p:txBody>
      </p:sp>
      <p:sp>
        <p:nvSpPr>
          <p:cNvPr id="7" name="Slide Number Placeholder 22"/>
          <p:cNvSpPr txBox="1">
            <a:spLocks/>
          </p:cNvSpPr>
          <p:nvPr userDrawn="1"/>
        </p:nvSpPr>
        <p:spPr>
          <a:xfrm>
            <a:off x="8376516" y="6322720"/>
            <a:ext cx="457200" cy="441325"/>
          </a:xfrm>
          <a:prstGeom prst="rect">
            <a:avLst/>
          </a:prstGeom>
        </p:spPr>
        <p:txBody>
          <a:bodyPr vert="horz" lIns="45720" rIns="45720" anchor="ctr">
            <a:normAutofit/>
          </a:bodyPr>
          <a:lstStyle>
            <a:defPPr>
              <a:defRPr lang="en-US"/>
            </a:defPPr>
            <a:lvl1pPr marL="0" algn="ctr" defTabSz="457200" rtl="0" eaLnBrk="1" latinLnBrk="0" hangingPunct="1">
              <a:defRPr kumimoji="0"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51E29E6-52D5-D84F-9BEC-984295002582}" type="slidenum">
              <a:rPr lang="en-US" smtClean="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701843"/>
            <a:ext cx="2949178" cy="1355563"/>
          </a:xfrm>
        </p:spPr>
        <p:txBody>
          <a:bodyPr anchor="b">
            <a:normAutofit/>
          </a:bodyPr>
          <a:lstStyle>
            <a:lvl1pPr>
              <a:defRPr sz="3200">
                <a:solidFill>
                  <a:srgbClr val="503278"/>
                </a:solidFill>
                <a:latin typeface="+mj-lt"/>
                <a:cs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3887391" y="701837"/>
            <a:ext cx="4629150" cy="515921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2200">
                <a:solidFill>
                  <a:schemeClr val="tx1"/>
                </a:solidFill>
                <a:latin typeface="+mn-lt"/>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pic>
        <p:nvPicPr>
          <p:cNvPr id="10" name="Picture 9"/>
          <p:cNvPicPr/>
          <p:nvPr userDrawn="1"/>
        </p:nvPicPr>
        <p:blipFill>
          <a:blip r:embed="rId2" cstate="print">
            <a:extLst>
              <a:ext uri="{28A0092B-C50C-407E-A947-70E740481C1C}">
                <a14:useLocalDpi xmlns:a14="http://schemas.microsoft.com/office/drawing/2010/main" val="0"/>
              </a:ext>
            </a:extLst>
          </a:blip>
          <a:stretch>
            <a:fillRect/>
          </a:stretch>
        </p:blipFill>
        <p:spPr>
          <a:xfrm>
            <a:off x="7619999" y="6352627"/>
            <a:ext cx="1466082" cy="439658"/>
          </a:xfrm>
          <a:prstGeom prst="rect">
            <a:avLst/>
          </a:prstGeom>
        </p:spPr>
      </p:pic>
      <p:sp>
        <p:nvSpPr>
          <p:cNvPr id="13" name="Rectangle 12"/>
          <p:cNvSpPr/>
          <p:nvPr userDrawn="1"/>
        </p:nvSpPr>
        <p:spPr>
          <a:xfrm>
            <a:off x="0" y="156100"/>
            <a:ext cx="9144000" cy="389652"/>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2B800"/>
              </a:solidFill>
              <a:latin typeface="Arial"/>
            </a:endParaRPr>
          </a:p>
        </p:txBody>
      </p:sp>
      <p:sp>
        <p:nvSpPr>
          <p:cNvPr id="14" name="Rectangle 13"/>
          <p:cNvSpPr/>
          <p:nvPr userDrawn="1"/>
        </p:nvSpPr>
        <p:spPr>
          <a:xfrm>
            <a:off x="0" y="22"/>
            <a:ext cx="9144000" cy="15608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a:endParaRPr lang="en-US">
              <a:solidFill>
                <a:prstClr val="white"/>
              </a:solidFill>
              <a:latin typeface="Arial"/>
            </a:endParaRPr>
          </a:p>
        </p:txBody>
      </p:sp>
      <p:sp>
        <p:nvSpPr>
          <p:cNvPr id="15" name="TextBox 14"/>
          <p:cNvSpPr txBox="1"/>
          <p:nvPr userDrawn="1"/>
        </p:nvSpPr>
        <p:spPr>
          <a:xfrm>
            <a:off x="5873038" y="163871"/>
            <a:ext cx="3213047" cy="338554"/>
          </a:xfrm>
          <a:prstGeom prst="rect">
            <a:avLst/>
          </a:prstGeom>
          <a:noFill/>
        </p:spPr>
        <p:txBody>
          <a:bodyPr wrap="square" rtlCol="0" anchor="ctr">
            <a:spAutoFit/>
          </a:bodyPr>
          <a:lstStyle/>
          <a:p>
            <a:pPr algn="r" defTabSz="914400"/>
            <a:fld id="{2426E2F6-8243-4B27-B0D9-B0A1D04D0DF7}" type="slidenum">
              <a:rPr lang="en-US" sz="1600" smtClean="0">
                <a:solidFill>
                  <a:prstClr val="white"/>
                </a:solidFill>
                <a:latin typeface="Arial" panose="020B0604020202020204" pitchFamily="34" charset="0"/>
                <a:cs typeface="Arial" panose="020B0604020202020204" pitchFamily="34" charset="0"/>
              </a:rPr>
              <a:pPr algn="r" defTabSz="914400"/>
              <a:t>‹#›</a:t>
            </a:fld>
            <a:endParaRPr lang="en-US" sz="1600" dirty="0">
              <a:solidFill>
                <a:prstClr val="white"/>
              </a:solidFill>
              <a:latin typeface="Arial" panose="020B0604020202020204" pitchFamily="34" charset="0"/>
              <a:cs typeface="Arial" panose="020B0604020202020204" pitchFamily="34" charset="0"/>
            </a:endParaRPr>
          </a:p>
        </p:txBody>
      </p:sp>
      <p:sp>
        <p:nvSpPr>
          <p:cNvPr id="16" name="Date Placeholder 3"/>
          <p:cNvSpPr>
            <a:spLocks noGrp="1"/>
          </p:cNvSpPr>
          <p:nvPr>
            <p:ph type="dt" sz="half" idx="10"/>
          </p:nvPr>
        </p:nvSpPr>
        <p:spPr>
          <a:xfrm>
            <a:off x="180975" y="150268"/>
            <a:ext cx="4114800" cy="363624"/>
          </a:xfrm>
          <a:prstGeom prst="rect">
            <a:avLst/>
          </a:prstGeom>
        </p:spPr>
        <p:txBody>
          <a:bodyPr tIns="0" bIns="0" anchor="ctr"/>
          <a:lstStyle>
            <a:lvl1pPr>
              <a:defRPr sz="1600">
                <a:solidFill>
                  <a:schemeClr val="bg1"/>
                </a:solidFill>
                <a:latin typeface="Arial" panose="020B0604020202020204" pitchFamily="34" charset="0"/>
                <a:cs typeface="Arial" panose="020B0604020202020204" pitchFamily="34" charset="0"/>
              </a:defRPr>
            </a:lvl1pPr>
          </a:lstStyle>
          <a:p>
            <a:pPr defTabSz="914400"/>
            <a:fld id="{7AA909A6-FAFC-4963-B6F4-44EC0649DA54}" type="datetime4">
              <a:rPr lang="en-US" smtClean="0">
                <a:solidFill>
                  <a:prstClr val="white"/>
                </a:solidFill>
              </a:rPr>
              <a:pPr defTabSz="914400"/>
              <a:t>March 30, 2017</a:t>
            </a:fld>
            <a:endParaRPr lang="en-CA" dirty="0">
              <a:solidFill>
                <a:prstClr val="white"/>
              </a:solidFill>
            </a:endParaRPr>
          </a:p>
        </p:txBody>
      </p:sp>
    </p:spTree>
    <p:extLst>
      <p:ext uri="{BB962C8B-B14F-4D97-AF65-F5344CB8AC3E}">
        <p14:creationId xmlns:p14="http://schemas.microsoft.com/office/powerpoint/2010/main" val="6638699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astSlide">
    <p:spTree>
      <p:nvGrpSpPr>
        <p:cNvPr id="1" name=""/>
        <p:cNvGrpSpPr/>
        <p:nvPr/>
      </p:nvGrpSpPr>
      <p:grpSpPr>
        <a:xfrm>
          <a:off x="0" y="0"/>
          <a:ext cx="0" cy="0"/>
          <a:chOff x="0" y="0"/>
          <a:chExt cx="0" cy="0"/>
        </a:xfrm>
      </p:grpSpPr>
      <p:sp>
        <p:nvSpPr>
          <p:cNvPr id="6" name="Rectangle 5"/>
          <p:cNvSpPr/>
          <p:nvPr userDrawn="1"/>
        </p:nvSpPr>
        <p:spPr>
          <a:xfrm>
            <a:off x="0" y="5670947"/>
            <a:ext cx="9144000" cy="119860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Arial"/>
            </a:endParaRPr>
          </a:p>
        </p:txBody>
      </p:sp>
      <p:sp>
        <p:nvSpPr>
          <p:cNvPr id="7" name="Rectangle 6"/>
          <p:cNvSpPr/>
          <p:nvPr userDrawn="1"/>
        </p:nvSpPr>
        <p:spPr>
          <a:xfrm>
            <a:off x="0" y="5545570"/>
            <a:ext cx="9144000" cy="125370"/>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a:endParaRPr lang="en-US">
              <a:solidFill>
                <a:prstClr val="white"/>
              </a:solidFill>
              <a:latin typeface="Aria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86459" y="6338283"/>
            <a:ext cx="1297082" cy="440281"/>
          </a:xfrm>
          <a:prstGeom prst="rect">
            <a:avLst/>
          </a:prstGeom>
        </p:spPr>
      </p:pic>
      <p:sp>
        <p:nvSpPr>
          <p:cNvPr id="12" name="Text Placeholder 11"/>
          <p:cNvSpPr>
            <a:spLocks noGrp="1"/>
          </p:cNvSpPr>
          <p:nvPr>
            <p:ph type="body" sz="quarter" idx="10" hasCustomPrompt="1"/>
          </p:nvPr>
        </p:nvSpPr>
        <p:spPr>
          <a:xfrm>
            <a:off x="458934" y="982083"/>
            <a:ext cx="5283994" cy="511175"/>
          </a:xfrm>
          <a:prstGeom prst="rect">
            <a:avLst/>
          </a:prstGeom>
        </p:spPr>
        <p:txBody>
          <a:bodyPr/>
          <a:lstStyle>
            <a:lvl1pPr marL="0" indent="0">
              <a:buNone/>
              <a:defRPr sz="3200" b="1" baseline="0"/>
            </a:lvl1pPr>
          </a:lstStyle>
          <a:p>
            <a:pPr lvl="0"/>
            <a:r>
              <a:rPr lang="en-US" dirty="0" smtClean="0"/>
              <a:t>Contact Person Information Here</a:t>
            </a:r>
            <a:endParaRPr lang="en-US" dirty="0"/>
          </a:p>
        </p:txBody>
      </p:sp>
      <p:sp>
        <p:nvSpPr>
          <p:cNvPr id="3" name="Text Placeholder 2"/>
          <p:cNvSpPr>
            <a:spLocks noGrp="1"/>
          </p:cNvSpPr>
          <p:nvPr>
            <p:ph type="body" sz="quarter" idx="11" hasCustomPrompt="1"/>
          </p:nvPr>
        </p:nvSpPr>
        <p:spPr>
          <a:xfrm>
            <a:off x="458937" y="1905007"/>
            <a:ext cx="2165395" cy="473609"/>
          </a:xfrm>
          <a:prstGeom prst="rect">
            <a:avLst/>
          </a:prstGeom>
        </p:spPr>
        <p:txBody>
          <a:bodyPr/>
          <a:lstStyle>
            <a:lvl1pPr marL="0" indent="0">
              <a:buNone/>
              <a:defRPr sz="2400" b="1" i="1" baseline="0">
                <a:solidFill>
                  <a:schemeClr val="tx1"/>
                </a:solidFill>
              </a:defRPr>
            </a:lvl1pPr>
          </a:lstStyle>
          <a:p>
            <a:pPr lvl="0"/>
            <a:r>
              <a:rPr lang="en-US" dirty="0" smtClean="0"/>
              <a:t>Contact Us:</a:t>
            </a:r>
          </a:p>
        </p:txBody>
      </p:sp>
      <p:sp>
        <p:nvSpPr>
          <p:cNvPr id="5" name="Text Placeholder 4"/>
          <p:cNvSpPr>
            <a:spLocks noGrp="1"/>
          </p:cNvSpPr>
          <p:nvPr>
            <p:ph type="body" sz="quarter" idx="12" hasCustomPrompt="1"/>
          </p:nvPr>
        </p:nvSpPr>
        <p:spPr>
          <a:xfrm>
            <a:off x="458937" y="2406183"/>
            <a:ext cx="2349103" cy="768350"/>
          </a:xfrm>
          <a:prstGeom prst="rect">
            <a:avLst/>
          </a:prstGeom>
        </p:spPr>
        <p:txBody>
          <a:bodyPr/>
          <a:lstStyle>
            <a:lvl1pPr marL="0" indent="0">
              <a:buNone/>
              <a:defRPr sz="2400" baseline="0">
                <a:solidFill>
                  <a:srgbClr val="503278"/>
                </a:solidFill>
              </a:defRPr>
            </a:lvl1pPr>
          </a:lstStyle>
          <a:p>
            <a:pPr lvl="0"/>
            <a:r>
              <a:rPr lang="en-US" dirty="0" smtClean="0"/>
              <a:t>Email Address(</a:t>
            </a:r>
            <a:r>
              <a:rPr lang="en-US" dirty="0" err="1" smtClean="0"/>
              <a:t>es</a:t>
            </a:r>
            <a:r>
              <a:rPr lang="en-US" dirty="0" smtClean="0"/>
              <a:t>)</a:t>
            </a:r>
            <a:endParaRPr lang="en-US" dirty="0"/>
          </a:p>
        </p:txBody>
      </p:sp>
    </p:spTree>
    <p:extLst>
      <p:ext uri="{BB962C8B-B14F-4D97-AF65-F5344CB8AC3E}">
        <p14:creationId xmlns:p14="http://schemas.microsoft.com/office/powerpoint/2010/main" val="36173128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106453"/>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028950" y="6356359"/>
            <a:ext cx="3086100" cy="365125"/>
          </a:xfrm>
          <a:prstGeom prst="rect">
            <a:avLst/>
          </a:prstGeom>
        </p:spPr>
        <p:txBody>
          <a:bodyPr/>
          <a:lstStyle/>
          <a:p>
            <a:pPr defTabSz="914400"/>
            <a:endParaRPr lang="en-US" dirty="0">
              <a:solidFill>
                <a:srgbClr val="5A336F"/>
              </a:solidFill>
              <a:latin typeface="Calibri" panose="020F0502020204030204"/>
            </a:endParaRPr>
          </a:p>
        </p:txBody>
      </p:sp>
      <p:sp>
        <p:nvSpPr>
          <p:cNvPr id="10" name="Rectangle 9"/>
          <p:cNvSpPr/>
          <p:nvPr userDrawn="1"/>
        </p:nvSpPr>
        <p:spPr>
          <a:xfrm>
            <a:off x="0" y="5670949"/>
            <a:ext cx="9144000" cy="119860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latin typeface="Calibri"/>
            </a:endParaRPr>
          </a:p>
        </p:txBody>
      </p:sp>
      <p:sp>
        <p:nvSpPr>
          <p:cNvPr id="11" name="Rectangle 10"/>
          <p:cNvSpPr/>
          <p:nvPr userDrawn="1"/>
        </p:nvSpPr>
        <p:spPr>
          <a:xfrm>
            <a:off x="0" y="5545570"/>
            <a:ext cx="9144000" cy="125370"/>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a:endParaRPr lang="en-US" dirty="0">
              <a:solidFill>
                <a:srgbClr val="FFFFFF"/>
              </a:solidFill>
              <a:latin typeface="Calibri"/>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6409" y="177119"/>
            <a:ext cx="3278072" cy="746047"/>
          </a:xfrm>
          <a:prstGeom prst="rect">
            <a:avLst/>
          </a:prstGeom>
        </p:spPr>
      </p:pic>
      <p:sp>
        <p:nvSpPr>
          <p:cNvPr id="13" name="Text Placeholder 5"/>
          <p:cNvSpPr>
            <a:spLocks noGrp="1"/>
          </p:cNvSpPr>
          <p:nvPr>
            <p:ph type="body" sz="quarter" idx="14" hasCustomPrompt="1"/>
          </p:nvPr>
        </p:nvSpPr>
        <p:spPr>
          <a:xfrm>
            <a:off x="492919" y="1828809"/>
            <a:ext cx="7079456" cy="561975"/>
          </a:xfrm>
          <a:prstGeom prst="rect">
            <a:avLst/>
          </a:prstGeom>
        </p:spPr>
        <p:txBody>
          <a:bodyPr/>
          <a:lstStyle>
            <a:lvl1pPr marL="0" indent="0">
              <a:buNone/>
              <a:defRPr sz="3200" b="1" baseline="0">
                <a:solidFill>
                  <a:srgbClr val="503278"/>
                </a:solidFill>
                <a:latin typeface="Arial" panose="020B0604020202020204" pitchFamily="34" charset="0"/>
                <a:cs typeface="Arial" panose="020B0604020202020204" pitchFamily="34" charset="0"/>
              </a:defRPr>
            </a:lvl1pPr>
          </a:lstStyle>
          <a:p>
            <a:pPr lvl="0"/>
            <a:r>
              <a:rPr lang="en-US" sz="3200" dirty="0" smtClean="0">
                <a:latin typeface="Arial" panose="020B0604020202020204" pitchFamily="34" charset="0"/>
                <a:cs typeface="Arial" panose="020B0604020202020204" pitchFamily="34" charset="0"/>
              </a:rPr>
              <a:t>Insert Title Here</a:t>
            </a:r>
            <a:endParaRPr lang="en-US" dirty="0"/>
          </a:p>
        </p:txBody>
      </p:sp>
      <p:sp>
        <p:nvSpPr>
          <p:cNvPr id="14" name="Text Placeholder 7"/>
          <p:cNvSpPr>
            <a:spLocks noGrp="1"/>
          </p:cNvSpPr>
          <p:nvPr>
            <p:ph type="body" sz="quarter" idx="15" hasCustomPrompt="1"/>
          </p:nvPr>
        </p:nvSpPr>
        <p:spPr>
          <a:xfrm>
            <a:off x="492919" y="2566988"/>
            <a:ext cx="7079456" cy="1498600"/>
          </a:xfrm>
          <a:prstGeom prst="rect">
            <a:avLst/>
          </a:prstGeom>
        </p:spPr>
        <p:txBody>
          <a:bodyPr/>
          <a:lstStyle>
            <a:lvl1pPr marL="0" indent="0">
              <a:buNone/>
              <a:defRPr sz="1800" baseline="0">
                <a:solidFill>
                  <a:srgbClr val="6F5091"/>
                </a:solidFill>
                <a:latin typeface="Arial" panose="020B0604020202020204" pitchFamily="34" charset="0"/>
                <a:cs typeface="Arial" panose="020B0604020202020204" pitchFamily="34" charset="0"/>
              </a:defRPr>
            </a:lvl1pPr>
          </a:lstStyle>
          <a:p>
            <a:pPr lvl="0"/>
            <a:r>
              <a:rPr lang="en-US" sz="1800" dirty="0" smtClean="0">
                <a:latin typeface="Arial" panose="020B0604020202020204" pitchFamily="34" charset="0"/>
                <a:cs typeface="Arial" panose="020B0604020202020204" pitchFamily="34" charset="0"/>
              </a:rPr>
              <a:t>Insert subtitle(s) here</a:t>
            </a:r>
            <a:endParaRPr lang="en-US" dirty="0"/>
          </a:p>
        </p:txBody>
      </p:sp>
      <p:sp>
        <p:nvSpPr>
          <p:cNvPr id="9" name="Date Placeholder 3"/>
          <p:cNvSpPr>
            <a:spLocks noGrp="1"/>
          </p:cNvSpPr>
          <p:nvPr>
            <p:ph type="dt" sz="half" idx="10"/>
          </p:nvPr>
        </p:nvSpPr>
        <p:spPr>
          <a:xfrm>
            <a:off x="156409" y="6096814"/>
            <a:ext cx="1556766" cy="420624"/>
          </a:xfrm>
          <a:prstGeom prst="rect">
            <a:avLst/>
          </a:prstGeom>
        </p:spPr>
        <p:txBody>
          <a:bodyPr tIns="0" bIns="0" anchor="t"/>
          <a:lstStyle>
            <a:lvl1pPr>
              <a:defRPr sz="1800">
                <a:solidFill>
                  <a:schemeClr val="bg1"/>
                </a:solidFill>
                <a:latin typeface="Arial" panose="020B0604020202020204" pitchFamily="34" charset="0"/>
                <a:cs typeface="Arial" panose="020B0604020202020204" pitchFamily="34" charset="0"/>
              </a:defRPr>
            </a:lvl1pPr>
          </a:lstStyle>
          <a:p>
            <a:pPr defTabSz="914400"/>
            <a:fld id="{541ACD6D-B23B-4013-B064-B426666AE063}" type="datetime4">
              <a:rPr lang="en-US" smtClean="0">
                <a:solidFill>
                  <a:srgbClr val="FFFFFF"/>
                </a:solidFill>
              </a:rPr>
              <a:pPr defTabSz="914400"/>
              <a:t>March 30, 2017</a:t>
            </a:fld>
            <a:endParaRPr lang="en-CA" dirty="0">
              <a:solidFill>
                <a:srgbClr val="FFFFFF"/>
              </a:solidFill>
            </a:endParaRPr>
          </a:p>
        </p:txBody>
      </p:sp>
    </p:spTree>
    <p:extLst>
      <p:ext uri="{BB962C8B-B14F-4D97-AF65-F5344CB8AC3E}">
        <p14:creationId xmlns:p14="http://schemas.microsoft.com/office/powerpoint/2010/main" val="3036002537"/>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6" name="Rectangle 2"/>
          <p:cNvSpPr>
            <a:spLocks noGrp="1" noChangeArrowheads="1"/>
          </p:cNvSpPr>
          <p:nvPr>
            <p:ph type="ctrTitle"/>
          </p:nvPr>
        </p:nvSpPr>
        <p:spPr>
          <a:xfrm>
            <a:off x="685800" y="682625"/>
            <a:ext cx="7772400" cy="1470025"/>
          </a:xfrm>
        </p:spPr>
        <p:txBody>
          <a:bodyPr/>
          <a:lstStyle>
            <a:lvl1pPr algn="ctr">
              <a:defRPr/>
            </a:lvl1pPr>
          </a:lstStyle>
          <a:p>
            <a:pPr lvl="0"/>
            <a:r>
              <a:rPr lang="en-US" noProof="0" smtClean="0"/>
              <a:t>Title</a:t>
            </a:r>
          </a:p>
        </p:txBody>
      </p:sp>
      <p:sp>
        <p:nvSpPr>
          <p:cNvPr id="6147" name="Rectangle 3"/>
          <p:cNvSpPr>
            <a:spLocks noGrp="1" noChangeArrowheads="1"/>
          </p:cNvSpPr>
          <p:nvPr>
            <p:ph type="subTitle" idx="1"/>
          </p:nvPr>
        </p:nvSpPr>
        <p:spPr>
          <a:xfrm>
            <a:off x="1371600" y="2438400"/>
            <a:ext cx="6400800" cy="1752600"/>
          </a:xfrm>
        </p:spPr>
        <p:txBody>
          <a:bodyPr/>
          <a:lstStyle>
            <a:lvl1pPr marL="0" indent="0" algn="ctr">
              <a:buFontTx/>
              <a:buNone/>
              <a:defRPr sz="1400"/>
            </a:lvl1pPr>
          </a:lstStyle>
          <a:p>
            <a:pPr lvl="0"/>
            <a:r>
              <a:rPr lang="en-US" noProof="0" smtClean="0"/>
              <a:t>Click to edit Master subtitle style</a:t>
            </a:r>
          </a:p>
        </p:txBody>
      </p:sp>
      <p:sp>
        <p:nvSpPr>
          <p:cNvPr id="5" name="Rectangle 5"/>
          <p:cNvSpPr>
            <a:spLocks noGrp="1" noChangeArrowheads="1"/>
          </p:cNvSpPr>
          <p:nvPr>
            <p:ph type="ftr" sz="quarter" idx="10"/>
          </p:nvPr>
        </p:nvSpPr>
        <p:spPr>
          <a:xfrm>
            <a:off x="2895600" y="6096000"/>
            <a:ext cx="2895600" cy="476250"/>
          </a:xfrm>
        </p:spPr>
        <p:txBody>
          <a:bodyPr/>
          <a:lstStyle>
            <a:lvl1pPr algn="l" eaLnBrk="0" hangingPunct="0">
              <a:spcBef>
                <a:spcPct val="50000"/>
              </a:spcBef>
              <a:defRPr/>
            </a:lvl1pPr>
          </a:lstStyle>
          <a:p>
            <a:pPr>
              <a:defRPr/>
            </a:pPr>
            <a:endParaRPr lang="en-US">
              <a:latin typeface="Arial"/>
            </a:endParaRPr>
          </a:p>
        </p:txBody>
      </p:sp>
    </p:spTree>
    <p:extLst>
      <p:ext uri="{BB962C8B-B14F-4D97-AF65-F5344CB8AC3E}">
        <p14:creationId xmlns:p14="http://schemas.microsoft.com/office/powerpoint/2010/main" val="41534633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8"/>
          <p:cNvSpPr>
            <a:spLocks noGrp="1" noChangeArrowheads="1"/>
          </p:cNvSpPr>
          <p:nvPr>
            <p:ph type="sldNum" sz="quarter" idx="11"/>
          </p:nvPr>
        </p:nvSpPr>
        <p:spPr>
          <a:ln/>
        </p:spPr>
        <p:txBody>
          <a:bodyPr/>
          <a:lstStyle>
            <a:lvl1pPr>
              <a:defRPr/>
            </a:lvl1pPr>
          </a:lstStyle>
          <a:p>
            <a:fld id="{B0FB4B28-89A5-F74B-AE91-DDE5CE091AE0}" type="slidenum">
              <a:rPr lang="en-US"/>
              <a:pPr/>
              <a:t>‹#›</a:t>
            </a:fld>
            <a:endParaRPr lang="en-US"/>
          </a:p>
        </p:txBody>
      </p:sp>
      <p:sp>
        <p:nvSpPr>
          <p:cNvPr id="6" name="Rectangle 10"/>
          <p:cNvSpPr>
            <a:spLocks noGrp="1" noChangeArrowheads="1"/>
          </p:cNvSpPr>
          <p:nvPr>
            <p:ph type="ftr" sz="quarter" idx="12"/>
          </p:nvPr>
        </p:nvSpPr>
        <p:spPr>
          <a:ln/>
        </p:spPr>
        <p:txBody>
          <a:bodyPr/>
          <a:lstStyle>
            <a:lvl1pPr>
              <a:defRPr/>
            </a:lvl1pPr>
          </a:lstStyle>
          <a:p>
            <a:pPr>
              <a:defRPr/>
            </a:pPr>
            <a:endParaRPr lang="en-US">
              <a:latin typeface="Arial"/>
            </a:endParaRPr>
          </a:p>
        </p:txBody>
      </p:sp>
    </p:spTree>
    <p:extLst>
      <p:ext uri="{BB962C8B-B14F-4D97-AF65-F5344CB8AC3E}">
        <p14:creationId xmlns:p14="http://schemas.microsoft.com/office/powerpoint/2010/main" val="35358219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8"/>
          <p:cNvSpPr>
            <a:spLocks noGrp="1" noChangeArrowheads="1"/>
          </p:cNvSpPr>
          <p:nvPr>
            <p:ph type="sldNum" sz="quarter" idx="11"/>
          </p:nvPr>
        </p:nvSpPr>
        <p:spPr>
          <a:ln/>
        </p:spPr>
        <p:txBody>
          <a:bodyPr/>
          <a:lstStyle>
            <a:lvl1pPr>
              <a:defRPr/>
            </a:lvl1pPr>
          </a:lstStyle>
          <a:p>
            <a:fld id="{3E5433E0-FE08-A043-AD94-557BA4046D57}" type="slidenum">
              <a:rPr lang="en-US"/>
              <a:pPr/>
              <a:t>‹#›</a:t>
            </a:fld>
            <a:endParaRPr lang="en-US"/>
          </a:p>
        </p:txBody>
      </p:sp>
      <p:sp>
        <p:nvSpPr>
          <p:cNvPr id="6" name="Rectangle 10"/>
          <p:cNvSpPr>
            <a:spLocks noGrp="1" noChangeArrowheads="1"/>
          </p:cNvSpPr>
          <p:nvPr>
            <p:ph type="ftr" sz="quarter" idx="12"/>
          </p:nvPr>
        </p:nvSpPr>
        <p:spPr>
          <a:ln/>
        </p:spPr>
        <p:txBody>
          <a:bodyPr/>
          <a:lstStyle>
            <a:lvl1pPr>
              <a:defRPr/>
            </a:lvl1pPr>
          </a:lstStyle>
          <a:p>
            <a:pPr>
              <a:defRPr/>
            </a:pPr>
            <a:endParaRPr lang="en-US">
              <a:latin typeface="Arial"/>
            </a:endParaRPr>
          </a:p>
        </p:txBody>
      </p:sp>
    </p:spTree>
    <p:extLst>
      <p:ext uri="{BB962C8B-B14F-4D97-AF65-F5344CB8AC3E}">
        <p14:creationId xmlns:p14="http://schemas.microsoft.com/office/powerpoint/2010/main" val="11653962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6" name="Rectangle 8"/>
          <p:cNvSpPr>
            <a:spLocks noGrp="1" noChangeArrowheads="1"/>
          </p:cNvSpPr>
          <p:nvPr>
            <p:ph type="sldNum" sz="quarter" idx="11"/>
          </p:nvPr>
        </p:nvSpPr>
        <p:spPr>
          <a:ln/>
        </p:spPr>
        <p:txBody>
          <a:bodyPr/>
          <a:lstStyle>
            <a:lvl1pPr>
              <a:defRPr/>
            </a:lvl1pPr>
          </a:lstStyle>
          <a:p>
            <a:fld id="{0ACD2A6B-70D1-D04F-86FA-3BF9D5D91769}" type="slidenum">
              <a:rPr lang="en-US"/>
              <a:pPr/>
              <a:t>‹#›</a:t>
            </a:fld>
            <a:endParaRPr lang="en-US"/>
          </a:p>
        </p:txBody>
      </p:sp>
      <p:sp>
        <p:nvSpPr>
          <p:cNvPr id="7" name="Rectangle 10"/>
          <p:cNvSpPr>
            <a:spLocks noGrp="1" noChangeArrowheads="1"/>
          </p:cNvSpPr>
          <p:nvPr>
            <p:ph type="ftr" sz="quarter" idx="12"/>
          </p:nvPr>
        </p:nvSpPr>
        <p:spPr>
          <a:ln/>
        </p:spPr>
        <p:txBody>
          <a:bodyPr/>
          <a:lstStyle>
            <a:lvl1pPr>
              <a:defRPr/>
            </a:lvl1pPr>
          </a:lstStyle>
          <a:p>
            <a:pPr>
              <a:defRPr/>
            </a:pPr>
            <a:endParaRPr lang="en-US">
              <a:latin typeface="Arial"/>
            </a:endParaRPr>
          </a:p>
        </p:txBody>
      </p:sp>
    </p:spTree>
    <p:extLst>
      <p:ext uri="{BB962C8B-B14F-4D97-AF65-F5344CB8AC3E}">
        <p14:creationId xmlns:p14="http://schemas.microsoft.com/office/powerpoint/2010/main" val="23162910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8" name="Rectangle 8"/>
          <p:cNvSpPr>
            <a:spLocks noGrp="1" noChangeArrowheads="1"/>
          </p:cNvSpPr>
          <p:nvPr>
            <p:ph type="sldNum" sz="quarter" idx="11"/>
          </p:nvPr>
        </p:nvSpPr>
        <p:spPr>
          <a:ln/>
        </p:spPr>
        <p:txBody>
          <a:bodyPr/>
          <a:lstStyle>
            <a:lvl1pPr>
              <a:defRPr/>
            </a:lvl1pPr>
          </a:lstStyle>
          <a:p>
            <a:fld id="{B4181F92-1568-C847-A515-0B76D46C5A51}" type="slidenum">
              <a:rPr lang="en-US"/>
              <a:pPr/>
              <a:t>‹#›</a:t>
            </a:fld>
            <a:endParaRPr lang="en-US"/>
          </a:p>
        </p:txBody>
      </p:sp>
      <p:sp>
        <p:nvSpPr>
          <p:cNvPr id="9" name="Rectangle 10"/>
          <p:cNvSpPr>
            <a:spLocks noGrp="1" noChangeArrowheads="1"/>
          </p:cNvSpPr>
          <p:nvPr>
            <p:ph type="ftr" sz="quarter" idx="12"/>
          </p:nvPr>
        </p:nvSpPr>
        <p:spPr>
          <a:ln/>
        </p:spPr>
        <p:txBody>
          <a:bodyPr/>
          <a:lstStyle>
            <a:lvl1pPr>
              <a:defRPr/>
            </a:lvl1pPr>
          </a:lstStyle>
          <a:p>
            <a:pPr>
              <a:defRPr/>
            </a:pPr>
            <a:endParaRPr lang="en-US">
              <a:latin typeface="Arial"/>
            </a:endParaRPr>
          </a:p>
        </p:txBody>
      </p:sp>
    </p:spTree>
    <p:extLst>
      <p:ext uri="{BB962C8B-B14F-4D97-AF65-F5344CB8AC3E}">
        <p14:creationId xmlns:p14="http://schemas.microsoft.com/office/powerpoint/2010/main" val="20257764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4" name="Rectangle 8"/>
          <p:cNvSpPr>
            <a:spLocks noGrp="1" noChangeArrowheads="1"/>
          </p:cNvSpPr>
          <p:nvPr>
            <p:ph type="sldNum" sz="quarter" idx="11"/>
          </p:nvPr>
        </p:nvSpPr>
        <p:spPr>
          <a:ln/>
        </p:spPr>
        <p:txBody>
          <a:bodyPr/>
          <a:lstStyle>
            <a:lvl1pPr>
              <a:defRPr/>
            </a:lvl1pPr>
          </a:lstStyle>
          <a:p>
            <a:fld id="{E7EF3537-EE06-FD44-BC5D-A062780D06D9}" type="slidenum">
              <a:rPr lang="en-US"/>
              <a:pPr/>
              <a:t>‹#›</a:t>
            </a:fld>
            <a:endParaRPr lang="en-US"/>
          </a:p>
        </p:txBody>
      </p:sp>
      <p:sp>
        <p:nvSpPr>
          <p:cNvPr id="5" name="Rectangle 10"/>
          <p:cNvSpPr>
            <a:spLocks noGrp="1" noChangeArrowheads="1"/>
          </p:cNvSpPr>
          <p:nvPr>
            <p:ph type="ftr" sz="quarter" idx="12"/>
          </p:nvPr>
        </p:nvSpPr>
        <p:spPr>
          <a:ln/>
        </p:spPr>
        <p:txBody>
          <a:bodyPr/>
          <a:lstStyle>
            <a:lvl1pPr>
              <a:defRPr/>
            </a:lvl1pPr>
          </a:lstStyle>
          <a:p>
            <a:pPr>
              <a:defRPr/>
            </a:pPr>
            <a:endParaRPr lang="en-US">
              <a:latin typeface="Arial"/>
            </a:endParaRPr>
          </a:p>
        </p:txBody>
      </p:sp>
    </p:spTree>
    <p:extLst>
      <p:ext uri="{BB962C8B-B14F-4D97-AF65-F5344CB8AC3E}">
        <p14:creationId xmlns:p14="http://schemas.microsoft.com/office/powerpoint/2010/main" val="3038679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58496" y="6305064"/>
            <a:ext cx="8833104" cy="400549"/>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4" name="Slide Number Placeholder 3"/>
          <p:cNvSpPr>
            <a:spLocks noGrp="1"/>
          </p:cNvSpPr>
          <p:nvPr>
            <p:ph type="sldNum" sz="quarter" idx="12"/>
          </p:nvPr>
        </p:nvSpPr>
        <p:spPr>
          <a:xfrm>
            <a:off x="8383954" y="6324600"/>
            <a:ext cx="609600" cy="441324"/>
          </a:xfrm>
        </p:spPr>
        <p:txBody>
          <a:bodyPr/>
          <a:lstStyle>
            <a:lvl1pPr>
              <a:defRPr sz="1400">
                <a:solidFill>
                  <a:srgbClr val="FFFFFF"/>
                </a:solidFill>
              </a:defRPr>
            </a:lvl1pPr>
          </a:lstStyle>
          <a:p>
            <a:fld id="{151E29E6-52D5-D84F-9BEC-984295002582}" type="slidenum">
              <a:rPr lang="en-US" smtClean="0"/>
              <a:pPr/>
              <a:t>‹#›</a:t>
            </a:fld>
            <a:endParaRPr lang="en-US" dirty="0"/>
          </a:p>
        </p:txBody>
      </p:sp>
      <p:pic>
        <p:nvPicPr>
          <p:cNvPr id="11" name="Picture 10" descr="nashp-logo copy.jpg"/>
          <p:cNvPicPr>
            <a:picLocks noChangeAspect="1"/>
          </p:cNvPicPr>
          <p:nvPr userDrawn="1"/>
        </p:nvPicPr>
        <p:blipFill rotWithShape="1">
          <a:blip r:embed="rId2">
            <a:extLst>
              <a:ext uri="{28A0092B-C50C-407E-A947-70E740481C1C}">
                <a14:useLocalDpi xmlns:a14="http://schemas.microsoft.com/office/drawing/2010/main" val="0"/>
              </a:ext>
            </a:extLst>
          </a:blip>
          <a:srcRect l="9220" t="22910" r="11824" b="41368"/>
          <a:stretch/>
        </p:blipFill>
        <p:spPr>
          <a:xfrm>
            <a:off x="158502" y="6305052"/>
            <a:ext cx="903407" cy="393524"/>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3" name="Rectangle 8"/>
          <p:cNvSpPr>
            <a:spLocks noGrp="1" noChangeArrowheads="1"/>
          </p:cNvSpPr>
          <p:nvPr>
            <p:ph type="sldNum" sz="quarter" idx="11"/>
          </p:nvPr>
        </p:nvSpPr>
        <p:spPr>
          <a:ln/>
        </p:spPr>
        <p:txBody>
          <a:bodyPr/>
          <a:lstStyle>
            <a:lvl1pPr>
              <a:defRPr/>
            </a:lvl1pPr>
          </a:lstStyle>
          <a:p>
            <a:fld id="{9442CA1F-E404-D748-B445-B1F1B9C445A8}" type="slidenum">
              <a:rPr lang="en-US"/>
              <a:pPr/>
              <a:t>‹#›</a:t>
            </a:fld>
            <a:endParaRPr lang="en-US"/>
          </a:p>
        </p:txBody>
      </p:sp>
      <p:sp>
        <p:nvSpPr>
          <p:cNvPr id="4" name="Rectangle 10"/>
          <p:cNvSpPr>
            <a:spLocks noGrp="1" noChangeArrowheads="1"/>
          </p:cNvSpPr>
          <p:nvPr>
            <p:ph type="ftr" sz="quarter" idx="12"/>
          </p:nvPr>
        </p:nvSpPr>
        <p:spPr>
          <a:ln/>
        </p:spPr>
        <p:txBody>
          <a:bodyPr/>
          <a:lstStyle>
            <a:lvl1pPr>
              <a:defRPr/>
            </a:lvl1pPr>
          </a:lstStyle>
          <a:p>
            <a:pPr>
              <a:defRPr/>
            </a:pPr>
            <a:endParaRPr lang="en-US">
              <a:latin typeface="Arial"/>
            </a:endParaRPr>
          </a:p>
        </p:txBody>
      </p:sp>
    </p:spTree>
    <p:extLst>
      <p:ext uri="{BB962C8B-B14F-4D97-AF65-F5344CB8AC3E}">
        <p14:creationId xmlns:p14="http://schemas.microsoft.com/office/powerpoint/2010/main" val="12620578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6" name="Rectangle 8"/>
          <p:cNvSpPr>
            <a:spLocks noGrp="1" noChangeArrowheads="1"/>
          </p:cNvSpPr>
          <p:nvPr>
            <p:ph type="sldNum" sz="quarter" idx="11"/>
          </p:nvPr>
        </p:nvSpPr>
        <p:spPr>
          <a:ln/>
        </p:spPr>
        <p:txBody>
          <a:bodyPr/>
          <a:lstStyle>
            <a:lvl1pPr>
              <a:defRPr/>
            </a:lvl1pPr>
          </a:lstStyle>
          <a:p>
            <a:fld id="{F0B0E028-0BA2-D040-A776-6E33955513CD}" type="slidenum">
              <a:rPr lang="en-US"/>
              <a:pPr/>
              <a:t>‹#›</a:t>
            </a:fld>
            <a:endParaRPr lang="en-US"/>
          </a:p>
        </p:txBody>
      </p:sp>
      <p:sp>
        <p:nvSpPr>
          <p:cNvPr id="7" name="Rectangle 10"/>
          <p:cNvSpPr>
            <a:spLocks noGrp="1" noChangeArrowheads="1"/>
          </p:cNvSpPr>
          <p:nvPr>
            <p:ph type="ftr" sz="quarter" idx="12"/>
          </p:nvPr>
        </p:nvSpPr>
        <p:spPr>
          <a:ln/>
        </p:spPr>
        <p:txBody>
          <a:bodyPr/>
          <a:lstStyle>
            <a:lvl1pPr>
              <a:defRPr/>
            </a:lvl1pPr>
          </a:lstStyle>
          <a:p>
            <a:pPr>
              <a:defRPr/>
            </a:pPr>
            <a:endParaRPr lang="en-US">
              <a:latin typeface="Arial"/>
            </a:endParaRPr>
          </a:p>
        </p:txBody>
      </p:sp>
    </p:spTree>
    <p:extLst>
      <p:ext uri="{BB962C8B-B14F-4D97-AF65-F5344CB8AC3E}">
        <p14:creationId xmlns:p14="http://schemas.microsoft.com/office/powerpoint/2010/main" val="30654459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6" name="Rectangle 8"/>
          <p:cNvSpPr>
            <a:spLocks noGrp="1" noChangeArrowheads="1"/>
          </p:cNvSpPr>
          <p:nvPr>
            <p:ph type="sldNum" sz="quarter" idx="11"/>
          </p:nvPr>
        </p:nvSpPr>
        <p:spPr>
          <a:ln/>
        </p:spPr>
        <p:txBody>
          <a:bodyPr/>
          <a:lstStyle>
            <a:lvl1pPr>
              <a:defRPr/>
            </a:lvl1pPr>
          </a:lstStyle>
          <a:p>
            <a:fld id="{D7C6B20D-C305-FF4C-A6B6-627BCAC18AB6}" type="slidenum">
              <a:rPr lang="en-US"/>
              <a:pPr/>
              <a:t>‹#›</a:t>
            </a:fld>
            <a:endParaRPr lang="en-US"/>
          </a:p>
        </p:txBody>
      </p:sp>
      <p:sp>
        <p:nvSpPr>
          <p:cNvPr id="7" name="Rectangle 10"/>
          <p:cNvSpPr>
            <a:spLocks noGrp="1" noChangeArrowheads="1"/>
          </p:cNvSpPr>
          <p:nvPr>
            <p:ph type="ftr" sz="quarter" idx="12"/>
          </p:nvPr>
        </p:nvSpPr>
        <p:spPr>
          <a:ln/>
        </p:spPr>
        <p:txBody>
          <a:bodyPr/>
          <a:lstStyle>
            <a:lvl1pPr>
              <a:defRPr/>
            </a:lvl1pPr>
          </a:lstStyle>
          <a:p>
            <a:pPr>
              <a:defRPr/>
            </a:pPr>
            <a:endParaRPr lang="en-US">
              <a:latin typeface="Arial"/>
            </a:endParaRPr>
          </a:p>
        </p:txBody>
      </p:sp>
    </p:spTree>
    <p:extLst>
      <p:ext uri="{BB962C8B-B14F-4D97-AF65-F5344CB8AC3E}">
        <p14:creationId xmlns:p14="http://schemas.microsoft.com/office/powerpoint/2010/main" val="39938261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8"/>
          <p:cNvSpPr>
            <a:spLocks noGrp="1" noChangeArrowheads="1"/>
          </p:cNvSpPr>
          <p:nvPr>
            <p:ph type="sldNum" sz="quarter" idx="11"/>
          </p:nvPr>
        </p:nvSpPr>
        <p:spPr>
          <a:ln/>
        </p:spPr>
        <p:txBody>
          <a:bodyPr/>
          <a:lstStyle>
            <a:lvl1pPr>
              <a:defRPr/>
            </a:lvl1pPr>
          </a:lstStyle>
          <a:p>
            <a:fld id="{1372FF35-E2AE-F04F-BA5B-60F77181E8C8}" type="slidenum">
              <a:rPr lang="en-US"/>
              <a:pPr/>
              <a:t>‹#›</a:t>
            </a:fld>
            <a:endParaRPr lang="en-US"/>
          </a:p>
        </p:txBody>
      </p:sp>
      <p:sp>
        <p:nvSpPr>
          <p:cNvPr id="6" name="Rectangle 10"/>
          <p:cNvSpPr>
            <a:spLocks noGrp="1" noChangeArrowheads="1"/>
          </p:cNvSpPr>
          <p:nvPr>
            <p:ph type="ftr" sz="quarter" idx="12"/>
          </p:nvPr>
        </p:nvSpPr>
        <p:spPr>
          <a:ln/>
        </p:spPr>
        <p:txBody>
          <a:bodyPr/>
          <a:lstStyle>
            <a:lvl1pPr>
              <a:defRPr/>
            </a:lvl1pPr>
          </a:lstStyle>
          <a:p>
            <a:pPr>
              <a:defRPr/>
            </a:pPr>
            <a:endParaRPr lang="en-US">
              <a:latin typeface="Arial"/>
            </a:endParaRPr>
          </a:p>
        </p:txBody>
      </p:sp>
    </p:spTree>
    <p:extLst>
      <p:ext uri="{BB962C8B-B14F-4D97-AF65-F5344CB8AC3E}">
        <p14:creationId xmlns:p14="http://schemas.microsoft.com/office/powerpoint/2010/main" val="4357438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440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440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8"/>
          <p:cNvSpPr>
            <a:spLocks noGrp="1" noChangeArrowheads="1"/>
          </p:cNvSpPr>
          <p:nvPr>
            <p:ph type="sldNum" sz="quarter" idx="11"/>
          </p:nvPr>
        </p:nvSpPr>
        <p:spPr>
          <a:ln/>
        </p:spPr>
        <p:txBody>
          <a:bodyPr/>
          <a:lstStyle>
            <a:lvl1pPr>
              <a:defRPr/>
            </a:lvl1pPr>
          </a:lstStyle>
          <a:p>
            <a:fld id="{30612841-E2A0-4B40-AD1B-4DE3B8E3AB84}" type="slidenum">
              <a:rPr lang="en-US"/>
              <a:pPr/>
              <a:t>‹#›</a:t>
            </a:fld>
            <a:endParaRPr lang="en-US"/>
          </a:p>
        </p:txBody>
      </p:sp>
      <p:sp>
        <p:nvSpPr>
          <p:cNvPr id="6" name="Rectangle 10"/>
          <p:cNvSpPr>
            <a:spLocks noGrp="1" noChangeArrowheads="1"/>
          </p:cNvSpPr>
          <p:nvPr>
            <p:ph type="ftr" sz="quarter" idx="12"/>
          </p:nvPr>
        </p:nvSpPr>
        <p:spPr>
          <a:ln/>
        </p:spPr>
        <p:txBody>
          <a:bodyPr/>
          <a:lstStyle>
            <a:lvl1pPr>
              <a:defRPr/>
            </a:lvl1pPr>
          </a:lstStyle>
          <a:p>
            <a:pPr>
              <a:defRPr/>
            </a:pPr>
            <a:endParaRPr lang="en-US">
              <a:latin typeface="Arial"/>
            </a:endParaRPr>
          </a:p>
        </p:txBody>
      </p:sp>
    </p:spTree>
    <p:extLst>
      <p:ext uri="{BB962C8B-B14F-4D97-AF65-F5344CB8AC3E}">
        <p14:creationId xmlns:p14="http://schemas.microsoft.com/office/powerpoint/2010/main" val="19602775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9"/>
          <p:cNvSpPr>
            <a:spLocks noChangeArrowheads="1"/>
          </p:cNvSpPr>
          <p:nvPr/>
        </p:nvSpPr>
        <p:spPr bwMode="auto">
          <a:xfrm>
            <a:off x="3124200" y="6324600"/>
            <a:ext cx="2895600" cy="323850"/>
          </a:xfrm>
          <a:prstGeom prst="rect">
            <a:avLst/>
          </a:prstGeom>
          <a:noFill/>
          <a:ln>
            <a:noFill/>
          </a:ln>
          <a:extLst/>
        </p:spPr>
        <p:txBody>
          <a:bodyPr/>
          <a:lstStyle>
            <a:lvl1pPr eaLnBrk="0" hangingPunct="0">
              <a:defRPr sz="2400">
                <a:solidFill>
                  <a:schemeClr val="tx1"/>
                </a:solidFill>
                <a:latin typeface="Times" charset="0"/>
                <a:ea typeface="MS PGothic" pitchFamily="34" charset="-128"/>
              </a:defRPr>
            </a:lvl1pPr>
            <a:lvl2pPr marL="742950" indent="-285750" eaLnBrk="0" hangingPunct="0">
              <a:defRPr sz="2400">
                <a:solidFill>
                  <a:schemeClr val="tx1"/>
                </a:solidFill>
                <a:latin typeface="Times" charset="0"/>
                <a:ea typeface="MS PGothic" pitchFamily="34" charset="-128"/>
              </a:defRPr>
            </a:lvl2pPr>
            <a:lvl3pPr marL="1143000" indent="-228600" eaLnBrk="0" hangingPunct="0">
              <a:defRPr sz="2400">
                <a:solidFill>
                  <a:schemeClr val="tx1"/>
                </a:solidFill>
                <a:latin typeface="Times" charset="0"/>
                <a:ea typeface="MS PGothic" pitchFamily="34" charset="-128"/>
              </a:defRPr>
            </a:lvl3pPr>
            <a:lvl4pPr marL="1600200" indent="-228600" eaLnBrk="0" hangingPunct="0">
              <a:defRPr sz="2400">
                <a:solidFill>
                  <a:schemeClr val="tx1"/>
                </a:solidFill>
                <a:latin typeface="Times" charset="0"/>
                <a:ea typeface="MS PGothic" pitchFamily="34" charset="-128"/>
              </a:defRPr>
            </a:lvl4pPr>
            <a:lvl5pPr marL="2057400" indent="-228600" eaLnBrk="0" hangingPunct="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defTabSz="914400" eaLnBrk="1" fontAlgn="base" hangingPunct="1">
              <a:spcBef>
                <a:spcPct val="0"/>
              </a:spcBef>
              <a:spcAft>
                <a:spcPct val="0"/>
              </a:spcAft>
              <a:defRPr/>
            </a:pPr>
            <a:endParaRPr lang="en-US" altLang="en-US" sz="1200" smtClean="0">
              <a:solidFill>
                <a:srgbClr val="005595"/>
              </a:solidFill>
              <a:latin typeface="Arial" pitchFamily="34" charset="0"/>
              <a:cs typeface="MS PGothic" charset="0"/>
            </a:endParaRPr>
          </a:p>
        </p:txBody>
      </p:sp>
      <p:sp>
        <p:nvSpPr>
          <p:cNvPr id="6146" name="Rectangle 2"/>
          <p:cNvSpPr>
            <a:spLocks noGrp="1" noChangeArrowheads="1"/>
          </p:cNvSpPr>
          <p:nvPr>
            <p:ph type="ctrTitle"/>
          </p:nvPr>
        </p:nvSpPr>
        <p:spPr>
          <a:xfrm>
            <a:off x="685800" y="682625"/>
            <a:ext cx="7772400" cy="1470025"/>
          </a:xfrm>
        </p:spPr>
        <p:txBody>
          <a:bodyPr/>
          <a:lstStyle>
            <a:lvl1pPr algn="ctr">
              <a:defRPr/>
            </a:lvl1pPr>
          </a:lstStyle>
          <a:p>
            <a:r>
              <a:rPr lang="en-US"/>
              <a:t>Title</a:t>
            </a:r>
          </a:p>
        </p:txBody>
      </p:sp>
      <p:sp>
        <p:nvSpPr>
          <p:cNvPr id="6147" name="Rectangle 3"/>
          <p:cNvSpPr>
            <a:spLocks noGrp="1" noChangeArrowheads="1"/>
          </p:cNvSpPr>
          <p:nvPr>
            <p:ph type="subTitle" idx="1"/>
          </p:nvPr>
        </p:nvSpPr>
        <p:spPr>
          <a:xfrm>
            <a:off x="1371600" y="2438400"/>
            <a:ext cx="6400800" cy="1752600"/>
          </a:xfrm>
        </p:spPr>
        <p:txBody>
          <a:bodyPr/>
          <a:lstStyle>
            <a:lvl1pPr marL="0" indent="0" algn="ctr">
              <a:buFontTx/>
              <a:buNone/>
              <a:defRPr sz="1400"/>
            </a:lvl1pPr>
          </a:lstStyle>
          <a:p>
            <a:r>
              <a:rPr lang="en-US"/>
              <a:t>Click to edit Master subtitle style</a:t>
            </a:r>
          </a:p>
        </p:txBody>
      </p:sp>
    </p:spTree>
    <p:extLst>
      <p:ext uri="{BB962C8B-B14F-4D97-AF65-F5344CB8AC3E}">
        <p14:creationId xmlns:p14="http://schemas.microsoft.com/office/powerpoint/2010/main" val="22097541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sz="quarter" idx="10"/>
          </p:nvPr>
        </p:nvSpPr>
        <p:spPr>
          <a:ln/>
        </p:spPr>
        <p:txBody>
          <a:bodyPr/>
          <a:lstStyle>
            <a:lvl1pPr>
              <a:defRPr/>
            </a:lvl1pPr>
          </a:lstStyle>
          <a:p>
            <a:fld id="{683E1A73-3C9C-484E-A723-8390E52FD439}" type="slidenum">
              <a:rPr lang="en-US"/>
              <a:pPr/>
              <a:t>‹#›</a:t>
            </a:fld>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atin typeface="Arial"/>
            </a:endParaRPr>
          </a:p>
        </p:txBody>
      </p:sp>
    </p:spTree>
    <p:extLst>
      <p:ext uri="{BB962C8B-B14F-4D97-AF65-F5344CB8AC3E}">
        <p14:creationId xmlns:p14="http://schemas.microsoft.com/office/powerpoint/2010/main" val="21064473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sldNum" sz="quarter" idx="10"/>
          </p:nvPr>
        </p:nvSpPr>
        <p:spPr>
          <a:ln/>
        </p:spPr>
        <p:txBody>
          <a:bodyPr/>
          <a:lstStyle>
            <a:lvl1pPr>
              <a:defRPr/>
            </a:lvl1pPr>
          </a:lstStyle>
          <a:p>
            <a:fld id="{E7D05A98-5496-BC4F-8031-074067EAF9BC}" type="slidenum">
              <a:rPr lang="en-US"/>
              <a:pPr/>
              <a:t>‹#›</a:t>
            </a:fld>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atin typeface="Arial"/>
            </a:endParaRPr>
          </a:p>
        </p:txBody>
      </p:sp>
    </p:spTree>
    <p:extLst>
      <p:ext uri="{BB962C8B-B14F-4D97-AF65-F5344CB8AC3E}">
        <p14:creationId xmlns:p14="http://schemas.microsoft.com/office/powerpoint/2010/main" val="28435643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sldNum" sz="quarter" idx="10"/>
          </p:nvPr>
        </p:nvSpPr>
        <p:spPr>
          <a:ln/>
        </p:spPr>
        <p:txBody>
          <a:bodyPr/>
          <a:lstStyle>
            <a:lvl1pPr>
              <a:defRPr/>
            </a:lvl1pPr>
          </a:lstStyle>
          <a:p>
            <a:fld id="{E3830FE4-F0CB-4146-945C-AA8FA056ECE8}" type="slidenum">
              <a:rPr lang="en-US"/>
              <a:pPr/>
              <a:t>‹#›</a:t>
            </a:fld>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atin typeface="Arial"/>
            </a:endParaRPr>
          </a:p>
        </p:txBody>
      </p:sp>
    </p:spTree>
    <p:extLst>
      <p:ext uri="{BB962C8B-B14F-4D97-AF65-F5344CB8AC3E}">
        <p14:creationId xmlns:p14="http://schemas.microsoft.com/office/powerpoint/2010/main" val="37960466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sldNum" sz="quarter" idx="10"/>
          </p:nvPr>
        </p:nvSpPr>
        <p:spPr>
          <a:ln/>
        </p:spPr>
        <p:txBody>
          <a:bodyPr/>
          <a:lstStyle>
            <a:lvl1pPr>
              <a:defRPr/>
            </a:lvl1pPr>
          </a:lstStyle>
          <a:p>
            <a:fld id="{21AF73F1-977F-ED4B-8E9C-468E414DCED8}" type="slidenum">
              <a:rPr lang="en-US"/>
              <a:pPr/>
              <a:t>‹#›</a:t>
            </a:fld>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atin typeface="Arial"/>
            </a:endParaRPr>
          </a:p>
        </p:txBody>
      </p:sp>
    </p:spTree>
    <p:extLst>
      <p:ext uri="{BB962C8B-B14F-4D97-AF65-F5344CB8AC3E}">
        <p14:creationId xmlns:p14="http://schemas.microsoft.com/office/powerpoint/2010/main" val="2941553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7"/>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50"/>
            <a:ext cx="457200" cy="441325"/>
          </a:xfrm>
        </p:spPr>
        <p:txBody>
          <a:bodyPr/>
          <a:lstStyle>
            <a:lvl1pPr>
              <a:defRPr>
                <a:solidFill>
                  <a:schemeClr val="accent3">
                    <a:shade val="75000"/>
                  </a:schemeClr>
                </a:solidFill>
              </a:defRPr>
            </a:lvl1pPr>
          </a:lstStyle>
          <a:p>
            <a:fld id="{151E29E6-52D5-D84F-9BEC-984295002582}" type="slidenum">
              <a:rPr lang="en-US" smtClean="0"/>
              <a:t>‹#›</a:t>
            </a:fld>
            <a:endParaRPr lang="en-US"/>
          </a:p>
        </p:txBody>
      </p:sp>
      <p:sp>
        <p:nvSpPr>
          <p:cNvPr id="21" name="Rectangle 20"/>
          <p:cNvSpPr>
            <a:spLocks noChangeArrowheads="1"/>
          </p:cNvSpPr>
          <p:nvPr/>
        </p:nvSpPr>
        <p:spPr bwMode="auto">
          <a:xfrm>
            <a:off x="149352" y="638839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Slide Number Placeholder 22"/>
          <p:cNvSpPr txBox="1">
            <a:spLocks/>
          </p:cNvSpPr>
          <p:nvPr userDrawn="1"/>
        </p:nvSpPr>
        <p:spPr>
          <a:xfrm>
            <a:off x="8376516" y="6322720"/>
            <a:ext cx="457200" cy="441325"/>
          </a:xfrm>
          <a:prstGeom prst="rect">
            <a:avLst/>
          </a:prstGeom>
        </p:spPr>
        <p:txBody>
          <a:bodyPr vert="horz" lIns="45720" rIns="45720" anchor="ctr">
            <a:normAutofit/>
          </a:bodyPr>
          <a:lstStyle>
            <a:defPPr>
              <a:defRPr lang="en-US"/>
            </a:defPPr>
            <a:lvl1pPr marL="0" algn="ctr" defTabSz="457200" rtl="0" eaLnBrk="1" latinLnBrk="0" hangingPunct="1">
              <a:defRPr kumimoji="0"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51E29E6-52D5-D84F-9BEC-984295002582}"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sldNum" sz="quarter" idx="10"/>
          </p:nvPr>
        </p:nvSpPr>
        <p:spPr>
          <a:ln/>
        </p:spPr>
        <p:txBody>
          <a:bodyPr/>
          <a:lstStyle>
            <a:lvl1pPr>
              <a:defRPr/>
            </a:lvl1pPr>
          </a:lstStyle>
          <a:p>
            <a:fld id="{6B830D82-0BB1-4049-B90F-D70168B73552}" type="slidenum">
              <a:rPr lang="en-US"/>
              <a:pPr/>
              <a:t>‹#›</a:t>
            </a:fld>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atin typeface="Arial"/>
            </a:endParaRPr>
          </a:p>
        </p:txBody>
      </p:sp>
    </p:spTree>
    <p:extLst>
      <p:ext uri="{BB962C8B-B14F-4D97-AF65-F5344CB8AC3E}">
        <p14:creationId xmlns:p14="http://schemas.microsoft.com/office/powerpoint/2010/main" val="24840177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a:ln/>
        </p:spPr>
        <p:txBody>
          <a:bodyPr/>
          <a:lstStyle>
            <a:lvl1pPr>
              <a:defRPr/>
            </a:lvl1pPr>
          </a:lstStyle>
          <a:p>
            <a:fld id="{A97A960C-4BE1-4A42-AA32-0306D4A5C4F4}" type="slidenum">
              <a:rPr lang="en-US"/>
              <a:pPr/>
              <a:t>‹#›</a:t>
            </a:fld>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atin typeface="Arial"/>
            </a:endParaRPr>
          </a:p>
        </p:txBody>
      </p:sp>
    </p:spTree>
    <p:extLst>
      <p:ext uri="{BB962C8B-B14F-4D97-AF65-F5344CB8AC3E}">
        <p14:creationId xmlns:p14="http://schemas.microsoft.com/office/powerpoint/2010/main" val="15549664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sldNum" sz="quarter" idx="10"/>
          </p:nvPr>
        </p:nvSpPr>
        <p:spPr>
          <a:ln/>
        </p:spPr>
        <p:txBody>
          <a:bodyPr/>
          <a:lstStyle>
            <a:lvl1pPr>
              <a:defRPr/>
            </a:lvl1pPr>
          </a:lstStyle>
          <a:p>
            <a:fld id="{EF48D0EC-0BC7-9F4F-9302-E6CFD47C92DC}" type="slidenum">
              <a:rPr lang="en-US"/>
              <a:pPr/>
              <a:t>‹#›</a:t>
            </a:fld>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atin typeface="Arial"/>
            </a:endParaRPr>
          </a:p>
        </p:txBody>
      </p:sp>
    </p:spTree>
    <p:extLst>
      <p:ext uri="{BB962C8B-B14F-4D97-AF65-F5344CB8AC3E}">
        <p14:creationId xmlns:p14="http://schemas.microsoft.com/office/powerpoint/2010/main" val="4493130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sldNum" sz="quarter" idx="10"/>
          </p:nvPr>
        </p:nvSpPr>
        <p:spPr>
          <a:ln/>
        </p:spPr>
        <p:txBody>
          <a:bodyPr/>
          <a:lstStyle>
            <a:lvl1pPr>
              <a:defRPr/>
            </a:lvl1pPr>
          </a:lstStyle>
          <a:p>
            <a:fld id="{F3F39C5A-3EC5-8840-8471-72DA4736E92A}" type="slidenum">
              <a:rPr lang="en-US"/>
              <a:pPr/>
              <a:t>‹#›</a:t>
            </a:fld>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atin typeface="Arial"/>
            </a:endParaRPr>
          </a:p>
        </p:txBody>
      </p:sp>
    </p:spTree>
    <p:extLst>
      <p:ext uri="{BB962C8B-B14F-4D97-AF65-F5344CB8AC3E}">
        <p14:creationId xmlns:p14="http://schemas.microsoft.com/office/powerpoint/2010/main" val="15120863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sz="quarter" idx="10"/>
          </p:nvPr>
        </p:nvSpPr>
        <p:spPr>
          <a:ln/>
        </p:spPr>
        <p:txBody>
          <a:bodyPr/>
          <a:lstStyle>
            <a:lvl1pPr>
              <a:defRPr/>
            </a:lvl1pPr>
          </a:lstStyle>
          <a:p>
            <a:fld id="{966CB46C-761D-5745-A480-2036F3D0E10B}" type="slidenum">
              <a:rPr lang="en-US"/>
              <a:pPr/>
              <a:t>‹#›</a:t>
            </a:fld>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atin typeface="Arial"/>
            </a:endParaRPr>
          </a:p>
        </p:txBody>
      </p:sp>
    </p:spTree>
    <p:extLst>
      <p:ext uri="{BB962C8B-B14F-4D97-AF65-F5344CB8AC3E}">
        <p14:creationId xmlns:p14="http://schemas.microsoft.com/office/powerpoint/2010/main" val="1610376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440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440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sz="quarter" idx="10"/>
          </p:nvPr>
        </p:nvSpPr>
        <p:spPr>
          <a:ln/>
        </p:spPr>
        <p:txBody>
          <a:bodyPr/>
          <a:lstStyle>
            <a:lvl1pPr>
              <a:defRPr/>
            </a:lvl1pPr>
          </a:lstStyle>
          <a:p>
            <a:fld id="{780F63ED-387B-A540-8C1C-474438E2195C}" type="slidenum">
              <a:rPr lang="en-US"/>
              <a:pPr/>
              <a:t>‹#›</a:t>
            </a:fld>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atin typeface="Arial"/>
            </a:endParaRPr>
          </a:p>
        </p:txBody>
      </p:sp>
    </p:spTree>
    <p:extLst>
      <p:ext uri="{BB962C8B-B14F-4D97-AF65-F5344CB8AC3E}">
        <p14:creationId xmlns:p14="http://schemas.microsoft.com/office/powerpoint/2010/main" val="24580363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sp>
        <p:nvSpPr>
          <p:cNvPr id="19" name="Rectangle 18"/>
          <p:cNvSpPr>
            <a:spLocks noChangeArrowheads="1"/>
          </p:cNvSpPr>
          <p:nvPr/>
        </p:nvSpPr>
        <p:spPr bwMode="white">
          <a:xfrm>
            <a:off x="9002548"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19232" y="0"/>
            <a:ext cx="18611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2409244"/>
            <a:ext cx="8991600" cy="3986805"/>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7" name="Straight Connector 6"/>
          <p:cNvSpPr>
            <a:spLocks noChangeShapeType="1"/>
          </p:cNvSpPr>
          <p:nvPr/>
        </p:nvSpPr>
        <p:spPr bwMode="auto">
          <a:xfrm>
            <a:off x="152400" y="2514151"/>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auto">
          <a:xfrm>
            <a:off x="166878" y="3060"/>
            <a:ext cx="8833104" cy="6689441"/>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3" name="Oval 12"/>
          <p:cNvSpPr/>
          <p:nvPr/>
        </p:nvSpPr>
        <p:spPr>
          <a:xfrm>
            <a:off x="4267200" y="2214481"/>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Oval 13"/>
          <p:cNvSpPr/>
          <p:nvPr/>
        </p:nvSpPr>
        <p:spPr>
          <a:xfrm>
            <a:off x="4361688" y="228423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9" name="Slide Number Placeholder 28"/>
          <p:cNvSpPr>
            <a:spLocks noGrp="1"/>
          </p:cNvSpPr>
          <p:nvPr>
            <p:ph type="sldNum" sz="quarter" idx="12"/>
          </p:nvPr>
        </p:nvSpPr>
        <p:spPr>
          <a:xfrm>
            <a:off x="8458200" y="6335295"/>
            <a:ext cx="457200" cy="441325"/>
          </a:xfrm>
        </p:spPr>
        <p:txBody>
          <a:bodyPr/>
          <a:lstStyle>
            <a:lvl1pPr>
              <a:defRPr>
                <a:solidFill>
                  <a:schemeClr val="bg1"/>
                </a:solidFill>
              </a:defRPr>
            </a:lvl1pPr>
          </a:lstStyle>
          <a:p>
            <a:fld id="{151E29E6-52D5-D84F-9BEC-984295002582}" type="slidenum">
              <a:rPr lang="en-US" smtClean="0">
                <a:solidFill>
                  <a:prstClr val="white"/>
                </a:solidFill>
              </a:rPr>
              <a:pPr/>
              <a:t>‹#›</a:t>
            </a:fld>
            <a:endParaRPr lang="en-US" dirty="0">
              <a:solidFill>
                <a:prstClr val="white"/>
              </a:solidFill>
            </a:endParaRPr>
          </a:p>
        </p:txBody>
      </p:sp>
      <p:sp>
        <p:nvSpPr>
          <p:cNvPr id="20" name="Rectangle 19"/>
          <p:cNvSpPr>
            <a:spLocks noChangeArrowheads="1"/>
          </p:cNvSpPr>
          <p:nvPr userDrawn="1"/>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3" name="Rectangle 22"/>
          <p:cNvSpPr>
            <a:spLocks noChangeArrowheads="1"/>
          </p:cNvSpPr>
          <p:nvPr userDrawn="1"/>
        </p:nvSpPr>
        <p:spPr bwMode="white">
          <a:xfrm>
            <a:off x="-19231" y="-76641"/>
            <a:ext cx="9174181" cy="232089"/>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pic>
        <p:nvPicPr>
          <p:cNvPr id="2" name="Picture 1" descr="nashp-logo copy[1].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8626" y="295181"/>
            <a:ext cx="2065952" cy="1989050"/>
          </a:xfrm>
          <a:prstGeom prst="rect">
            <a:avLst/>
          </a:prstGeom>
        </p:spPr>
      </p:pic>
      <p:sp>
        <p:nvSpPr>
          <p:cNvPr id="25" name="Rectangle 24"/>
          <p:cNvSpPr>
            <a:spLocks noChangeArrowheads="1"/>
          </p:cNvSpPr>
          <p:nvPr userDrawn="1"/>
        </p:nvSpPr>
        <p:spPr bwMode="auto">
          <a:xfrm>
            <a:off x="169444" y="6258973"/>
            <a:ext cx="8833104" cy="44014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1" name="Slide Number Placeholder 22"/>
          <p:cNvSpPr txBox="1">
            <a:spLocks/>
          </p:cNvSpPr>
          <p:nvPr userDrawn="1"/>
        </p:nvSpPr>
        <p:spPr>
          <a:xfrm>
            <a:off x="8376516" y="6322720"/>
            <a:ext cx="457200" cy="441325"/>
          </a:xfrm>
          <a:prstGeom prst="rect">
            <a:avLst/>
          </a:prstGeom>
        </p:spPr>
        <p:txBody>
          <a:bodyPr vert="horz" lIns="45720" rIns="45720" anchor="ctr">
            <a:normAutofit/>
          </a:bodyPr>
          <a:lstStyle>
            <a:defPPr>
              <a:defRPr lang="en-US"/>
            </a:defPPr>
            <a:lvl1pPr marL="0" algn="ctr" defTabSz="457200" rtl="0" eaLnBrk="1" latinLnBrk="0" hangingPunct="1">
              <a:defRPr kumimoji="0"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51E29E6-52D5-D84F-9BEC-984295002582}" type="slidenum">
              <a:rPr lang="en-US" smtClean="0">
                <a:solidFill>
                  <a:prstClr val="white"/>
                </a:solidFill>
              </a:rPr>
              <a:pPr/>
              <a:t>‹#›</a:t>
            </a:fld>
            <a:endParaRPr lang="en-US" dirty="0">
              <a:solidFill>
                <a:prstClr val="white"/>
              </a:solidFill>
            </a:endParaRPr>
          </a:p>
        </p:txBody>
      </p:sp>
      <p:sp>
        <p:nvSpPr>
          <p:cNvPr id="22" name="Title 1"/>
          <p:cNvSpPr>
            <a:spLocks noGrp="1"/>
          </p:cNvSpPr>
          <p:nvPr>
            <p:ph type="title"/>
          </p:nvPr>
        </p:nvSpPr>
        <p:spPr>
          <a:xfrm>
            <a:off x="2404576" y="295181"/>
            <a:ext cx="6053624" cy="776044"/>
          </a:xfrm>
        </p:spPr>
        <p:txBody>
          <a:bodyPr/>
          <a:lstStyle>
            <a:lvl1pPr algn="l">
              <a:defRPr>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2829569362"/>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8991600" y="337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userDrawn="1"/>
        </p:nvSpPr>
        <p:spPr bwMode="auto">
          <a:xfrm>
            <a:off x="155448" y="168854"/>
            <a:ext cx="8823960" cy="1017992"/>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259373"/>
            <a:ext cx="8833104" cy="44014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8" name="Straight Connector 7"/>
          <p:cNvSpPr>
            <a:spLocks noChangeShapeType="1"/>
          </p:cNvSpPr>
          <p:nvPr/>
        </p:nvSpPr>
        <p:spPr bwMode="auto">
          <a:xfrm>
            <a:off x="158496" y="123600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 name="Title 1"/>
          <p:cNvSpPr>
            <a:spLocks noGrp="1"/>
          </p:cNvSpPr>
          <p:nvPr>
            <p:ph type="title"/>
          </p:nvPr>
        </p:nvSpPr>
        <p:spPr>
          <a:xfrm>
            <a:off x="752504" y="321172"/>
            <a:ext cx="7638993" cy="610910"/>
          </a:xfrm>
        </p:spPr>
        <p:txBody>
          <a:bodyPr anchor="b"/>
          <a:lstStyle>
            <a:lvl1pPr algn="ctr">
              <a:buNone/>
              <a:defRPr sz="4200" b="0" cap="none" baseline="0">
                <a:solidFill>
                  <a:srgbClr val="FFFFFF"/>
                </a:solidFill>
              </a:defRPr>
            </a:lvl1pPr>
          </a:lstStyle>
          <a:p>
            <a:r>
              <a:rPr kumimoji="0" lang="en-US" dirty="0" smtClean="0"/>
              <a:t>Click to edit Master title style</a:t>
            </a:r>
            <a:endParaRPr kumimoji="0" lang="en-US" dirty="0"/>
          </a:p>
        </p:txBody>
      </p:sp>
      <p:pic>
        <p:nvPicPr>
          <p:cNvPr id="25" name="Picture 24" descr="nashp-logo copy.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9220" t="22910" r="11824" b="41368"/>
          <a:stretch/>
        </p:blipFill>
        <p:spPr>
          <a:xfrm>
            <a:off x="158502" y="6265976"/>
            <a:ext cx="903407" cy="393524"/>
          </a:xfrm>
          <a:prstGeom prst="rect">
            <a:avLst/>
          </a:prstGeom>
        </p:spPr>
      </p:pic>
      <p:sp>
        <p:nvSpPr>
          <p:cNvPr id="20" name="Slide Number Placeholder 22"/>
          <p:cNvSpPr>
            <a:spLocks noGrp="1"/>
          </p:cNvSpPr>
          <p:nvPr>
            <p:ph type="sldNum" sz="quarter" idx="4"/>
          </p:nvPr>
        </p:nvSpPr>
        <p:spPr>
          <a:xfrm>
            <a:off x="8376516" y="6322720"/>
            <a:ext cx="457200" cy="441325"/>
          </a:xfrm>
          <a:prstGeom prst="rect">
            <a:avLst/>
          </a:prstGeom>
        </p:spPr>
        <p:txBody>
          <a:bodyPr vert="horz" lIns="45720" rIns="45720" anchor="ctr">
            <a:normAutofit/>
          </a:bodyPr>
          <a:lstStyle>
            <a:lvl1pPr algn="ctr" eaLnBrk="1" latinLnBrk="0" hangingPunct="1">
              <a:defRPr kumimoji="0" sz="1400">
                <a:solidFill>
                  <a:schemeClr val="bg1"/>
                </a:solidFill>
              </a:defRPr>
            </a:lvl1pPr>
          </a:lstStyle>
          <a:p>
            <a:fld id="{151E29E6-52D5-D84F-9BEC-984295002582}" type="slidenum">
              <a:rPr lang="en-US" smtClean="0">
                <a:solidFill>
                  <a:prstClr val="white"/>
                </a:solidFill>
              </a:rPr>
              <a:pPr/>
              <a:t>‹#›</a:t>
            </a:fld>
            <a:endParaRPr lang="en-US" dirty="0">
              <a:solidFill>
                <a:prstClr val="white"/>
              </a:solidFill>
            </a:endParaRPr>
          </a:p>
        </p:txBody>
      </p:sp>
      <p:sp>
        <p:nvSpPr>
          <p:cNvPr id="26" name="Oval 25"/>
          <p:cNvSpPr/>
          <p:nvPr userDrawn="1"/>
        </p:nvSpPr>
        <p:spPr>
          <a:xfrm>
            <a:off x="4267200" y="95761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4" name="Oval 23"/>
          <p:cNvSpPr/>
          <p:nvPr userDrawn="1"/>
        </p:nvSpPr>
        <p:spPr>
          <a:xfrm>
            <a:off x="4361688" y="102279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477345333"/>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8" name="Straight Connector 7"/>
          <p:cNvSpPr>
            <a:spLocks noChangeShapeType="1"/>
          </p:cNvSpPr>
          <p:nvPr/>
        </p:nvSpPr>
        <p:spPr bwMode="auto">
          <a:xfrm flipV="1">
            <a:off x="4563086" y="1575654"/>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lide Number Placeholder 22"/>
          <p:cNvSpPr>
            <a:spLocks noGrp="1"/>
          </p:cNvSpPr>
          <p:nvPr>
            <p:ph type="sldNum" sz="quarter" idx="4"/>
          </p:nvPr>
        </p:nvSpPr>
        <p:spPr>
          <a:xfrm>
            <a:off x="8376516" y="6322720"/>
            <a:ext cx="457200" cy="441325"/>
          </a:xfrm>
          <a:prstGeom prst="rect">
            <a:avLst/>
          </a:prstGeom>
        </p:spPr>
        <p:txBody>
          <a:bodyPr vert="horz" lIns="45720" rIns="45720" anchor="ctr">
            <a:normAutofit/>
          </a:bodyPr>
          <a:lstStyle>
            <a:lvl1pPr algn="ctr" eaLnBrk="1" latinLnBrk="0" hangingPunct="1">
              <a:defRPr kumimoji="0" sz="1400">
                <a:solidFill>
                  <a:schemeClr val="bg1"/>
                </a:solidFill>
              </a:defRPr>
            </a:lvl1pPr>
          </a:lstStyle>
          <a:p>
            <a:fld id="{151E29E6-52D5-D84F-9BEC-98429500258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39745418"/>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Rectangle 12"/>
          <p:cNvSpPr>
            <a:spLocks noChangeArrowheads="1"/>
          </p:cNvSpPr>
          <p:nvPr userDrawn="1"/>
        </p:nvSpPr>
        <p:spPr bwMode="auto">
          <a:xfrm>
            <a:off x="145923" y="6265976"/>
            <a:ext cx="8833104" cy="43657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6"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4" name="Content Placeholder 23"/>
          <p:cNvSpPr>
            <a:spLocks noGrp="1"/>
          </p:cNvSpPr>
          <p:nvPr>
            <p:ph sz="quarter" idx="2"/>
          </p:nvPr>
        </p:nvSpPr>
        <p:spPr>
          <a:xfrm>
            <a:off x="300292" y="2373691"/>
            <a:ext cx="4041648" cy="3818404"/>
          </a:xfrm>
          <a:solidFill>
            <a:schemeClr val="bg1"/>
          </a:solidFill>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26" name="Content Placeholder 25"/>
          <p:cNvSpPr>
            <a:spLocks noGrp="1"/>
          </p:cNvSpPr>
          <p:nvPr>
            <p:ph sz="quarter" idx="4"/>
          </p:nvPr>
        </p:nvSpPr>
        <p:spPr>
          <a:xfrm>
            <a:off x="4800600" y="2383228"/>
            <a:ext cx="4038600" cy="3822192"/>
          </a:xfrm>
          <a:solidFill>
            <a:srgbClr val="FFFFFF"/>
          </a:solidFill>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lide Number Placeholder 8"/>
          <p:cNvSpPr>
            <a:spLocks noGrp="1"/>
          </p:cNvSpPr>
          <p:nvPr>
            <p:ph type="sldNum" sz="quarter" idx="12"/>
          </p:nvPr>
        </p:nvSpPr>
        <p:spPr>
          <a:xfrm>
            <a:off x="4343400" y="1042428"/>
            <a:ext cx="457200" cy="441325"/>
          </a:xfrm>
        </p:spPr>
        <p:txBody>
          <a:bodyPr/>
          <a:lstStyle>
            <a:lvl1pPr algn="ctr">
              <a:defRPr/>
            </a:lvl1pPr>
          </a:lstStyle>
          <a:p>
            <a:fld id="{151E29E6-52D5-D84F-9BEC-984295002582}" type="slidenum">
              <a:rPr lang="en-US" smtClean="0">
                <a:solidFill>
                  <a:prstClr val="white"/>
                </a:solidFill>
              </a:rPr>
              <a:pPr/>
              <a:t>‹#›</a:t>
            </a:fld>
            <a:endParaRPr lang="en-US">
              <a:solidFill>
                <a:prstClr val="white"/>
              </a:solidFill>
            </a:endParaRPr>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pic>
        <p:nvPicPr>
          <p:cNvPr id="28" name="Picture 27" descr="nashp-logo copy.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9220" t="24513" r="11824" b="41367"/>
          <a:stretch/>
        </p:blipFill>
        <p:spPr>
          <a:xfrm>
            <a:off x="158502" y="6322720"/>
            <a:ext cx="903407" cy="375867"/>
          </a:xfrm>
          <a:prstGeom prst="rect">
            <a:avLst/>
          </a:prstGeom>
        </p:spPr>
      </p:pic>
      <p:sp>
        <p:nvSpPr>
          <p:cNvPr id="30" name="Slide Number Placeholder 22"/>
          <p:cNvSpPr txBox="1">
            <a:spLocks/>
          </p:cNvSpPr>
          <p:nvPr userDrawn="1"/>
        </p:nvSpPr>
        <p:spPr>
          <a:xfrm>
            <a:off x="8376516" y="6322720"/>
            <a:ext cx="457200" cy="441325"/>
          </a:xfrm>
          <a:prstGeom prst="rect">
            <a:avLst/>
          </a:prstGeom>
        </p:spPr>
        <p:txBody>
          <a:bodyPr vert="horz" lIns="45720" rIns="45720" anchor="ctr">
            <a:normAutofit/>
          </a:bodyPr>
          <a:lstStyle>
            <a:defPPr>
              <a:defRPr lang="en-US"/>
            </a:defPPr>
            <a:lvl1pPr marL="0" algn="ctr" defTabSz="457200" rtl="0" eaLnBrk="1" latinLnBrk="0" hangingPunct="1">
              <a:defRPr kumimoji="0"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51E29E6-52D5-D84F-9BEC-98429500258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4858139"/>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50"/>
            <a:ext cx="457200" cy="441325"/>
          </a:xfrm>
        </p:spPr>
        <p:txBody>
          <a:bodyPr/>
          <a:lstStyle/>
          <a:p>
            <a:fld id="{151E29E6-52D5-D84F-9BEC-984295002582}" type="slidenum">
              <a:rPr lang="en-US" smtClean="0"/>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Drag picture to placeholder or click icon to add</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9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3" name="Slide Number Placeholder 22"/>
          <p:cNvSpPr txBox="1">
            <a:spLocks/>
          </p:cNvSpPr>
          <p:nvPr userDrawn="1"/>
        </p:nvSpPr>
        <p:spPr>
          <a:xfrm>
            <a:off x="8376516" y="6322720"/>
            <a:ext cx="457200" cy="441325"/>
          </a:xfrm>
          <a:prstGeom prst="rect">
            <a:avLst/>
          </a:prstGeom>
        </p:spPr>
        <p:txBody>
          <a:bodyPr vert="horz" lIns="45720" rIns="45720" anchor="ctr">
            <a:normAutofit/>
          </a:bodyPr>
          <a:lstStyle>
            <a:defPPr>
              <a:defRPr lang="en-US"/>
            </a:defPPr>
            <a:lvl1pPr marL="0" algn="ctr" defTabSz="457200" rtl="0" eaLnBrk="1" latinLnBrk="0" hangingPunct="1">
              <a:defRPr kumimoji="0"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51E29E6-52D5-D84F-9BEC-984295002582}" type="slidenum">
              <a:rPr lang="en-US" smtClean="0"/>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Slide Number Placeholder 4"/>
          <p:cNvSpPr>
            <a:spLocks noGrp="1"/>
          </p:cNvSpPr>
          <p:nvPr>
            <p:ph type="sldNum" sz="quarter" idx="12"/>
          </p:nvPr>
        </p:nvSpPr>
        <p:spPr>
          <a:xfrm>
            <a:off x="4343400" y="1036032"/>
            <a:ext cx="457200" cy="441325"/>
          </a:xfrm>
        </p:spPr>
        <p:txBody>
          <a:bodyPr/>
          <a:lstStyle/>
          <a:p>
            <a:fld id="{151E29E6-52D5-D84F-9BEC-984295002582}" type="slidenum">
              <a:rPr lang="en-US" smtClean="0">
                <a:solidFill>
                  <a:prstClr val="white"/>
                </a:solidFill>
              </a:rPr>
              <a:pPr/>
              <a:t>‹#›</a:t>
            </a:fld>
            <a:endParaRPr lang="en-US">
              <a:solidFill>
                <a:prstClr val="white"/>
              </a:solidFill>
            </a:endParaRPr>
          </a:p>
        </p:txBody>
      </p:sp>
      <p:sp>
        <p:nvSpPr>
          <p:cNvPr id="7" name="Slide Number Placeholder 22"/>
          <p:cNvSpPr txBox="1">
            <a:spLocks/>
          </p:cNvSpPr>
          <p:nvPr userDrawn="1"/>
        </p:nvSpPr>
        <p:spPr>
          <a:xfrm>
            <a:off x="8376516" y="6322720"/>
            <a:ext cx="457200" cy="441325"/>
          </a:xfrm>
          <a:prstGeom prst="rect">
            <a:avLst/>
          </a:prstGeom>
        </p:spPr>
        <p:txBody>
          <a:bodyPr vert="horz" lIns="45720" rIns="45720" anchor="ctr">
            <a:normAutofit/>
          </a:bodyPr>
          <a:lstStyle>
            <a:defPPr>
              <a:defRPr lang="en-US"/>
            </a:defPPr>
            <a:lvl1pPr marL="0" algn="ctr" defTabSz="457200" rtl="0" eaLnBrk="1" latinLnBrk="0" hangingPunct="1">
              <a:defRPr kumimoji="0"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51E29E6-52D5-D84F-9BEC-98429500258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228776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Rectangle 4"/>
          <p:cNvSpPr>
            <a:spLocks noChangeArrowheads="1"/>
          </p:cNvSpPr>
          <p:nvPr/>
        </p:nvSpPr>
        <p:spPr bwMode="auto">
          <a:xfrm>
            <a:off x="158496" y="6305064"/>
            <a:ext cx="8833104" cy="400549"/>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400" dirty="0">
              <a:solidFill>
                <a:prstClr val="black"/>
              </a:solidFill>
            </a:endParaRPr>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4" name="Slide Number Placeholder 3"/>
          <p:cNvSpPr>
            <a:spLocks noGrp="1"/>
          </p:cNvSpPr>
          <p:nvPr>
            <p:ph type="sldNum" sz="quarter" idx="12"/>
          </p:nvPr>
        </p:nvSpPr>
        <p:spPr>
          <a:xfrm>
            <a:off x="8383954" y="6324600"/>
            <a:ext cx="609600" cy="441324"/>
          </a:xfrm>
        </p:spPr>
        <p:txBody>
          <a:bodyPr/>
          <a:lstStyle>
            <a:lvl1pPr>
              <a:defRPr sz="1400">
                <a:solidFill>
                  <a:srgbClr val="FFFFFF"/>
                </a:solidFill>
              </a:defRPr>
            </a:lvl1pPr>
          </a:lstStyle>
          <a:p>
            <a:fld id="{151E29E6-52D5-D84F-9BEC-984295002582}" type="slidenum">
              <a:rPr lang="en-US" smtClean="0"/>
              <a:pPr/>
              <a:t>‹#›</a:t>
            </a:fld>
            <a:endParaRPr lang="en-US" dirty="0"/>
          </a:p>
        </p:txBody>
      </p:sp>
      <p:pic>
        <p:nvPicPr>
          <p:cNvPr id="11" name="Picture 10" descr="nashp-logo copy.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9220" t="22910" r="11824" b="41368"/>
          <a:stretch/>
        </p:blipFill>
        <p:spPr>
          <a:xfrm>
            <a:off x="158502" y="6305052"/>
            <a:ext cx="903407" cy="393524"/>
          </a:xfrm>
          <a:prstGeom prst="rect">
            <a:avLst/>
          </a:prstGeom>
        </p:spPr>
      </p:pic>
    </p:spTree>
    <p:extLst>
      <p:ext uri="{BB962C8B-B14F-4D97-AF65-F5344CB8AC3E}">
        <p14:creationId xmlns:p14="http://schemas.microsoft.com/office/powerpoint/2010/main" val="34074135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7"/>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Slide Number Placeholder 6"/>
          <p:cNvSpPr>
            <a:spLocks noGrp="1"/>
          </p:cNvSpPr>
          <p:nvPr>
            <p:ph type="sldNum" sz="quarter" idx="12"/>
          </p:nvPr>
        </p:nvSpPr>
        <p:spPr>
          <a:xfrm>
            <a:off x="1371600" y="312750"/>
            <a:ext cx="457200" cy="441325"/>
          </a:xfrm>
        </p:spPr>
        <p:txBody>
          <a:bodyPr/>
          <a:lstStyle>
            <a:lvl1pPr>
              <a:defRPr>
                <a:solidFill>
                  <a:schemeClr val="accent3">
                    <a:shade val="75000"/>
                  </a:schemeClr>
                </a:solidFill>
              </a:defRPr>
            </a:lvl1pPr>
          </a:lstStyle>
          <a:p>
            <a:fld id="{151E29E6-52D5-D84F-9BEC-984295002582}" type="slidenum">
              <a:rPr lang="en-US" smtClean="0">
                <a:solidFill>
                  <a:srgbClr val="00862F">
                    <a:shade val="75000"/>
                  </a:srgbClr>
                </a:solidFill>
              </a:rPr>
              <a:pPr/>
              <a:t>‹#›</a:t>
            </a:fld>
            <a:endParaRPr lang="en-US">
              <a:solidFill>
                <a:srgbClr val="00862F">
                  <a:shade val="75000"/>
                </a:srgbClr>
              </a:solidFill>
            </a:endParaRPr>
          </a:p>
        </p:txBody>
      </p:sp>
      <p:sp>
        <p:nvSpPr>
          <p:cNvPr id="21" name="Rectangle 20"/>
          <p:cNvSpPr>
            <a:spLocks noChangeArrowheads="1"/>
          </p:cNvSpPr>
          <p:nvPr/>
        </p:nvSpPr>
        <p:spPr bwMode="auto">
          <a:xfrm>
            <a:off x="149352" y="638839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2" name="Slide Number Placeholder 22"/>
          <p:cNvSpPr txBox="1">
            <a:spLocks/>
          </p:cNvSpPr>
          <p:nvPr userDrawn="1"/>
        </p:nvSpPr>
        <p:spPr>
          <a:xfrm>
            <a:off x="8376516" y="6322720"/>
            <a:ext cx="457200" cy="441325"/>
          </a:xfrm>
          <a:prstGeom prst="rect">
            <a:avLst/>
          </a:prstGeom>
        </p:spPr>
        <p:txBody>
          <a:bodyPr vert="horz" lIns="45720" rIns="45720" anchor="ctr">
            <a:normAutofit/>
          </a:bodyPr>
          <a:lstStyle>
            <a:defPPr>
              <a:defRPr lang="en-US"/>
            </a:defPPr>
            <a:lvl1pPr marL="0" algn="ctr" defTabSz="457200" rtl="0" eaLnBrk="1" latinLnBrk="0" hangingPunct="1">
              <a:defRPr kumimoji="0"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51E29E6-52D5-D84F-9BEC-98429500258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55200016"/>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Slide Number Placeholder 6"/>
          <p:cNvSpPr>
            <a:spLocks noGrp="1"/>
          </p:cNvSpPr>
          <p:nvPr>
            <p:ph type="sldNum" sz="quarter" idx="12"/>
          </p:nvPr>
        </p:nvSpPr>
        <p:spPr>
          <a:xfrm>
            <a:off x="1371600" y="312750"/>
            <a:ext cx="457200" cy="441325"/>
          </a:xfrm>
        </p:spPr>
        <p:txBody>
          <a:bodyPr/>
          <a:lstStyle/>
          <a:p>
            <a:fld id="{151E29E6-52D5-D84F-9BEC-984295002582}"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Drag picture to placeholder or click icon to add</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9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3" name="Slide Number Placeholder 22"/>
          <p:cNvSpPr txBox="1">
            <a:spLocks/>
          </p:cNvSpPr>
          <p:nvPr userDrawn="1"/>
        </p:nvSpPr>
        <p:spPr>
          <a:xfrm>
            <a:off x="8376516" y="6322720"/>
            <a:ext cx="457200" cy="441325"/>
          </a:xfrm>
          <a:prstGeom prst="rect">
            <a:avLst/>
          </a:prstGeom>
        </p:spPr>
        <p:txBody>
          <a:bodyPr vert="horz" lIns="45720" rIns="45720" anchor="ctr">
            <a:normAutofit/>
          </a:bodyPr>
          <a:lstStyle>
            <a:defPPr>
              <a:defRPr lang="en-US"/>
            </a:defPPr>
            <a:lvl1pPr marL="0" algn="ctr" defTabSz="457200" rtl="0" eaLnBrk="1" latinLnBrk="0" hangingPunct="1">
              <a:defRPr kumimoji="0"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51E29E6-52D5-D84F-9BEC-98429500258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893359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Slide Number Placeholder 5"/>
          <p:cNvSpPr>
            <a:spLocks noGrp="1"/>
          </p:cNvSpPr>
          <p:nvPr>
            <p:ph type="sldNum" sz="quarter" idx="12"/>
          </p:nvPr>
        </p:nvSpPr>
        <p:spPr/>
        <p:txBody>
          <a:bodyPr/>
          <a:lstStyle/>
          <a:p>
            <a:fld id="{151E29E6-52D5-D84F-9BEC-98429500258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88784440"/>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059104F-F539-5C4F-9594-A7D8B0D3A3EE}" type="datetimeFigureOut">
              <a:rPr lang="en-US" smtClean="0">
                <a:solidFill>
                  <a:prstClr val="black">
                    <a:tint val="75000"/>
                  </a:prstClr>
                </a:solidFill>
              </a:rPr>
              <a:pPr/>
              <a:t>3/30/2017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C04E11-135B-A148-B7E4-8271A3BC0AD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646187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59104F-F539-5C4F-9594-A7D8B0D3A3EE}" type="datetimeFigureOut">
              <a:rPr lang="en-US" smtClean="0">
                <a:solidFill>
                  <a:prstClr val="black">
                    <a:tint val="75000"/>
                  </a:prstClr>
                </a:solidFill>
              </a:rPr>
              <a:pPr/>
              <a:t>3/30/2017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C04E11-135B-A148-B7E4-8271A3BC0AD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82479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59104F-F539-5C4F-9594-A7D8B0D3A3EE}" type="datetimeFigureOut">
              <a:rPr lang="en-US" smtClean="0">
                <a:solidFill>
                  <a:prstClr val="black">
                    <a:tint val="75000"/>
                  </a:prstClr>
                </a:solidFill>
              </a:rPr>
              <a:pPr/>
              <a:t>3/30/2017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C04E11-135B-A148-B7E4-8271A3BC0AD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124860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059104F-F539-5C4F-9594-A7D8B0D3A3EE}" type="datetimeFigureOut">
              <a:rPr lang="en-US" smtClean="0">
                <a:solidFill>
                  <a:prstClr val="black">
                    <a:tint val="75000"/>
                  </a:prstClr>
                </a:solidFill>
              </a:rPr>
              <a:pPr/>
              <a:t>3/30/2017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C04E11-135B-A148-B7E4-8271A3BC0AD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644295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059104F-F539-5C4F-9594-A7D8B0D3A3EE}" type="datetimeFigureOut">
              <a:rPr lang="en-US" smtClean="0">
                <a:solidFill>
                  <a:prstClr val="black">
                    <a:tint val="75000"/>
                  </a:prstClr>
                </a:solidFill>
              </a:rPr>
              <a:pPr/>
              <a:t>3/30/2017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CC04E11-135B-A148-B7E4-8271A3BC0AD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93576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Slide Number Placeholder 5"/>
          <p:cNvSpPr>
            <a:spLocks noGrp="1"/>
          </p:cNvSpPr>
          <p:nvPr>
            <p:ph type="sldNum" sz="quarter" idx="12"/>
          </p:nvPr>
        </p:nvSpPr>
        <p:spPr/>
        <p:txBody>
          <a:bodyPr/>
          <a:lstStyle/>
          <a:p>
            <a:fld id="{151E29E6-52D5-D84F-9BEC-984295002582}"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59104F-F539-5C4F-9594-A7D8B0D3A3EE}" type="datetimeFigureOut">
              <a:rPr lang="en-US" smtClean="0">
                <a:solidFill>
                  <a:prstClr val="black">
                    <a:tint val="75000"/>
                  </a:prstClr>
                </a:solidFill>
              </a:rPr>
              <a:pPr/>
              <a:t>3/30/2017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CC04E11-135B-A148-B7E4-8271A3BC0AD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326191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9104F-F539-5C4F-9594-A7D8B0D3A3EE}" type="datetimeFigureOut">
              <a:rPr lang="en-US" smtClean="0">
                <a:solidFill>
                  <a:prstClr val="black">
                    <a:tint val="75000"/>
                  </a:prstClr>
                </a:solidFill>
              </a:rPr>
              <a:pPr/>
              <a:t>3/30/2017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CC04E11-135B-A148-B7E4-8271A3BC0AD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42515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59104F-F539-5C4F-9594-A7D8B0D3A3EE}" type="datetimeFigureOut">
              <a:rPr lang="en-US" smtClean="0">
                <a:solidFill>
                  <a:prstClr val="black">
                    <a:tint val="75000"/>
                  </a:prstClr>
                </a:solidFill>
              </a:rPr>
              <a:pPr/>
              <a:t>3/30/2017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C04E11-135B-A148-B7E4-8271A3BC0AD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3841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59104F-F539-5C4F-9594-A7D8B0D3A3EE}" type="datetimeFigureOut">
              <a:rPr lang="en-US" smtClean="0">
                <a:solidFill>
                  <a:prstClr val="black">
                    <a:tint val="75000"/>
                  </a:prstClr>
                </a:solidFill>
              </a:rPr>
              <a:pPr/>
              <a:t>3/30/2017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C04E11-135B-A148-B7E4-8271A3BC0AD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640337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59104F-F539-5C4F-9594-A7D8B0D3A3EE}" type="datetimeFigureOut">
              <a:rPr lang="en-US" smtClean="0">
                <a:solidFill>
                  <a:prstClr val="black">
                    <a:tint val="75000"/>
                  </a:prstClr>
                </a:solidFill>
              </a:rPr>
              <a:pPr/>
              <a:t>3/30/2017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C04E11-135B-A148-B7E4-8271A3BC0AD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511366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59104F-F539-5C4F-9594-A7D8B0D3A3EE}" type="datetimeFigureOut">
              <a:rPr lang="en-US" smtClean="0">
                <a:solidFill>
                  <a:prstClr val="black">
                    <a:tint val="75000"/>
                  </a:prstClr>
                </a:solidFill>
              </a:rPr>
              <a:pPr/>
              <a:t>3/30/2017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C04E11-135B-A148-B7E4-8271A3BC0AD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523468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819400" y="1981200"/>
            <a:ext cx="6096000" cy="4114800"/>
          </a:xfrm>
        </p:spPr>
        <p:txBody>
          <a:bodyPr/>
          <a:lstStyle/>
          <a:p>
            <a:endParaRPr lang="en-US" dirty="0"/>
          </a:p>
        </p:txBody>
      </p:sp>
      <p:sp>
        <p:nvSpPr>
          <p:cNvPr id="4" name="Date Placeholder 3"/>
          <p:cNvSpPr>
            <a:spLocks noGrp="1"/>
          </p:cNvSpPr>
          <p:nvPr>
            <p:ph type="dt" sz="half" idx="10"/>
          </p:nvPr>
        </p:nvSpPr>
        <p:spPr>
          <a:xfrm>
            <a:off x="304800" y="6248400"/>
            <a:ext cx="1905000" cy="457200"/>
          </a:xfrm>
        </p:spPr>
        <p:txBody>
          <a:bodyPr/>
          <a:lstStyle>
            <a:lvl1pPr>
              <a:defRPr/>
            </a:lvl1pPr>
          </a:lstStyle>
          <a:p>
            <a:endParaRPr lang="en-US" dirty="0">
              <a:solidFill>
                <a:prstClr val="black">
                  <a:tint val="75000"/>
                </a:prstClr>
              </a:solidFill>
            </a:endParaRPr>
          </a:p>
        </p:txBody>
      </p:sp>
      <p:sp>
        <p:nvSpPr>
          <p:cNvPr id="5" name="Footer Placeholder 4"/>
          <p:cNvSpPr>
            <a:spLocks noGrp="1"/>
          </p:cNvSpPr>
          <p:nvPr>
            <p:ph type="ftr" sz="quarter" idx="11"/>
          </p:nvPr>
        </p:nvSpPr>
        <p:spPr>
          <a:xfrm>
            <a:off x="3581400" y="6248400"/>
            <a:ext cx="2895600" cy="457200"/>
          </a:xfrm>
        </p:spPr>
        <p:txBody>
          <a:bodyPr/>
          <a:lstStyle>
            <a:lvl1pP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010400" y="6248400"/>
            <a:ext cx="1905000" cy="457200"/>
          </a:xfrm>
        </p:spPr>
        <p:txBody>
          <a:bodyPr/>
          <a:lstStyle>
            <a:lvl1pPr>
              <a:defRPr/>
            </a:lvl1pPr>
          </a:lstStyle>
          <a:p>
            <a:fld id="{4D0AFFE4-C07A-0E4A-8CFE-659936924638}"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022918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Text only slide">
    <p:spTree>
      <p:nvGrpSpPr>
        <p:cNvPr id="1" name=""/>
        <p:cNvGrpSpPr/>
        <p:nvPr/>
      </p:nvGrpSpPr>
      <p:grpSpPr>
        <a:xfrm>
          <a:off x="0" y="0"/>
          <a:ext cx="0" cy="0"/>
          <a:chOff x="0" y="0"/>
          <a:chExt cx="0" cy="0"/>
        </a:xfrm>
      </p:grpSpPr>
      <p:sp>
        <p:nvSpPr>
          <p:cNvPr id="4" name="TextBox 3"/>
          <p:cNvSpPr txBox="1"/>
          <p:nvPr/>
        </p:nvSpPr>
        <p:spPr>
          <a:xfrm>
            <a:off x="838200" y="6490156"/>
            <a:ext cx="7848600" cy="215444"/>
          </a:xfrm>
          <a:prstGeom prst="rect">
            <a:avLst/>
          </a:prstGeom>
          <a:noFill/>
        </p:spPr>
        <p:txBody>
          <a:bodyPr wrap="square" rtlCol="0">
            <a:spAutoFit/>
          </a:bodyPr>
          <a:lstStyle/>
          <a:p>
            <a:pPr algn="ctr"/>
            <a:r>
              <a:rPr lang="en-US" sz="800" dirty="0" smtClean="0">
                <a:solidFill>
                  <a:prstClr val="white"/>
                </a:solidFill>
              </a:rPr>
              <a:t>VPP: The </a:t>
            </a:r>
            <a:r>
              <a:rPr lang="en-US" sz="800" i="1" dirty="0" smtClean="0">
                <a:solidFill>
                  <a:prstClr val="white"/>
                </a:solidFill>
              </a:rPr>
              <a:t>Standard of Excellence </a:t>
            </a:r>
            <a:r>
              <a:rPr lang="en-US" sz="800" dirty="0" smtClean="0">
                <a:solidFill>
                  <a:prstClr val="white"/>
                </a:solidFill>
              </a:rPr>
              <a:t>in Workplace Safety and Health</a:t>
            </a:r>
            <a:endParaRPr lang="en-US" sz="800" dirty="0">
              <a:solidFill>
                <a:prstClr val="white"/>
              </a:solidFill>
            </a:endParaRPr>
          </a:p>
        </p:txBody>
      </p:sp>
      <p:sp>
        <p:nvSpPr>
          <p:cNvPr id="6" name="Title 1"/>
          <p:cNvSpPr>
            <a:spLocks noGrp="1"/>
          </p:cNvSpPr>
          <p:nvPr>
            <p:ph type="title"/>
          </p:nvPr>
        </p:nvSpPr>
        <p:spPr>
          <a:xfrm>
            <a:off x="609600" y="533400"/>
            <a:ext cx="7924800" cy="639763"/>
          </a:xfrm>
        </p:spPr>
        <p:txBody>
          <a:bodyPr/>
          <a:lstStyle/>
          <a:p>
            <a:r>
              <a:rPr lang="en-US" smtClean="0"/>
              <a:t>Click to edit Master title style</a:t>
            </a:r>
            <a:endParaRPr lang="en-US" dirty="0"/>
          </a:p>
        </p:txBody>
      </p:sp>
      <p:sp>
        <p:nvSpPr>
          <p:cNvPr id="9" name="Content Placeholder 2"/>
          <p:cNvSpPr>
            <a:spLocks noGrp="1"/>
          </p:cNvSpPr>
          <p:nvPr>
            <p:ph idx="10"/>
          </p:nvPr>
        </p:nvSpPr>
        <p:spPr>
          <a:xfrm>
            <a:off x="609600" y="1676400"/>
            <a:ext cx="7924800" cy="4465637"/>
          </a:xfrm>
        </p:spPr>
        <p:txBody>
          <a:bodyPr/>
          <a:lstStyle>
            <a:lvl1pPr>
              <a:buClr>
                <a:srgbClr val="093678"/>
              </a:buClr>
              <a:defRPr/>
            </a:lvl1pPr>
            <a:lvl2pPr>
              <a:buClr>
                <a:schemeClr val="tx1"/>
              </a:buClr>
              <a:buSzPct val="80000"/>
              <a:buFont typeface="Arial" pitchFamily="34" charset="0"/>
              <a:buChar char="−"/>
              <a:defRPr/>
            </a:lvl2pPr>
            <a:lvl3pPr>
              <a:buClr>
                <a:srgbClr val="093678"/>
              </a:buClr>
              <a:buSzPct val="70000"/>
              <a:buFont typeface="Wingdings" pitchFamily="2" charset="2"/>
              <a:buChar char="§"/>
              <a:defRPr/>
            </a:lvl3pPr>
          </a:lstStyle>
          <a:p>
            <a:pPr lvl="0"/>
            <a:r>
              <a:rPr lang="en-US" smtClean="0"/>
              <a:t>Click to edit Master text styles</a:t>
            </a:r>
          </a:p>
          <a:p>
            <a:pPr lvl="1"/>
            <a:r>
              <a:rPr lang="en-US" smtClean="0"/>
              <a:t>Second level</a:t>
            </a:r>
          </a:p>
          <a:p>
            <a:pPr lvl="2"/>
            <a:r>
              <a:rPr lang="en-US" smtClean="0"/>
              <a:t>Third level</a:t>
            </a:r>
          </a:p>
        </p:txBody>
      </p:sp>
      <p:pic>
        <p:nvPicPr>
          <p:cNvPr id="7" name="Picture 6" descr="Com Footer2.png"/>
          <p:cNvPicPr>
            <a:picLocks noChangeAspect="1"/>
          </p:cNvPicPr>
          <p:nvPr/>
        </p:nvPicPr>
        <p:blipFill>
          <a:blip r:embed="rId2"/>
          <a:stretch>
            <a:fillRect/>
          </a:stretch>
        </p:blipFill>
        <p:spPr>
          <a:xfrm>
            <a:off x="0" y="6457406"/>
            <a:ext cx="9144000" cy="400594"/>
          </a:xfrm>
          <a:prstGeom prst="rect">
            <a:avLst/>
          </a:prstGeom>
        </p:spPr>
      </p:pic>
      <p:sp>
        <p:nvSpPr>
          <p:cNvPr id="8" name="Rectangle 7"/>
          <p:cNvSpPr/>
          <p:nvPr/>
        </p:nvSpPr>
        <p:spPr>
          <a:xfrm>
            <a:off x="8677206" y="6488668"/>
            <a:ext cx="466794" cy="369332"/>
          </a:xfrm>
          <a:prstGeom prst="rect">
            <a:avLst/>
          </a:prstGeom>
        </p:spPr>
        <p:txBody>
          <a:bodyPr wrap="none">
            <a:spAutoFit/>
          </a:bodyPr>
          <a:lstStyle/>
          <a:p>
            <a:fld id="{EBD48FB9-46F3-4BB8-A7D7-CA29F08B1ABF}" type="slidenum">
              <a:rPr lang="en-US" smtClean="0">
                <a:solidFill>
                  <a:prstClr val="white"/>
                </a:solidFill>
                <a:latin typeface="Arial" charset="0"/>
              </a:rPr>
              <a:pPr/>
              <a:t>‹#›</a:t>
            </a:fld>
            <a:endParaRPr lang="en-US" dirty="0">
              <a:solidFill>
                <a:prstClr val="black"/>
              </a:solidFill>
            </a:endParaRPr>
          </a:p>
        </p:txBody>
      </p:sp>
    </p:spTree>
    <p:extLst>
      <p:ext uri="{BB962C8B-B14F-4D97-AF65-F5344CB8AC3E}">
        <p14:creationId xmlns:p14="http://schemas.microsoft.com/office/powerpoint/2010/main" val="287360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fade">
                                      <p:cBhvr>
                                        <p:cTn id="16"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4" name="TextBox 3"/>
          <p:cNvSpPr txBox="1"/>
          <p:nvPr userDrawn="1"/>
        </p:nvSpPr>
        <p:spPr>
          <a:xfrm>
            <a:off x="838200" y="6490156"/>
            <a:ext cx="7848600" cy="215444"/>
          </a:xfrm>
          <a:prstGeom prst="rect">
            <a:avLst/>
          </a:prstGeom>
          <a:noFill/>
        </p:spPr>
        <p:txBody>
          <a:bodyPr wrap="square" rtlCol="0">
            <a:spAutoFit/>
          </a:bodyPr>
          <a:lstStyle/>
          <a:p>
            <a:pPr algn="ctr"/>
            <a:r>
              <a:rPr lang="en-US" sz="800" dirty="0" smtClean="0">
                <a:solidFill>
                  <a:prstClr val="white"/>
                </a:solidFill>
              </a:rPr>
              <a:t>VPP: The </a:t>
            </a:r>
            <a:r>
              <a:rPr lang="en-US" sz="800" i="1" dirty="0" smtClean="0">
                <a:solidFill>
                  <a:prstClr val="white"/>
                </a:solidFill>
              </a:rPr>
              <a:t>Standard of Excellence </a:t>
            </a:r>
            <a:r>
              <a:rPr lang="en-US" sz="800" dirty="0" smtClean="0">
                <a:solidFill>
                  <a:prstClr val="white"/>
                </a:solidFill>
              </a:rPr>
              <a:t>in Workplace Safety and Health</a:t>
            </a:r>
            <a:endParaRPr lang="en-US" sz="800" dirty="0">
              <a:solidFill>
                <a:prstClr val="white"/>
              </a:solidFill>
            </a:endParaRPr>
          </a:p>
        </p:txBody>
      </p:sp>
      <p:sp>
        <p:nvSpPr>
          <p:cNvPr id="6" name="Title 1"/>
          <p:cNvSpPr>
            <a:spLocks noGrp="1"/>
          </p:cNvSpPr>
          <p:nvPr userDrawn="1">
            <p:ph type="title"/>
          </p:nvPr>
        </p:nvSpPr>
        <p:spPr>
          <a:xfrm>
            <a:off x="609600" y="533400"/>
            <a:ext cx="7924800" cy="639763"/>
          </a:xfrm>
        </p:spPr>
        <p:txBody>
          <a:bodyPr/>
          <a:lstStyle/>
          <a:p>
            <a:r>
              <a:rPr lang="en-US" dirty="0" smtClean="0"/>
              <a:t>Click to edit Master title style</a:t>
            </a:r>
            <a:endParaRPr lang="en-US" dirty="0"/>
          </a:p>
        </p:txBody>
      </p:sp>
      <p:sp>
        <p:nvSpPr>
          <p:cNvPr id="9" name="Content Placeholder 2"/>
          <p:cNvSpPr>
            <a:spLocks noGrp="1"/>
          </p:cNvSpPr>
          <p:nvPr>
            <p:ph idx="10"/>
          </p:nvPr>
        </p:nvSpPr>
        <p:spPr>
          <a:xfrm>
            <a:off x="609600" y="1676400"/>
            <a:ext cx="7924800" cy="4465637"/>
          </a:xfrm>
        </p:spPr>
        <p:txBody>
          <a:bodyPr/>
          <a:lstStyle>
            <a:lvl1pPr>
              <a:buClr>
                <a:srgbClr val="093678"/>
              </a:buClr>
              <a:defRPr/>
            </a:lvl1pPr>
            <a:lvl2pPr>
              <a:buClr>
                <a:schemeClr val="tx1"/>
              </a:buClr>
              <a:buSzPct val="80000"/>
              <a:buFont typeface="Arial" pitchFamily="34" charset="0"/>
              <a:buChar char="−"/>
              <a:defRPr/>
            </a:lvl2pPr>
            <a:lvl3pPr>
              <a:buClr>
                <a:srgbClr val="093678"/>
              </a:buClr>
              <a:buSzPct val="70000"/>
              <a:buFont typeface="Wingdings" pitchFamily="2" charset="2"/>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pic>
        <p:nvPicPr>
          <p:cNvPr id="7" name="Picture 6" descr="Com Footer2.png"/>
          <p:cNvPicPr>
            <a:picLocks noChangeAspect="1"/>
          </p:cNvPicPr>
          <p:nvPr userDrawn="1"/>
        </p:nvPicPr>
        <p:blipFill>
          <a:blip r:embed="rId2"/>
          <a:stretch>
            <a:fillRect/>
          </a:stretch>
        </p:blipFill>
        <p:spPr>
          <a:xfrm>
            <a:off x="0" y="6457406"/>
            <a:ext cx="9144000" cy="400594"/>
          </a:xfrm>
          <a:prstGeom prst="rect">
            <a:avLst/>
          </a:prstGeom>
        </p:spPr>
      </p:pic>
      <p:sp>
        <p:nvSpPr>
          <p:cNvPr id="8" name="Rectangle 7"/>
          <p:cNvSpPr/>
          <p:nvPr userDrawn="1"/>
        </p:nvSpPr>
        <p:spPr>
          <a:xfrm>
            <a:off x="8677206" y="6488668"/>
            <a:ext cx="466794" cy="369332"/>
          </a:xfrm>
          <a:prstGeom prst="rect">
            <a:avLst/>
          </a:prstGeom>
        </p:spPr>
        <p:txBody>
          <a:bodyPr wrap="none">
            <a:spAutoFit/>
          </a:bodyPr>
          <a:lstStyle/>
          <a:p>
            <a:fld id="{EBD48FB9-46F3-4BB8-A7D7-CA29F08B1ABF}" type="slidenum">
              <a:rPr lang="en-US" smtClean="0">
                <a:solidFill>
                  <a:prstClr val="white"/>
                </a:solidFill>
                <a:latin typeface="Arial" charset="0"/>
              </a:rPr>
              <a:pPr/>
              <a:t>‹#›</a:t>
            </a:fld>
            <a:endParaRPr lang="en-US" dirty="0">
              <a:solidFill>
                <a:prstClr val="black"/>
              </a:solidFill>
            </a:endParaRPr>
          </a:p>
        </p:txBody>
      </p:sp>
    </p:spTree>
    <p:extLst>
      <p:ext uri="{BB962C8B-B14F-4D97-AF65-F5344CB8AC3E}">
        <p14:creationId xmlns:p14="http://schemas.microsoft.com/office/powerpoint/2010/main" val="274490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fade">
                                      <p:cBhvr>
                                        <p:cTn id="16"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stretch>
            <a:fillRect/>
          </a:stretch>
        </p:blipFill>
        <p:spPr>
          <a:xfrm>
            <a:off x="0" y="5682824"/>
            <a:ext cx="9144000" cy="1184735"/>
          </a:xfrm>
          <a:prstGeom prst="rect">
            <a:avLst/>
          </a:prstGeom>
        </p:spPr>
      </p:pic>
      <p:sp>
        <p:nvSpPr>
          <p:cNvPr id="6" name="Content Placeholder 2"/>
          <p:cNvSpPr>
            <a:spLocks noGrp="1"/>
          </p:cNvSpPr>
          <p:nvPr>
            <p:ph sz="half" idx="1"/>
          </p:nvPr>
        </p:nvSpPr>
        <p:spPr>
          <a:xfrm>
            <a:off x="457200" y="1019520"/>
            <a:ext cx="8277496" cy="4329043"/>
          </a:xfrm>
          <a:prstGeom prst="rect">
            <a:avLst/>
          </a:prstGeom>
        </p:spPr>
        <p:txBody>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1"/>
          <p:cNvSpPr>
            <a:spLocks noGrp="1"/>
          </p:cNvSpPr>
          <p:nvPr>
            <p:ph type="title" hasCustomPrompt="1"/>
          </p:nvPr>
        </p:nvSpPr>
        <p:spPr>
          <a:xfrm>
            <a:off x="457200" y="153678"/>
            <a:ext cx="7188899" cy="865842"/>
          </a:xfrm>
          <a:prstGeom prst="rect">
            <a:avLst/>
          </a:prstGeom>
        </p:spPr>
        <p:txBody>
          <a:bodyPr/>
          <a:lstStyle>
            <a:lvl1pPr algn="l">
              <a:defRPr sz="2400" b="1" i="0">
                <a:solidFill>
                  <a:srgbClr val="2B5B95"/>
                </a:solidFill>
                <a:latin typeface="Arial"/>
                <a:cs typeface="Arial"/>
              </a:defRPr>
            </a:lvl1pPr>
          </a:lstStyle>
          <a:p>
            <a:r>
              <a:rPr lang="en-US" dirty="0" smtClean="0"/>
              <a:t>Click to Enter Slide Title if Applicable</a:t>
            </a:r>
            <a:endParaRPr lang="en-US" dirty="0"/>
          </a:p>
        </p:txBody>
      </p:sp>
      <p:sp>
        <p:nvSpPr>
          <p:cNvPr id="11" name="Slide Number Placeholder 6"/>
          <p:cNvSpPr>
            <a:spLocks noGrp="1"/>
          </p:cNvSpPr>
          <p:nvPr>
            <p:ph type="sldNum" sz="quarter" idx="12"/>
          </p:nvPr>
        </p:nvSpPr>
        <p:spPr>
          <a:xfrm>
            <a:off x="8068741" y="5853292"/>
            <a:ext cx="665955" cy="210050"/>
          </a:xfrm>
          <a:prstGeom prst="rect">
            <a:avLst/>
          </a:prstGeom>
        </p:spPr>
        <p:txBody>
          <a:bodyPr/>
          <a:lstStyle>
            <a:lvl1pPr>
              <a:defRPr sz="1000">
                <a:solidFill>
                  <a:schemeClr val="bg1"/>
                </a:solidFill>
                <a:latin typeface="Arial Narrow"/>
                <a:cs typeface="Arial Narrow"/>
              </a:defRPr>
            </a:lvl1pPr>
          </a:lstStyle>
          <a:p>
            <a:r>
              <a:rPr lang="en-US" dirty="0" smtClean="0">
                <a:solidFill>
                  <a:prstClr val="white"/>
                </a:solidFill>
              </a:rPr>
              <a:t>Slide </a:t>
            </a:r>
            <a:fld id="{82C0386A-D06E-6B4D-9AD1-D0ABD095AA0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15519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6" Type="http://schemas.openxmlformats.org/officeDocument/2006/relationships/theme" Target="../theme/theme10.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3" Type="http://schemas.openxmlformats.org/officeDocument/2006/relationships/slideLayout" Target="../slideLayouts/slideLayout102.xml"/><Relationship Id="rId21" Type="http://schemas.openxmlformats.org/officeDocument/2006/relationships/image" Target="../media/image14.png"/><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theme" Target="../theme/theme1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3" Type="http://schemas.openxmlformats.org/officeDocument/2006/relationships/slideLayout" Target="../slideLayouts/slideLayout121.xml"/><Relationship Id="rId21" Type="http://schemas.openxmlformats.org/officeDocument/2006/relationships/image" Target="../media/image14.png"/><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theme" Target="../theme/theme12.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3" Type="http://schemas.openxmlformats.org/officeDocument/2006/relationships/slideLayout" Target="../slideLayouts/slideLayout140.xml"/><Relationship Id="rId21" Type="http://schemas.openxmlformats.org/officeDocument/2006/relationships/image" Target="../media/image19.png"/><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theme" Target="../theme/theme13.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18" Type="http://schemas.openxmlformats.org/officeDocument/2006/relationships/slideLayout" Target="../slideLayouts/slideLayout174.xml"/><Relationship Id="rId3" Type="http://schemas.openxmlformats.org/officeDocument/2006/relationships/slideLayout" Target="../slideLayouts/slideLayout159.xml"/><Relationship Id="rId21" Type="http://schemas.openxmlformats.org/officeDocument/2006/relationships/image" Target="../media/image14.png"/><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slideLayout" Target="../slideLayouts/slideLayout173.xml"/><Relationship Id="rId2" Type="http://schemas.openxmlformats.org/officeDocument/2006/relationships/slideLayout" Target="../slideLayouts/slideLayout158.xml"/><Relationship Id="rId16" Type="http://schemas.openxmlformats.org/officeDocument/2006/relationships/slideLayout" Target="../slideLayouts/slideLayout172.xml"/><Relationship Id="rId20" Type="http://schemas.openxmlformats.org/officeDocument/2006/relationships/theme" Target="../theme/theme14.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5" Type="http://schemas.openxmlformats.org/officeDocument/2006/relationships/slideLayout" Target="../slideLayouts/slideLayout171.xml"/><Relationship Id="rId10" Type="http://schemas.openxmlformats.org/officeDocument/2006/relationships/slideLayout" Target="../slideLayouts/slideLayout166.xml"/><Relationship Id="rId19" Type="http://schemas.openxmlformats.org/officeDocument/2006/relationships/slideLayout" Target="../slideLayouts/slideLayout175.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18" Type="http://schemas.openxmlformats.org/officeDocument/2006/relationships/slideLayout" Target="../slideLayouts/slideLayout193.xml"/><Relationship Id="rId3" Type="http://schemas.openxmlformats.org/officeDocument/2006/relationships/slideLayout" Target="../slideLayouts/slideLayout178.xml"/><Relationship Id="rId21" Type="http://schemas.openxmlformats.org/officeDocument/2006/relationships/image" Target="../media/image14.png"/><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20" Type="http://schemas.openxmlformats.org/officeDocument/2006/relationships/theme" Target="../theme/theme15.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10" Type="http://schemas.openxmlformats.org/officeDocument/2006/relationships/slideLayout" Target="../slideLayouts/slideLayout185.xml"/><Relationship Id="rId19" Type="http://schemas.openxmlformats.org/officeDocument/2006/relationships/slideLayout" Target="../slideLayouts/slideLayout194.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4.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heme" Target="../theme/theme5.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5" Type="http://schemas.openxmlformats.org/officeDocument/2006/relationships/hyperlink" Target="mailto:mrtwaiver@health.state.ny.us" TargetMode="External"/><Relationship Id="rId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7.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7.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9.pn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8.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image" Target="../media/image10.jpeg"/><Relationship Id="rId5" Type="http://schemas.openxmlformats.org/officeDocument/2006/relationships/slideLayout" Target="../slideLayouts/slideLayout80.xml"/><Relationship Id="rId10" Type="http://schemas.openxmlformats.org/officeDocument/2006/relationships/theme" Target="../theme/theme9.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12"/>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55448" y="6259373"/>
            <a:ext cx="8833104" cy="438587"/>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8376516" y="6322720"/>
            <a:ext cx="457200" cy="441325"/>
          </a:xfrm>
          <a:prstGeom prst="rect">
            <a:avLst/>
          </a:prstGeom>
        </p:spPr>
        <p:txBody>
          <a:bodyPr vert="horz" lIns="45720" rIns="45720" anchor="ctr">
            <a:normAutofit/>
          </a:bodyPr>
          <a:lstStyle>
            <a:lvl1pPr algn="ctr" eaLnBrk="1" latinLnBrk="0" hangingPunct="1">
              <a:defRPr kumimoji="0" sz="1400">
                <a:solidFill>
                  <a:schemeClr val="bg1"/>
                </a:solidFill>
              </a:defRPr>
            </a:lvl1pPr>
          </a:lstStyle>
          <a:p>
            <a:fld id="{151E29E6-52D5-D84F-9BEC-984295002582}" type="slidenum">
              <a:rPr lang="en-US" smtClean="0"/>
              <a:pPr/>
              <a:t>‹#›</a:t>
            </a:fld>
            <a:endParaRPr lang="en-US" dirty="0"/>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pic>
        <p:nvPicPr>
          <p:cNvPr id="21" name="Picture 20" descr="nashp-logo copy.jpg"/>
          <p:cNvPicPr>
            <a:picLocks noChangeAspect="1"/>
          </p:cNvPicPr>
          <p:nvPr userDrawn="1"/>
        </p:nvPicPr>
        <p:blipFill rotWithShape="1">
          <a:blip r:embed="rId11">
            <a:extLst>
              <a:ext uri="{28A0092B-C50C-407E-A947-70E740481C1C}">
                <a14:useLocalDpi xmlns:a14="http://schemas.microsoft.com/office/drawing/2010/main" val="0"/>
              </a:ext>
            </a:extLst>
          </a:blip>
          <a:srcRect l="9220" t="25298" r="11824" b="41368"/>
          <a:stretch/>
        </p:blipFill>
        <p:spPr>
          <a:xfrm>
            <a:off x="158502" y="6310961"/>
            <a:ext cx="903407" cy="367211"/>
          </a:xfrm>
          <a:prstGeom prst="rect">
            <a:avLst/>
          </a:prstGeom>
        </p:spPr>
      </p:pic>
    </p:spTree>
  </p:cSld>
  <p:clrMap bg1="lt1" tx1="dk1" bg2="lt2" tx2="dk2" accent1="accent1" accent2="accent2" accent3="accent3" accent4="accent4" accent5="accent5" accent6="accent6" hlink="hlink" folHlink="folHlink"/>
  <p:sldLayoutIdLst>
    <p:sldLayoutId id="2147483685"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hf hdr="0" ft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Tx/>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tx1"/>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Tx/>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tx1"/>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Tx/>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59104F-F539-5C4F-9594-A7D8B0D3A3EE}" type="datetimeFigureOut">
              <a:rPr lang="en-US" smtClean="0">
                <a:solidFill>
                  <a:prstClr val="black">
                    <a:tint val="75000"/>
                  </a:prstClr>
                </a:solidFill>
              </a:rPr>
              <a:pPr/>
              <a:t>3/30/2017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C04E11-135B-A148-B7E4-8271A3BC0AD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7029597"/>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sp>
        <p:nvSpPr>
          <p:cNvPr id="3075" name="AutoShape 3" descr="&quot;&quot;"/>
          <p:cNvSpPr>
            <a:spLocks/>
          </p:cNvSpPr>
          <p:nvPr/>
        </p:nvSpPr>
        <p:spPr bwMode="auto">
          <a:xfrm>
            <a:off x="0" y="6107906"/>
            <a:ext cx="9161859" cy="76509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tx2">
              <a:lumMod val="50000"/>
            </a:schemeClr>
          </a:solidFill>
          <a:ln w="12700" cap="flat" cmpd="sng">
            <a:noFill/>
            <a:prstDash val="solid"/>
            <a:miter lim="0"/>
            <a:headEnd/>
            <a:tailEnd/>
          </a:ln>
          <a:effectLst/>
        </p:spPr>
        <p:txBody>
          <a:bodyPr lIns="35719" tIns="35719" rIns="35719" bIns="35719" anchor="ctr">
            <a:prstTxWarp prst="textNoShape">
              <a:avLst/>
            </a:prstTxWarp>
          </a:bodyPr>
          <a:lstStyle/>
          <a:p>
            <a:pPr defTabSz="410751" fontAlgn="base" hangingPunct="0">
              <a:spcBef>
                <a:spcPct val="0"/>
              </a:spcBef>
              <a:spcAft>
                <a:spcPct val="0"/>
              </a:spcAft>
              <a:defRPr/>
            </a:pPr>
            <a:endParaRPr lang="en-US" sz="1547">
              <a:solidFill>
                <a:srgbClr val="53C1DD"/>
              </a:solidFill>
              <a:sym typeface="Trebuchet MS" pitchFamily="-100" charset="0"/>
            </a:endParaRPr>
          </a:p>
        </p:txBody>
      </p:sp>
      <p:pic>
        <p:nvPicPr>
          <p:cNvPr id="4" name="Picture 3" descr="Colorado Department of Health Care Policy and Financing seal"/>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22158" y="6168985"/>
            <a:ext cx="3471867" cy="642938"/>
          </a:xfrm>
          <a:prstGeom prst="rect">
            <a:avLst/>
          </a:prstGeom>
        </p:spPr>
      </p:pic>
      <p:sp>
        <p:nvSpPr>
          <p:cNvPr id="2" name="Title Placeholder 1"/>
          <p:cNvSpPr>
            <a:spLocks noGrp="1"/>
          </p:cNvSpPr>
          <p:nvPr>
            <p:ph type="title"/>
          </p:nvPr>
        </p:nvSpPr>
        <p:spPr>
          <a:xfrm>
            <a:off x="628428" y="365001"/>
            <a:ext cx="7887146" cy="1326059"/>
          </a:xfrm>
          <a:prstGeom prst="rect">
            <a:avLst/>
          </a:prstGeom>
          <a:noFill/>
          <a:ln w="3175">
            <a:noFill/>
            <a:miter lim="0"/>
            <a:headEnd/>
            <a:tailEnd/>
          </a:ln>
        </p:spPr>
        <p:txBody>
          <a:bodyPr vert="horz" wrap="square" lIns="0" tIns="0" rIns="0" bIns="0" numCol="1" rtlCol="0" anchor="ctr" anchorCtr="0" compatLnSpc="1">
            <a:prstTxWarp prst="textNoShape">
              <a:avLst/>
            </a:prstTxWarp>
            <a:normAutofit/>
          </a:bodyPr>
          <a:lstStyle/>
          <a:p>
            <a:pPr lvl="0" algn="ctr"/>
            <a:r>
              <a:rPr lang="en-US" dirty="0"/>
              <a:t>Click to edit Master title style</a:t>
            </a:r>
          </a:p>
        </p:txBody>
      </p:sp>
      <p:sp>
        <p:nvSpPr>
          <p:cNvPr id="6" name="Date Placeholder 5"/>
          <p:cNvSpPr>
            <a:spLocks noGrp="1"/>
          </p:cNvSpPr>
          <p:nvPr>
            <p:ph type="dt" sz="half" idx="2"/>
          </p:nvPr>
        </p:nvSpPr>
        <p:spPr>
          <a:xfrm>
            <a:off x="6458397" y="5593556"/>
            <a:ext cx="2057176" cy="365001"/>
          </a:xfrm>
          <a:prstGeom prst="rect">
            <a:avLst/>
          </a:prstGeom>
        </p:spPr>
        <p:txBody>
          <a:bodyPr vert="horz" lIns="91440" tIns="45720" rIns="91440" bIns="45720" rtlCol="0" anchor="ctr"/>
          <a:lstStyle>
            <a:lvl1pPr>
              <a:defRPr lang="en-US" sz="1406" smtClean="0">
                <a:solidFill>
                  <a:schemeClr val="tx1"/>
                </a:solidFill>
              </a:defRPr>
            </a:lvl1pPr>
          </a:lstStyle>
          <a:p>
            <a:pPr algn="r" defTabSz="410751" fontAlgn="base" hangingPunct="0">
              <a:spcBef>
                <a:spcPct val="0"/>
              </a:spcBef>
              <a:spcAft>
                <a:spcPct val="0"/>
              </a:spcAft>
            </a:pPr>
            <a:fld id="{6BE44AC7-F8D2-424F-87F5-830599BF5CDD}" type="datetime7">
              <a:rPr lang="en-US" smtClean="0">
                <a:solidFill>
                  <a:srgbClr val="4F5858"/>
                </a:solidFill>
                <a:sym typeface="Trebuchet MS" pitchFamily="-100" charset="0"/>
              </a:rPr>
              <a:pPr algn="r" defTabSz="410751" fontAlgn="base" hangingPunct="0">
                <a:spcBef>
                  <a:spcPct val="0"/>
                </a:spcBef>
                <a:spcAft>
                  <a:spcPct val="0"/>
                </a:spcAft>
              </a:pPr>
              <a:t>Mar-17</a:t>
            </a:fld>
            <a:endParaRPr lang="en-US">
              <a:solidFill>
                <a:srgbClr val="4F5858"/>
              </a:solidFill>
              <a:sym typeface="Trebuchet MS" pitchFamily="-100" charset="0"/>
            </a:endParaRPr>
          </a:p>
        </p:txBody>
      </p:sp>
      <p:sp>
        <p:nvSpPr>
          <p:cNvPr id="3" name="Slide Number Placeholder 2"/>
          <p:cNvSpPr>
            <a:spLocks noGrp="1"/>
          </p:cNvSpPr>
          <p:nvPr>
            <p:ph type="sldNum" sz="quarter" idx="4"/>
          </p:nvPr>
        </p:nvSpPr>
        <p:spPr>
          <a:xfrm>
            <a:off x="6458397" y="6356821"/>
            <a:ext cx="2057177" cy="365001"/>
          </a:xfrm>
          <a:prstGeom prst="rect">
            <a:avLst/>
          </a:prstGeom>
        </p:spPr>
        <p:txBody>
          <a:bodyPr vert="horz" lIns="91440" tIns="45720" rIns="91440" bIns="45720" rtlCol="0" anchor="ctr"/>
          <a:lstStyle>
            <a:lvl1pPr algn="r">
              <a:defRPr sz="1266" b="1">
                <a:solidFill>
                  <a:schemeClr val="bg1"/>
                </a:solidFill>
              </a:defRPr>
            </a:lvl1pPr>
          </a:lstStyle>
          <a:p>
            <a:pPr defTabSz="410751" fontAlgn="base" hangingPunct="0">
              <a:spcBef>
                <a:spcPct val="0"/>
              </a:spcBef>
              <a:spcAft>
                <a:spcPct val="0"/>
              </a:spcAft>
            </a:pPr>
            <a:fld id="{7CD4B2A3-DF06-4EAB-85AB-0641A4D150A0}" type="slidenum">
              <a:rPr lang="en-US" smtClean="0">
                <a:solidFill>
                  <a:srgbClr val="FFFFFF"/>
                </a:solidFill>
                <a:sym typeface="Trebuchet MS" pitchFamily="-100" charset="0"/>
              </a:rPr>
              <a:pPr defTabSz="410751" fontAlgn="base" hangingPunct="0">
                <a:spcBef>
                  <a:spcPct val="0"/>
                </a:spcBef>
                <a:spcAft>
                  <a:spcPct val="0"/>
                </a:spcAft>
              </a:pPr>
              <a:t>‹#›</a:t>
            </a:fld>
            <a:endParaRPr lang="en-US">
              <a:solidFill>
                <a:srgbClr val="FFFFFF"/>
              </a:solidFill>
              <a:sym typeface="Trebuchet MS" pitchFamily="-100" charset="0"/>
            </a:endParaRPr>
          </a:p>
        </p:txBody>
      </p:sp>
    </p:spTree>
    <p:extLst>
      <p:ext uri="{BB962C8B-B14F-4D97-AF65-F5344CB8AC3E}">
        <p14:creationId xmlns:p14="http://schemas.microsoft.com/office/powerpoint/2010/main" val="238201318"/>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 id="2147483837" r:id="rId18"/>
    <p:sldLayoutId id="2147483838" r:id="rId19"/>
  </p:sldLayoutIdLst>
  <p:hf hdr="0" ftr="0"/>
  <p:txStyles>
    <p:titleStyle>
      <a:lvl1pPr algn="l" defTabSz="410751" rtl="0" eaLnBrk="0" fontAlgn="base" hangingPunct="0">
        <a:spcBef>
          <a:spcPct val="0"/>
        </a:spcBef>
        <a:spcAft>
          <a:spcPct val="0"/>
        </a:spcAft>
        <a:defRPr lang="en-US" sz="4640" b="1" i="1" smtClean="0">
          <a:solidFill>
            <a:schemeClr val="tx1"/>
          </a:solidFill>
          <a:latin typeface="+mj-lt"/>
          <a:ea typeface="+mj-ea"/>
          <a:cs typeface="+mj-cs"/>
          <a:sym typeface="Trebuchet MS" pitchFamily="-100" charset="0"/>
        </a:defRPr>
      </a:lvl1pPr>
      <a:lvl2pPr algn="ctr" defTabSz="410751" rtl="0" eaLnBrk="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410751" rtl="0" eaLnBrk="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410751" rtl="0" eaLnBrk="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410751" rtl="0" eaLnBrk="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5pPr>
      <a:lvl6pPr marL="321457" algn="ctr" defTabSz="410751" rtl="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6pPr>
      <a:lvl7pPr marL="642915" algn="ctr" defTabSz="410751" rtl="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7pPr>
      <a:lvl8pPr marL="964372" algn="ctr" defTabSz="410751" rtl="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285829" algn="ctr" defTabSz="410751" rtl="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241093" indent="-241093"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1pPr>
      <a:lvl2pPr marL="160729" indent="160729"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2pPr>
      <a:lvl3pPr marL="321457" indent="321457"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3pPr>
      <a:lvl4pPr marL="482186" indent="482186"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4pPr>
      <a:lvl5pPr marL="642915" indent="642915"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5pPr>
      <a:lvl6pPr marL="964372" algn="l" defTabSz="410751" rtl="0" fontAlgn="base" hangingPunct="0">
        <a:spcBef>
          <a:spcPts val="2953"/>
        </a:spcBef>
        <a:spcAft>
          <a:spcPct val="0"/>
        </a:spcAft>
        <a:defRPr sz="2109">
          <a:solidFill>
            <a:srgbClr val="5C6670"/>
          </a:solidFill>
          <a:latin typeface="+mn-lt"/>
          <a:ea typeface="+mn-ea"/>
          <a:cs typeface="+mn-cs"/>
          <a:sym typeface="Trebuchet MS" pitchFamily="-100" charset="0"/>
        </a:defRPr>
      </a:lvl6pPr>
      <a:lvl7pPr marL="1285829" algn="l" defTabSz="410751" rtl="0" fontAlgn="base" hangingPunct="0">
        <a:spcBef>
          <a:spcPts val="2953"/>
        </a:spcBef>
        <a:spcAft>
          <a:spcPct val="0"/>
        </a:spcAft>
        <a:defRPr sz="2109">
          <a:solidFill>
            <a:srgbClr val="5C6670"/>
          </a:solidFill>
          <a:latin typeface="+mn-lt"/>
          <a:ea typeface="+mn-ea"/>
          <a:cs typeface="+mn-cs"/>
          <a:sym typeface="Trebuchet MS" pitchFamily="-100" charset="0"/>
        </a:defRPr>
      </a:lvl7pPr>
      <a:lvl8pPr marL="1607287" algn="l" defTabSz="410751" rtl="0" fontAlgn="base" hangingPunct="0">
        <a:spcBef>
          <a:spcPts val="2953"/>
        </a:spcBef>
        <a:spcAft>
          <a:spcPct val="0"/>
        </a:spcAft>
        <a:defRPr sz="2109">
          <a:solidFill>
            <a:srgbClr val="5C6670"/>
          </a:solidFill>
          <a:latin typeface="+mn-lt"/>
          <a:ea typeface="+mn-ea"/>
          <a:cs typeface="+mn-cs"/>
          <a:sym typeface="Trebuchet MS" pitchFamily="-100" charset="0"/>
        </a:defRPr>
      </a:lvl8pPr>
      <a:lvl9pPr marL="1928744" algn="l" defTabSz="410751" rtl="0" fontAlgn="base" hangingPunct="0">
        <a:spcBef>
          <a:spcPts val="2953"/>
        </a:spcBef>
        <a:spcAft>
          <a:spcPct val="0"/>
        </a:spcAft>
        <a:defRPr sz="2109">
          <a:solidFill>
            <a:srgbClr val="5C6670"/>
          </a:solidFill>
          <a:latin typeface="+mn-lt"/>
          <a:ea typeface="+mn-ea"/>
          <a:cs typeface="+mn-cs"/>
          <a:sym typeface="Trebuchet MS" pitchFamily="-100" charset="0"/>
        </a:defRPr>
      </a:lvl9pPr>
    </p:bodyStyle>
    <p:otherStyle>
      <a:defPPr>
        <a:defRPr lang="en-US"/>
      </a:defPPr>
      <a:lvl1pPr marL="0" algn="l" defTabSz="321457" rtl="0" eaLnBrk="1" latinLnBrk="0" hangingPunct="1">
        <a:defRPr sz="1266" kern="1200">
          <a:solidFill>
            <a:schemeClr val="tx1"/>
          </a:solidFill>
          <a:latin typeface="+mn-lt"/>
          <a:ea typeface="+mn-ea"/>
          <a:cs typeface="+mn-cs"/>
        </a:defRPr>
      </a:lvl1pPr>
      <a:lvl2pPr marL="321457" algn="l" defTabSz="321457" rtl="0" eaLnBrk="1" latinLnBrk="0" hangingPunct="1">
        <a:defRPr sz="1266" kern="1200">
          <a:solidFill>
            <a:schemeClr val="tx1"/>
          </a:solidFill>
          <a:latin typeface="+mn-lt"/>
          <a:ea typeface="+mn-ea"/>
          <a:cs typeface="+mn-cs"/>
        </a:defRPr>
      </a:lvl2pPr>
      <a:lvl3pPr marL="642915" algn="l" defTabSz="321457" rtl="0" eaLnBrk="1" latinLnBrk="0" hangingPunct="1">
        <a:defRPr sz="1266" kern="1200">
          <a:solidFill>
            <a:schemeClr val="tx1"/>
          </a:solidFill>
          <a:latin typeface="+mn-lt"/>
          <a:ea typeface="+mn-ea"/>
          <a:cs typeface="+mn-cs"/>
        </a:defRPr>
      </a:lvl3pPr>
      <a:lvl4pPr marL="964372" algn="l" defTabSz="321457" rtl="0" eaLnBrk="1" latinLnBrk="0" hangingPunct="1">
        <a:defRPr sz="1266" kern="1200">
          <a:solidFill>
            <a:schemeClr val="tx1"/>
          </a:solidFill>
          <a:latin typeface="+mn-lt"/>
          <a:ea typeface="+mn-ea"/>
          <a:cs typeface="+mn-cs"/>
        </a:defRPr>
      </a:lvl4pPr>
      <a:lvl5pPr marL="1285829" algn="l" defTabSz="321457" rtl="0" eaLnBrk="1" latinLnBrk="0" hangingPunct="1">
        <a:defRPr sz="1266" kern="1200">
          <a:solidFill>
            <a:schemeClr val="tx1"/>
          </a:solidFill>
          <a:latin typeface="+mn-lt"/>
          <a:ea typeface="+mn-ea"/>
          <a:cs typeface="+mn-cs"/>
        </a:defRPr>
      </a:lvl5pPr>
      <a:lvl6pPr marL="1607287" algn="l" defTabSz="321457" rtl="0" eaLnBrk="1" latinLnBrk="0" hangingPunct="1">
        <a:defRPr sz="1266" kern="1200">
          <a:solidFill>
            <a:schemeClr val="tx1"/>
          </a:solidFill>
          <a:latin typeface="+mn-lt"/>
          <a:ea typeface="+mn-ea"/>
          <a:cs typeface="+mn-cs"/>
        </a:defRPr>
      </a:lvl6pPr>
      <a:lvl7pPr marL="1928744" algn="l" defTabSz="321457" rtl="0" eaLnBrk="1" latinLnBrk="0" hangingPunct="1">
        <a:defRPr sz="1266" kern="1200">
          <a:solidFill>
            <a:schemeClr val="tx1"/>
          </a:solidFill>
          <a:latin typeface="+mn-lt"/>
          <a:ea typeface="+mn-ea"/>
          <a:cs typeface="+mn-cs"/>
        </a:defRPr>
      </a:lvl7pPr>
      <a:lvl8pPr marL="2250201" algn="l" defTabSz="321457" rtl="0" eaLnBrk="1" latinLnBrk="0" hangingPunct="1">
        <a:defRPr sz="1266" kern="1200">
          <a:solidFill>
            <a:schemeClr val="tx1"/>
          </a:solidFill>
          <a:latin typeface="+mn-lt"/>
          <a:ea typeface="+mn-ea"/>
          <a:cs typeface="+mn-cs"/>
        </a:defRPr>
      </a:lvl8pPr>
      <a:lvl9pPr marL="2571659" algn="l" defTabSz="321457" rtl="0" eaLnBrk="1" latinLnBrk="0" hangingPunct="1">
        <a:defRPr sz="1266"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sp>
        <p:nvSpPr>
          <p:cNvPr id="3075" name="AutoShape 3" descr="&quot;&quot;"/>
          <p:cNvSpPr>
            <a:spLocks/>
          </p:cNvSpPr>
          <p:nvPr/>
        </p:nvSpPr>
        <p:spPr bwMode="auto">
          <a:xfrm>
            <a:off x="0" y="6107906"/>
            <a:ext cx="9161859" cy="76509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tx2">
              <a:lumMod val="50000"/>
            </a:schemeClr>
          </a:solidFill>
          <a:ln w="12700" cap="flat" cmpd="sng">
            <a:noFill/>
            <a:prstDash val="solid"/>
            <a:miter lim="0"/>
            <a:headEnd/>
            <a:tailEnd/>
          </a:ln>
          <a:effectLst/>
        </p:spPr>
        <p:txBody>
          <a:bodyPr lIns="35719" tIns="35719" rIns="35719" bIns="35719" anchor="ctr">
            <a:prstTxWarp prst="textNoShape">
              <a:avLst/>
            </a:prstTxWarp>
          </a:bodyPr>
          <a:lstStyle/>
          <a:p>
            <a:pPr defTabSz="410751" fontAlgn="base" hangingPunct="0">
              <a:spcBef>
                <a:spcPct val="0"/>
              </a:spcBef>
              <a:spcAft>
                <a:spcPct val="0"/>
              </a:spcAft>
              <a:defRPr/>
            </a:pPr>
            <a:endParaRPr lang="en-US" sz="1547">
              <a:solidFill>
                <a:srgbClr val="53C1DD"/>
              </a:solidFill>
              <a:sym typeface="Trebuchet MS" pitchFamily="-100" charset="0"/>
            </a:endParaRPr>
          </a:p>
        </p:txBody>
      </p:sp>
      <p:pic>
        <p:nvPicPr>
          <p:cNvPr id="4" name="Picture 3" descr="Colorado Department of Health Care Policy and Financing seal"/>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22158" y="6168985"/>
            <a:ext cx="3471867" cy="642938"/>
          </a:xfrm>
          <a:prstGeom prst="rect">
            <a:avLst/>
          </a:prstGeom>
        </p:spPr>
      </p:pic>
      <p:sp>
        <p:nvSpPr>
          <p:cNvPr id="2" name="Title Placeholder 1"/>
          <p:cNvSpPr>
            <a:spLocks noGrp="1"/>
          </p:cNvSpPr>
          <p:nvPr>
            <p:ph type="title"/>
          </p:nvPr>
        </p:nvSpPr>
        <p:spPr>
          <a:xfrm>
            <a:off x="628428" y="365001"/>
            <a:ext cx="7887146" cy="1326059"/>
          </a:xfrm>
          <a:prstGeom prst="rect">
            <a:avLst/>
          </a:prstGeom>
          <a:noFill/>
          <a:ln w="3175">
            <a:noFill/>
            <a:miter lim="0"/>
            <a:headEnd/>
            <a:tailEnd/>
          </a:ln>
        </p:spPr>
        <p:txBody>
          <a:bodyPr vert="horz" wrap="square" lIns="0" tIns="0" rIns="0" bIns="0" numCol="1" rtlCol="0" anchor="ctr" anchorCtr="0" compatLnSpc="1">
            <a:prstTxWarp prst="textNoShape">
              <a:avLst/>
            </a:prstTxWarp>
            <a:normAutofit/>
          </a:bodyPr>
          <a:lstStyle/>
          <a:p>
            <a:pPr lvl="0" algn="ctr"/>
            <a:r>
              <a:rPr lang="en-US" dirty="0"/>
              <a:t>Click to edit Master title style</a:t>
            </a:r>
          </a:p>
        </p:txBody>
      </p:sp>
      <p:sp>
        <p:nvSpPr>
          <p:cNvPr id="6" name="Date Placeholder 5"/>
          <p:cNvSpPr>
            <a:spLocks noGrp="1"/>
          </p:cNvSpPr>
          <p:nvPr>
            <p:ph type="dt" sz="half" idx="2"/>
          </p:nvPr>
        </p:nvSpPr>
        <p:spPr>
          <a:xfrm>
            <a:off x="6458397" y="5593556"/>
            <a:ext cx="2057176" cy="365001"/>
          </a:xfrm>
          <a:prstGeom prst="rect">
            <a:avLst/>
          </a:prstGeom>
        </p:spPr>
        <p:txBody>
          <a:bodyPr vert="horz" lIns="91440" tIns="45720" rIns="91440" bIns="45720" rtlCol="0" anchor="ctr"/>
          <a:lstStyle>
            <a:lvl1pPr>
              <a:defRPr lang="en-US" sz="1406" smtClean="0">
                <a:solidFill>
                  <a:schemeClr val="tx1"/>
                </a:solidFill>
              </a:defRPr>
            </a:lvl1pPr>
          </a:lstStyle>
          <a:p>
            <a:pPr algn="r" defTabSz="410751" fontAlgn="base" hangingPunct="0">
              <a:spcBef>
                <a:spcPct val="0"/>
              </a:spcBef>
              <a:spcAft>
                <a:spcPct val="0"/>
              </a:spcAft>
            </a:pPr>
            <a:fld id="{6BE44AC7-F8D2-424F-87F5-830599BF5CDD}" type="datetime7">
              <a:rPr lang="en-US" smtClean="0">
                <a:solidFill>
                  <a:srgbClr val="4F5858"/>
                </a:solidFill>
                <a:sym typeface="Trebuchet MS" pitchFamily="-100" charset="0"/>
              </a:rPr>
              <a:pPr algn="r" defTabSz="410751" fontAlgn="base" hangingPunct="0">
                <a:spcBef>
                  <a:spcPct val="0"/>
                </a:spcBef>
                <a:spcAft>
                  <a:spcPct val="0"/>
                </a:spcAft>
              </a:pPr>
              <a:t>Mar-17</a:t>
            </a:fld>
            <a:endParaRPr lang="en-US">
              <a:solidFill>
                <a:srgbClr val="4F5858"/>
              </a:solidFill>
              <a:sym typeface="Trebuchet MS" pitchFamily="-100" charset="0"/>
            </a:endParaRPr>
          </a:p>
        </p:txBody>
      </p:sp>
      <p:sp>
        <p:nvSpPr>
          <p:cNvPr id="3" name="Slide Number Placeholder 2"/>
          <p:cNvSpPr>
            <a:spLocks noGrp="1"/>
          </p:cNvSpPr>
          <p:nvPr>
            <p:ph type="sldNum" sz="quarter" idx="4"/>
          </p:nvPr>
        </p:nvSpPr>
        <p:spPr>
          <a:xfrm>
            <a:off x="6458397" y="6356821"/>
            <a:ext cx="2057177" cy="365001"/>
          </a:xfrm>
          <a:prstGeom prst="rect">
            <a:avLst/>
          </a:prstGeom>
        </p:spPr>
        <p:txBody>
          <a:bodyPr vert="horz" lIns="91440" tIns="45720" rIns="91440" bIns="45720" rtlCol="0" anchor="ctr"/>
          <a:lstStyle>
            <a:lvl1pPr algn="r">
              <a:defRPr sz="1266" b="1">
                <a:solidFill>
                  <a:schemeClr val="bg1"/>
                </a:solidFill>
              </a:defRPr>
            </a:lvl1pPr>
          </a:lstStyle>
          <a:p>
            <a:pPr defTabSz="410751" fontAlgn="base" hangingPunct="0">
              <a:spcBef>
                <a:spcPct val="0"/>
              </a:spcBef>
              <a:spcAft>
                <a:spcPct val="0"/>
              </a:spcAft>
            </a:pPr>
            <a:fld id="{7CD4B2A3-DF06-4EAB-85AB-0641A4D150A0}" type="slidenum">
              <a:rPr lang="en-US" smtClean="0">
                <a:solidFill>
                  <a:srgbClr val="FFFFFF"/>
                </a:solidFill>
                <a:sym typeface="Trebuchet MS" pitchFamily="-100" charset="0"/>
              </a:rPr>
              <a:pPr defTabSz="410751" fontAlgn="base" hangingPunct="0">
                <a:spcBef>
                  <a:spcPct val="0"/>
                </a:spcBef>
                <a:spcAft>
                  <a:spcPct val="0"/>
                </a:spcAft>
              </a:pPr>
              <a:t>‹#›</a:t>
            </a:fld>
            <a:endParaRPr lang="en-US">
              <a:solidFill>
                <a:srgbClr val="FFFFFF"/>
              </a:solidFill>
              <a:sym typeface="Trebuchet MS" pitchFamily="-100" charset="0"/>
            </a:endParaRPr>
          </a:p>
        </p:txBody>
      </p:sp>
    </p:spTree>
    <p:extLst>
      <p:ext uri="{BB962C8B-B14F-4D97-AF65-F5344CB8AC3E}">
        <p14:creationId xmlns:p14="http://schemas.microsoft.com/office/powerpoint/2010/main" val="37099558"/>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 id="2147483857" r:id="rId18"/>
    <p:sldLayoutId id="2147483858" r:id="rId19"/>
  </p:sldLayoutIdLst>
  <p:hf hdr="0" ftr="0"/>
  <p:txStyles>
    <p:titleStyle>
      <a:lvl1pPr algn="l" defTabSz="410751" rtl="0" eaLnBrk="0" fontAlgn="base" hangingPunct="0">
        <a:spcBef>
          <a:spcPct val="0"/>
        </a:spcBef>
        <a:spcAft>
          <a:spcPct val="0"/>
        </a:spcAft>
        <a:defRPr lang="en-US" sz="4640" b="1" i="1" smtClean="0">
          <a:solidFill>
            <a:schemeClr val="tx1"/>
          </a:solidFill>
          <a:latin typeface="+mj-lt"/>
          <a:ea typeface="+mj-ea"/>
          <a:cs typeface="+mj-cs"/>
          <a:sym typeface="Trebuchet MS" pitchFamily="-100" charset="0"/>
        </a:defRPr>
      </a:lvl1pPr>
      <a:lvl2pPr algn="ctr" defTabSz="410751" rtl="0" eaLnBrk="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410751" rtl="0" eaLnBrk="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410751" rtl="0" eaLnBrk="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410751" rtl="0" eaLnBrk="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5pPr>
      <a:lvl6pPr marL="321457" algn="ctr" defTabSz="410751" rtl="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6pPr>
      <a:lvl7pPr marL="642915" algn="ctr" defTabSz="410751" rtl="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7pPr>
      <a:lvl8pPr marL="964372" algn="ctr" defTabSz="410751" rtl="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285829" algn="ctr" defTabSz="410751" rtl="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241093" indent="-241093"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1pPr>
      <a:lvl2pPr marL="160729" indent="160729"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2pPr>
      <a:lvl3pPr marL="321457" indent="321457"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3pPr>
      <a:lvl4pPr marL="482186" indent="482186"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4pPr>
      <a:lvl5pPr marL="642915" indent="642915"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5pPr>
      <a:lvl6pPr marL="964372" algn="l" defTabSz="410751" rtl="0" fontAlgn="base" hangingPunct="0">
        <a:spcBef>
          <a:spcPts val="2953"/>
        </a:spcBef>
        <a:spcAft>
          <a:spcPct val="0"/>
        </a:spcAft>
        <a:defRPr sz="2109">
          <a:solidFill>
            <a:srgbClr val="5C6670"/>
          </a:solidFill>
          <a:latin typeface="+mn-lt"/>
          <a:ea typeface="+mn-ea"/>
          <a:cs typeface="+mn-cs"/>
          <a:sym typeface="Trebuchet MS" pitchFamily="-100" charset="0"/>
        </a:defRPr>
      </a:lvl6pPr>
      <a:lvl7pPr marL="1285829" algn="l" defTabSz="410751" rtl="0" fontAlgn="base" hangingPunct="0">
        <a:spcBef>
          <a:spcPts val="2953"/>
        </a:spcBef>
        <a:spcAft>
          <a:spcPct val="0"/>
        </a:spcAft>
        <a:defRPr sz="2109">
          <a:solidFill>
            <a:srgbClr val="5C6670"/>
          </a:solidFill>
          <a:latin typeface="+mn-lt"/>
          <a:ea typeface="+mn-ea"/>
          <a:cs typeface="+mn-cs"/>
          <a:sym typeface="Trebuchet MS" pitchFamily="-100" charset="0"/>
        </a:defRPr>
      </a:lvl7pPr>
      <a:lvl8pPr marL="1607287" algn="l" defTabSz="410751" rtl="0" fontAlgn="base" hangingPunct="0">
        <a:spcBef>
          <a:spcPts val="2953"/>
        </a:spcBef>
        <a:spcAft>
          <a:spcPct val="0"/>
        </a:spcAft>
        <a:defRPr sz="2109">
          <a:solidFill>
            <a:srgbClr val="5C6670"/>
          </a:solidFill>
          <a:latin typeface="+mn-lt"/>
          <a:ea typeface="+mn-ea"/>
          <a:cs typeface="+mn-cs"/>
          <a:sym typeface="Trebuchet MS" pitchFamily="-100" charset="0"/>
        </a:defRPr>
      </a:lvl8pPr>
      <a:lvl9pPr marL="1928744" algn="l" defTabSz="410751" rtl="0" fontAlgn="base" hangingPunct="0">
        <a:spcBef>
          <a:spcPts val="2953"/>
        </a:spcBef>
        <a:spcAft>
          <a:spcPct val="0"/>
        </a:spcAft>
        <a:defRPr sz="2109">
          <a:solidFill>
            <a:srgbClr val="5C6670"/>
          </a:solidFill>
          <a:latin typeface="+mn-lt"/>
          <a:ea typeface="+mn-ea"/>
          <a:cs typeface="+mn-cs"/>
          <a:sym typeface="Trebuchet MS" pitchFamily="-100" charset="0"/>
        </a:defRPr>
      </a:lvl9pPr>
    </p:bodyStyle>
    <p:otherStyle>
      <a:defPPr>
        <a:defRPr lang="en-US"/>
      </a:defPPr>
      <a:lvl1pPr marL="0" algn="l" defTabSz="321457" rtl="0" eaLnBrk="1" latinLnBrk="0" hangingPunct="1">
        <a:defRPr sz="1266" kern="1200">
          <a:solidFill>
            <a:schemeClr val="tx1"/>
          </a:solidFill>
          <a:latin typeface="+mn-lt"/>
          <a:ea typeface="+mn-ea"/>
          <a:cs typeface="+mn-cs"/>
        </a:defRPr>
      </a:lvl1pPr>
      <a:lvl2pPr marL="321457" algn="l" defTabSz="321457" rtl="0" eaLnBrk="1" latinLnBrk="0" hangingPunct="1">
        <a:defRPr sz="1266" kern="1200">
          <a:solidFill>
            <a:schemeClr val="tx1"/>
          </a:solidFill>
          <a:latin typeface="+mn-lt"/>
          <a:ea typeface="+mn-ea"/>
          <a:cs typeface="+mn-cs"/>
        </a:defRPr>
      </a:lvl2pPr>
      <a:lvl3pPr marL="642915" algn="l" defTabSz="321457" rtl="0" eaLnBrk="1" latinLnBrk="0" hangingPunct="1">
        <a:defRPr sz="1266" kern="1200">
          <a:solidFill>
            <a:schemeClr val="tx1"/>
          </a:solidFill>
          <a:latin typeface="+mn-lt"/>
          <a:ea typeface="+mn-ea"/>
          <a:cs typeface="+mn-cs"/>
        </a:defRPr>
      </a:lvl3pPr>
      <a:lvl4pPr marL="964372" algn="l" defTabSz="321457" rtl="0" eaLnBrk="1" latinLnBrk="0" hangingPunct="1">
        <a:defRPr sz="1266" kern="1200">
          <a:solidFill>
            <a:schemeClr val="tx1"/>
          </a:solidFill>
          <a:latin typeface="+mn-lt"/>
          <a:ea typeface="+mn-ea"/>
          <a:cs typeface="+mn-cs"/>
        </a:defRPr>
      </a:lvl4pPr>
      <a:lvl5pPr marL="1285829" algn="l" defTabSz="321457" rtl="0" eaLnBrk="1" latinLnBrk="0" hangingPunct="1">
        <a:defRPr sz="1266" kern="1200">
          <a:solidFill>
            <a:schemeClr val="tx1"/>
          </a:solidFill>
          <a:latin typeface="+mn-lt"/>
          <a:ea typeface="+mn-ea"/>
          <a:cs typeface="+mn-cs"/>
        </a:defRPr>
      </a:lvl5pPr>
      <a:lvl6pPr marL="1607287" algn="l" defTabSz="321457" rtl="0" eaLnBrk="1" latinLnBrk="0" hangingPunct="1">
        <a:defRPr sz="1266" kern="1200">
          <a:solidFill>
            <a:schemeClr val="tx1"/>
          </a:solidFill>
          <a:latin typeface="+mn-lt"/>
          <a:ea typeface="+mn-ea"/>
          <a:cs typeface="+mn-cs"/>
        </a:defRPr>
      </a:lvl6pPr>
      <a:lvl7pPr marL="1928744" algn="l" defTabSz="321457" rtl="0" eaLnBrk="1" latinLnBrk="0" hangingPunct="1">
        <a:defRPr sz="1266" kern="1200">
          <a:solidFill>
            <a:schemeClr val="tx1"/>
          </a:solidFill>
          <a:latin typeface="+mn-lt"/>
          <a:ea typeface="+mn-ea"/>
          <a:cs typeface="+mn-cs"/>
        </a:defRPr>
      </a:lvl7pPr>
      <a:lvl8pPr marL="2250201" algn="l" defTabSz="321457" rtl="0" eaLnBrk="1" latinLnBrk="0" hangingPunct="1">
        <a:defRPr sz="1266" kern="1200">
          <a:solidFill>
            <a:schemeClr val="tx1"/>
          </a:solidFill>
          <a:latin typeface="+mn-lt"/>
          <a:ea typeface="+mn-ea"/>
          <a:cs typeface="+mn-cs"/>
        </a:defRPr>
      </a:lvl8pPr>
      <a:lvl9pPr marL="2571659" algn="l" defTabSz="321457" rtl="0" eaLnBrk="1" latinLnBrk="0" hangingPunct="1">
        <a:defRPr sz="1266"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50000"/>
          </a:schemeClr>
        </a:solidFill>
        <a:effectLst/>
      </p:bgPr>
    </p:bg>
    <p:spTree>
      <p:nvGrpSpPr>
        <p:cNvPr id="1" name=""/>
        <p:cNvGrpSpPr/>
        <p:nvPr/>
      </p:nvGrpSpPr>
      <p:grpSpPr>
        <a:xfrm>
          <a:off x="0" y="0"/>
          <a:ext cx="0" cy="0"/>
          <a:chOff x="0" y="0"/>
          <a:chExt cx="0" cy="0"/>
        </a:xfrm>
      </p:grpSpPr>
      <p:sp>
        <p:nvSpPr>
          <p:cNvPr id="5125" name="AutoShape 5" descr="&quot;&quot;"/>
          <p:cNvSpPr>
            <a:spLocks/>
          </p:cNvSpPr>
          <p:nvPr/>
        </p:nvSpPr>
        <p:spPr bwMode="auto">
          <a:xfrm>
            <a:off x="0" y="6107907"/>
            <a:ext cx="9161859" cy="7623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FFFF"/>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defTabSz="410751" fontAlgn="base" hangingPunct="0">
              <a:spcBef>
                <a:spcPct val="0"/>
              </a:spcBef>
              <a:spcAft>
                <a:spcPct val="0"/>
              </a:spcAft>
              <a:defRPr/>
            </a:pPr>
            <a:endParaRPr lang="en-US" sz="1547">
              <a:solidFill>
                <a:srgbClr val="5C6670"/>
              </a:solidFill>
              <a:sym typeface="Trebuchet MS" pitchFamily="-100" charset="0"/>
            </a:endParaRPr>
          </a:p>
        </p:txBody>
      </p:sp>
      <p:pic>
        <p:nvPicPr>
          <p:cNvPr id="6" name="Picture 5" descr="Colorado Department of Health Care Policy and FInancing seal"/>
          <p:cNvPicPr>
            <a:picLocks noChangeAspect="1"/>
          </p:cNvPicPr>
          <p:nvPr userDrawn="1"/>
        </p:nvPicPr>
        <p:blipFill>
          <a:blip r:embed="rId21">
            <a:alphaModFix/>
            <a:extLst>
              <a:ext uri="{28A0092B-C50C-407E-A947-70E740481C1C}">
                <a14:useLocalDpi xmlns:a14="http://schemas.microsoft.com/office/drawing/2010/main" val="0"/>
              </a:ext>
            </a:extLst>
          </a:blip>
          <a:stretch>
            <a:fillRect/>
          </a:stretch>
        </p:blipFill>
        <p:spPr>
          <a:xfrm>
            <a:off x="125016" y="6166631"/>
            <a:ext cx="3482578" cy="644922"/>
          </a:xfrm>
          <a:prstGeom prst="rect">
            <a:avLst/>
          </a:prstGeom>
        </p:spPr>
      </p:pic>
      <p:sp>
        <p:nvSpPr>
          <p:cNvPr id="7" name="Title Placeholder 6"/>
          <p:cNvSpPr>
            <a:spLocks noGrp="1"/>
          </p:cNvSpPr>
          <p:nvPr>
            <p:ph type="title"/>
          </p:nvPr>
        </p:nvSpPr>
        <p:spPr>
          <a:xfrm>
            <a:off x="628428" y="365001"/>
            <a:ext cx="7887146" cy="13260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Date Placeholder 2"/>
          <p:cNvSpPr>
            <a:spLocks noGrp="1"/>
          </p:cNvSpPr>
          <p:nvPr>
            <p:ph type="dt" sz="half" idx="2"/>
          </p:nvPr>
        </p:nvSpPr>
        <p:spPr>
          <a:xfrm>
            <a:off x="6458397" y="5594449"/>
            <a:ext cx="2057176" cy="365001"/>
          </a:xfrm>
          <a:prstGeom prst="rect">
            <a:avLst/>
          </a:prstGeom>
        </p:spPr>
        <p:txBody>
          <a:bodyPr vert="horz" lIns="91440" tIns="45720" rIns="91440" bIns="45720" rtlCol="0" anchor="ctr"/>
          <a:lstStyle>
            <a:lvl1pPr algn="r">
              <a:defRPr sz="1406">
                <a:solidFill>
                  <a:schemeClr val="bg1"/>
                </a:solidFill>
              </a:defRPr>
            </a:lvl1pPr>
          </a:lstStyle>
          <a:p>
            <a:pPr defTabSz="410751" fontAlgn="base" hangingPunct="0">
              <a:spcBef>
                <a:spcPct val="0"/>
              </a:spcBef>
              <a:spcAft>
                <a:spcPct val="0"/>
              </a:spcAft>
            </a:pPr>
            <a:fld id="{720F2E81-9F3D-42A6-A086-4D144BCEA8F3}" type="datetime7">
              <a:rPr lang="en-US" smtClean="0">
                <a:solidFill>
                  <a:srgbClr val="FFFFFF"/>
                </a:solidFill>
                <a:sym typeface="Trebuchet MS" pitchFamily="-100" charset="0"/>
              </a:rPr>
              <a:pPr defTabSz="410751" fontAlgn="base" hangingPunct="0">
                <a:spcBef>
                  <a:spcPct val="0"/>
                </a:spcBef>
                <a:spcAft>
                  <a:spcPct val="0"/>
                </a:spcAft>
              </a:pPr>
              <a:t>Mar-17</a:t>
            </a:fld>
            <a:endParaRPr lang="en-US" dirty="0">
              <a:solidFill>
                <a:srgbClr val="FFFFFF"/>
              </a:solidFill>
              <a:sym typeface="Trebuchet MS" pitchFamily="-100" charset="0"/>
            </a:endParaRPr>
          </a:p>
        </p:txBody>
      </p:sp>
      <p:sp>
        <p:nvSpPr>
          <p:cNvPr id="2" name="Slide Number Placeholder 1"/>
          <p:cNvSpPr>
            <a:spLocks noGrp="1"/>
          </p:cNvSpPr>
          <p:nvPr>
            <p:ph type="sldNum" sz="quarter" idx="4"/>
          </p:nvPr>
        </p:nvSpPr>
        <p:spPr>
          <a:xfrm>
            <a:off x="6458397" y="6356821"/>
            <a:ext cx="2057177" cy="365001"/>
          </a:xfrm>
          <a:prstGeom prst="rect">
            <a:avLst/>
          </a:prstGeom>
        </p:spPr>
        <p:txBody>
          <a:bodyPr vert="horz" lIns="91440" tIns="45720" rIns="91440" bIns="45720" rtlCol="0" anchor="ctr"/>
          <a:lstStyle>
            <a:lvl1pPr algn="r">
              <a:defRPr sz="1266" b="1">
                <a:solidFill>
                  <a:schemeClr val="tx1"/>
                </a:solidFill>
              </a:defRPr>
            </a:lvl1pPr>
          </a:lstStyle>
          <a:p>
            <a:pPr defTabSz="410751" fontAlgn="base" hangingPunct="0">
              <a:spcBef>
                <a:spcPct val="0"/>
              </a:spcBef>
              <a:spcAft>
                <a:spcPct val="0"/>
              </a:spcAft>
            </a:pPr>
            <a:fld id="{88E71DEA-C72C-42CF-90F7-E467E0733BC8}" type="slidenum">
              <a:rPr lang="en-US" smtClean="0">
                <a:solidFill>
                  <a:srgbClr val="4F5858"/>
                </a:solidFill>
                <a:sym typeface="Trebuchet MS" pitchFamily="-100" charset="0"/>
              </a:rPr>
              <a:pPr defTabSz="410751" fontAlgn="base" hangingPunct="0">
                <a:spcBef>
                  <a:spcPct val="0"/>
                </a:spcBef>
                <a:spcAft>
                  <a:spcPct val="0"/>
                </a:spcAft>
              </a:pPr>
              <a:t>‹#›</a:t>
            </a:fld>
            <a:endParaRPr lang="en-US" dirty="0">
              <a:solidFill>
                <a:srgbClr val="4F5858"/>
              </a:solidFill>
              <a:sym typeface="Trebuchet MS" pitchFamily="-100" charset="0"/>
            </a:endParaRPr>
          </a:p>
        </p:txBody>
      </p:sp>
    </p:spTree>
    <p:extLst>
      <p:ext uri="{BB962C8B-B14F-4D97-AF65-F5344CB8AC3E}">
        <p14:creationId xmlns:p14="http://schemas.microsoft.com/office/powerpoint/2010/main" val="1498476821"/>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 id="2147483875" r:id="rId16"/>
    <p:sldLayoutId id="2147483876" r:id="rId17"/>
    <p:sldLayoutId id="2147483877" r:id="rId18"/>
    <p:sldLayoutId id="2147483878" r:id="rId19"/>
  </p:sldLayoutIdLst>
  <p:hf hdr="0" ftr="0"/>
  <p:txStyles>
    <p:titleStyle>
      <a:lvl1pPr algn="ctr" defTabSz="410751" rtl="0" eaLnBrk="1" fontAlgn="base" hangingPunct="1">
        <a:spcBef>
          <a:spcPct val="0"/>
        </a:spcBef>
        <a:spcAft>
          <a:spcPct val="0"/>
        </a:spcAft>
        <a:defRPr sz="4640" b="1" i="1" u="none">
          <a:solidFill>
            <a:srgbClr val="FFFFFF"/>
          </a:solidFill>
          <a:latin typeface="+mj-lt"/>
          <a:ea typeface="+mj-ea"/>
          <a:cs typeface="+mj-cs"/>
          <a:sym typeface="Trebuchet MS" pitchFamily="-100" charset="0"/>
        </a:defRPr>
      </a:lvl1pPr>
      <a:lvl2pPr algn="ctr" defTabSz="410751" rtl="0" eaLnBrk="1" fontAlgn="base" hangingPunct="1">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410751" rtl="0" eaLnBrk="1" fontAlgn="base" hangingPunct="1">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410751" rtl="0" eaLnBrk="1" fontAlgn="base" hangingPunct="1">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410751" rtl="0" eaLnBrk="1" fontAlgn="base" hangingPunct="1">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5pPr>
      <a:lvl6pPr marL="321457" algn="ctr" defTabSz="410751" rtl="0" eaLnBrk="1" fontAlgn="base" hangingPunct="1">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6pPr>
      <a:lvl7pPr marL="642915" algn="ctr" defTabSz="410751" rtl="0" eaLnBrk="1" fontAlgn="base" hangingPunct="1">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7pPr>
      <a:lvl8pPr marL="964372" algn="ctr" defTabSz="410751" rtl="0" eaLnBrk="1" fontAlgn="base" hangingPunct="1">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285829" algn="ctr" defTabSz="410751" rtl="0" eaLnBrk="1" fontAlgn="base" hangingPunct="1">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241093" indent="-241093" algn="l" defTabSz="410751" rtl="0" eaLnBrk="1" fontAlgn="base" hangingPunct="1">
        <a:spcBef>
          <a:spcPts val="2953"/>
        </a:spcBef>
        <a:spcAft>
          <a:spcPct val="0"/>
        </a:spcAft>
        <a:defRPr sz="2109">
          <a:solidFill>
            <a:srgbClr val="5C6670"/>
          </a:solidFill>
          <a:latin typeface="+mn-lt"/>
          <a:ea typeface="+mn-ea"/>
          <a:cs typeface="+mn-cs"/>
          <a:sym typeface="Trebuchet MS" pitchFamily="-100" charset="0"/>
        </a:defRPr>
      </a:lvl1pPr>
      <a:lvl2pPr marL="160729" indent="160729" algn="l" defTabSz="410751" rtl="0" eaLnBrk="1" fontAlgn="base" hangingPunct="1">
        <a:spcBef>
          <a:spcPts val="2953"/>
        </a:spcBef>
        <a:spcAft>
          <a:spcPct val="0"/>
        </a:spcAft>
        <a:defRPr sz="2109">
          <a:solidFill>
            <a:srgbClr val="5C6670"/>
          </a:solidFill>
          <a:latin typeface="+mn-lt"/>
          <a:ea typeface="+mn-ea"/>
          <a:cs typeface="+mn-cs"/>
          <a:sym typeface="Trebuchet MS" pitchFamily="-100" charset="0"/>
        </a:defRPr>
      </a:lvl2pPr>
      <a:lvl3pPr marL="321457" indent="321457" algn="l" defTabSz="410751" rtl="0" eaLnBrk="1" fontAlgn="base" hangingPunct="1">
        <a:spcBef>
          <a:spcPts val="2953"/>
        </a:spcBef>
        <a:spcAft>
          <a:spcPct val="0"/>
        </a:spcAft>
        <a:defRPr sz="2109">
          <a:solidFill>
            <a:srgbClr val="5C6670"/>
          </a:solidFill>
          <a:latin typeface="+mn-lt"/>
          <a:ea typeface="+mn-ea"/>
          <a:cs typeface="+mn-cs"/>
          <a:sym typeface="Trebuchet MS" pitchFamily="-100" charset="0"/>
        </a:defRPr>
      </a:lvl3pPr>
      <a:lvl4pPr marL="482186" indent="482186" algn="l" defTabSz="410751" rtl="0" eaLnBrk="1" fontAlgn="base" hangingPunct="1">
        <a:spcBef>
          <a:spcPts val="2953"/>
        </a:spcBef>
        <a:spcAft>
          <a:spcPct val="0"/>
        </a:spcAft>
        <a:defRPr sz="2109">
          <a:solidFill>
            <a:srgbClr val="5C6670"/>
          </a:solidFill>
          <a:latin typeface="+mn-lt"/>
          <a:ea typeface="+mn-ea"/>
          <a:cs typeface="+mn-cs"/>
          <a:sym typeface="Trebuchet MS" pitchFamily="-100" charset="0"/>
        </a:defRPr>
      </a:lvl4pPr>
      <a:lvl5pPr marL="642915" indent="642915" algn="l" defTabSz="410751" rtl="0" eaLnBrk="1" fontAlgn="base" hangingPunct="1">
        <a:spcBef>
          <a:spcPts val="2953"/>
        </a:spcBef>
        <a:spcAft>
          <a:spcPct val="0"/>
        </a:spcAft>
        <a:defRPr sz="2109">
          <a:solidFill>
            <a:srgbClr val="5C6670"/>
          </a:solidFill>
          <a:latin typeface="+mn-lt"/>
          <a:ea typeface="+mn-ea"/>
          <a:cs typeface="+mn-cs"/>
          <a:sym typeface="Trebuchet MS" pitchFamily="-100" charset="0"/>
        </a:defRPr>
      </a:lvl5pPr>
      <a:lvl6pPr marL="964372" algn="l" defTabSz="410751" rtl="0" eaLnBrk="1" fontAlgn="base" hangingPunct="1">
        <a:spcBef>
          <a:spcPts val="2953"/>
        </a:spcBef>
        <a:spcAft>
          <a:spcPct val="0"/>
        </a:spcAft>
        <a:defRPr sz="2109">
          <a:solidFill>
            <a:srgbClr val="5C6670"/>
          </a:solidFill>
          <a:latin typeface="+mn-lt"/>
          <a:ea typeface="+mn-ea"/>
          <a:cs typeface="+mn-cs"/>
          <a:sym typeface="Trebuchet MS" pitchFamily="-100" charset="0"/>
        </a:defRPr>
      </a:lvl6pPr>
      <a:lvl7pPr marL="1285829" algn="l" defTabSz="410751" rtl="0" eaLnBrk="1" fontAlgn="base" hangingPunct="1">
        <a:spcBef>
          <a:spcPts val="2953"/>
        </a:spcBef>
        <a:spcAft>
          <a:spcPct val="0"/>
        </a:spcAft>
        <a:defRPr sz="2109">
          <a:solidFill>
            <a:srgbClr val="5C6670"/>
          </a:solidFill>
          <a:latin typeface="+mn-lt"/>
          <a:ea typeface="+mn-ea"/>
          <a:cs typeface="+mn-cs"/>
          <a:sym typeface="Trebuchet MS" pitchFamily="-100" charset="0"/>
        </a:defRPr>
      </a:lvl7pPr>
      <a:lvl8pPr marL="1607287" algn="l" defTabSz="410751" rtl="0" eaLnBrk="1" fontAlgn="base" hangingPunct="1">
        <a:spcBef>
          <a:spcPts val="2953"/>
        </a:spcBef>
        <a:spcAft>
          <a:spcPct val="0"/>
        </a:spcAft>
        <a:defRPr sz="2109">
          <a:solidFill>
            <a:srgbClr val="5C6670"/>
          </a:solidFill>
          <a:latin typeface="+mn-lt"/>
          <a:ea typeface="+mn-ea"/>
          <a:cs typeface="+mn-cs"/>
          <a:sym typeface="Trebuchet MS" pitchFamily="-100" charset="0"/>
        </a:defRPr>
      </a:lvl8pPr>
      <a:lvl9pPr marL="1928744" algn="l" defTabSz="410751" rtl="0" eaLnBrk="1" fontAlgn="base" hangingPunct="1">
        <a:spcBef>
          <a:spcPts val="2953"/>
        </a:spcBef>
        <a:spcAft>
          <a:spcPct val="0"/>
        </a:spcAft>
        <a:defRPr sz="2109">
          <a:solidFill>
            <a:srgbClr val="5C6670"/>
          </a:solidFill>
          <a:latin typeface="+mn-lt"/>
          <a:ea typeface="+mn-ea"/>
          <a:cs typeface="+mn-cs"/>
          <a:sym typeface="Trebuchet MS" pitchFamily="-100" charset="0"/>
        </a:defRPr>
      </a:lvl9pPr>
    </p:bodyStyle>
    <p:otherStyle>
      <a:defPPr>
        <a:defRPr lang="en-US"/>
      </a:defPPr>
      <a:lvl1pPr marL="0" algn="l" defTabSz="321457" rtl="0" eaLnBrk="1" latinLnBrk="0" hangingPunct="1">
        <a:defRPr sz="1266" kern="1200">
          <a:solidFill>
            <a:schemeClr val="tx1"/>
          </a:solidFill>
          <a:latin typeface="+mn-lt"/>
          <a:ea typeface="+mn-ea"/>
          <a:cs typeface="+mn-cs"/>
        </a:defRPr>
      </a:lvl1pPr>
      <a:lvl2pPr marL="321457" algn="l" defTabSz="321457" rtl="0" eaLnBrk="1" latinLnBrk="0" hangingPunct="1">
        <a:defRPr sz="1266" kern="1200">
          <a:solidFill>
            <a:schemeClr val="tx1"/>
          </a:solidFill>
          <a:latin typeface="+mn-lt"/>
          <a:ea typeface="+mn-ea"/>
          <a:cs typeface="+mn-cs"/>
        </a:defRPr>
      </a:lvl2pPr>
      <a:lvl3pPr marL="642915" algn="l" defTabSz="321457" rtl="0" eaLnBrk="1" latinLnBrk="0" hangingPunct="1">
        <a:defRPr sz="1266" kern="1200">
          <a:solidFill>
            <a:schemeClr val="tx1"/>
          </a:solidFill>
          <a:latin typeface="+mn-lt"/>
          <a:ea typeface="+mn-ea"/>
          <a:cs typeface="+mn-cs"/>
        </a:defRPr>
      </a:lvl3pPr>
      <a:lvl4pPr marL="964372" algn="l" defTabSz="321457" rtl="0" eaLnBrk="1" latinLnBrk="0" hangingPunct="1">
        <a:defRPr sz="1266" kern="1200">
          <a:solidFill>
            <a:schemeClr val="tx1"/>
          </a:solidFill>
          <a:latin typeface="+mn-lt"/>
          <a:ea typeface="+mn-ea"/>
          <a:cs typeface="+mn-cs"/>
        </a:defRPr>
      </a:lvl4pPr>
      <a:lvl5pPr marL="1285829" algn="l" defTabSz="321457" rtl="0" eaLnBrk="1" latinLnBrk="0" hangingPunct="1">
        <a:defRPr sz="1266" kern="1200">
          <a:solidFill>
            <a:schemeClr val="tx1"/>
          </a:solidFill>
          <a:latin typeface="+mn-lt"/>
          <a:ea typeface="+mn-ea"/>
          <a:cs typeface="+mn-cs"/>
        </a:defRPr>
      </a:lvl5pPr>
      <a:lvl6pPr marL="1607287" algn="l" defTabSz="321457" rtl="0" eaLnBrk="1" latinLnBrk="0" hangingPunct="1">
        <a:defRPr sz="1266" kern="1200">
          <a:solidFill>
            <a:schemeClr val="tx1"/>
          </a:solidFill>
          <a:latin typeface="+mn-lt"/>
          <a:ea typeface="+mn-ea"/>
          <a:cs typeface="+mn-cs"/>
        </a:defRPr>
      </a:lvl6pPr>
      <a:lvl7pPr marL="1928744" algn="l" defTabSz="321457" rtl="0" eaLnBrk="1" latinLnBrk="0" hangingPunct="1">
        <a:defRPr sz="1266" kern="1200">
          <a:solidFill>
            <a:schemeClr val="tx1"/>
          </a:solidFill>
          <a:latin typeface="+mn-lt"/>
          <a:ea typeface="+mn-ea"/>
          <a:cs typeface="+mn-cs"/>
        </a:defRPr>
      </a:lvl7pPr>
      <a:lvl8pPr marL="2250201" algn="l" defTabSz="321457" rtl="0" eaLnBrk="1" latinLnBrk="0" hangingPunct="1">
        <a:defRPr sz="1266" kern="1200">
          <a:solidFill>
            <a:schemeClr val="tx1"/>
          </a:solidFill>
          <a:latin typeface="+mn-lt"/>
          <a:ea typeface="+mn-ea"/>
          <a:cs typeface="+mn-cs"/>
        </a:defRPr>
      </a:lvl8pPr>
      <a:lvl9pPr marL="2571659" algn="l" defTabSz="321457" rtl="0" eaLnBrk="1" latinLnBrk="0" hangingPunct="1">
        <a:defRPr sz="1266"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sp>
        <p:nvSpPr>
          <p:cNvPr id="3075" name="AutoShape 3" descr="&quot;&quot;"/>
          <p:cNvSpPr>
            <a:spLocks/>
          </p:cNvSpPr>
          <p:nvPr/>
        </p:nvSpPr>
        <p:spPr bwMode="auto">
          <a:xfrm>
            <a:off x="0" y="6107906"/>
            <a:ext cx="9161859" cy="76509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tx2">
              <a:lumMod val="50000"/>
            </a:schemeClr>
          </a:solidFill>
          <a:ln w="12700" cap="flat" cmpd="sng">
            <a:noFill/>
            <a:prstDash val="solid"/>
            <a:miter lim="0"/>
            <a:headEnd/>
            <a:tailEnd/>
          </a:ln>
          <a:effectLst/>
        </p:spPr>
        <p:txBody>
          <a:bodyPr lIns="35719" tIns="35719" rIns="35719" bIns="35719" anchor="ctr">
            <a:prstTxWarp prst="textNoShape">
              <a:avLst/>
            </a:prstTxWarp>
          </a:bodyPr>
          <a:lstStyle/>
          <a:p>
            <a:pPr defTabSz="410751" fontAlgn="base" hangingPunct="0">
              <a:spcBef>
                <a:spcPct val="0"/>
              </a:spcBef>
              <a:spcAft>
                <a:spcPct val="0"/>
              </a:spcAft>
              <a:defRPr/>
            </a:pPr>
            <a:endParaRPr lang="en-US" sz="1547">
              <a:solidFill>
                <a:srgbClr val="53C1DD"/>
              </a:solidFill>
              <a:sym typeface="Trebuchet MS" pitchFamily="-100" charset="0"/>
            </a:endParaRPr>
          </a:p>
        </p:txBody>
      </p:sp>
      <p:pic>
        <p:nvPicPr>
          <p:cNvPr id="4" name="Picture 3" descr="Colorado Department of Health Care Policy and Financing seal"/>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22158" y="6168985"/>
            <a:ext cx="3471867" cy="642938"/>
          </a:xfrm>
          <a:prstGeom prst="rect">
            <a:avLst/>
          </a:prstGeom>
        </p:spPr>
      </p:pic>
      <p:sp>
        <p:nvSpPr>
          <p:cNvPr id="2" name="Title Placeholder 1"/>
          <p:cNvSpPr>
            <a:spLocks noGrp="1"/>
          </p:cNvSpPr>
          <p:nvPr>
            <p:ph type="title"/>
          </p:nvPr>
        </p:nvSpPr>
        <p:spPr>
          <a:xfrm>
            <a:off x="628428" y="365001"/>
            <a:ext cx="7887146" cy="1326059"/>
          </a:xfrm>
          <a:prstGeom prst="rect">
            <a:avLst/>
          </a:prstGeom>
          <a:noFill/>
          <a:ln w="3175">
            <a:noFill/>
            <a:miter lim="0"/>
            <a:headEnd/>
            <a:tailEnd/>
          </a:ln>
        </p:spPr>
        <p:txBody>
          <a:bodyPr vert="horz" wrap="square" lIns="0" tIns="0" rIns="0" bIns="0" numCol="1" rtlCol="0" anchor="ctr" anchorCtr="0" compatLnSpc="1">
            <a:prstTxWarp prst="textNoShape">
              <a:avLst/>
            </a:prstTxWarp>
            <a:normAutofit/>
          </a:bodyPr>
          <a:lstStyle/>
          <a:p>
            <a:pPr lvl="0" algn="ctr"/>
            <a:r>
              <a:rPr lang="en-US" dirty="0"/>
              <a:t>Click to edit Master title style</a:t>
            </a:r>
          </a:p>
        </p:txBody>
      </p:sp>
      <p:sp>
        <p:nvSpPr>
          <p:cNvPr id="6" name="Date Placeholder 5"/>
          <p:cNvSpPr>
            <a:spLocks noGrp="1"/>
          </p:cNvSpPr>
          <p:nvPr>
            <p:ph type="dt" sz="half" idx="2"/>
          </p:nvPr>
        </p:nvSpPr>
        <p:spPr>
          <a:xfrm>
            <a:off x="6458397" y="5593556"/>
            <a:ext cx="2057176" cy="365001"/>
          </a:xfrm>
          <a:prstGeom prst="rect">
            <a:avLst/>
          </a:prstGeom>
        </p:spPr>
        <p:txBody>
          <a:bodyPr vert="horz" lIns="91440" tIns="45720" rIns="91440" bIns="45720" rtlCol="0" anchor="ctr"/>
          <a:lstStyle>
            <a:lvl1pPr>
              <a:defRPr lang="en-US" sz="1406" smtClean="0">
                <a:solidFill>
                  <a:schemeClr val="tx1"/>
                </a:solidFill>
              </a:defRPr>
            </a:lvl1pPr>
          </a:lstStyle>
          <a:p>
            <a:pPr algn="r" defTabSz="410751" fontAlgn="base" hangingPunct="0">
              <a:spcBef>
                <a:spcPct val="0"/>
              </a:spcBef>
              <a:spcAft>
                <a:spcPct val="0"/>
              </a:spcAft>
            </a:pPr>
            <a:fld id="{6BE44AC7-F8D2-424F-87F5-830599BF5CDD}" type="datetime7">
              <a:rPr lang="en-US" smtClean="0">
                <a:solidFill>
                  <a:srgbClr val="4F5858"/>
                </a:solidFill>
                <a:sym typeface="Trebuchet MS" pitchFamily="-100" charset="0"/>
              </a:rPr>
              <a:pPr algn="r" defTabSz="410751" fontAlgn="base" hangingPunct="0">
                <a:spcBef>
                  <a:spcPct val="0"/>
                </a:spcBef>
                <a:spcAft>
                  <a:spcPct val="0"/>
                </a:spcAft>
              </a:pPr>
              <a:t>Mar-17</a:t>
            </a:fld>
            <a:endParaRPr lang="en-US">
              <a:solidFill>
                <a:srgbClr val="4F5858"/>
              </a:solidFill>
              <a:sym typeface="Trebuchet MS" pitchFamily="-100" charset="0"/>
            </a:endParaRPr>
          </a:p>
        </p:txBody>
      </p:sp>
      <p:sp>
        <p:nvSpPr>
          <p:cNvPr id="3" name="Slide Number Placeholder 2"/>
          <p:cNvSpPr>
            <a:spLocks noGrp="1"/>
          </p:cNvSpPr>
          <p:nvPr>
            <p:ph type="sldNum" sz="quarter" idx="4"/>
          </p:nvPr>
        </p:nvSpPr>
        <p:spPr>
          <a:xfrm>
            <a:off x="6458397" y="6356821"/>
            <a:ext cx="2057177" cy="365001"/>
          </a:xfrm>
          <a:prstGeom prst="rect">
            <a:avLst/>
          </a:prstGeom>
        </p:spPr>
        <p:txBody>
          <a:bodyPr vert="horz" lIns="91440" tIns="45720" rIns="91440" bIns="45720" rtlCol="0" anchor="ctr"/>
          <a:lstStyle>
            <a:lvl1pPr algn="r">
              <a:defRPr sz="1266" b="1">
                <a:solidFill>
                  <a:schemeClr val="bg1"/>
                </a:solidFill>
              </a:defRPr>
            </a:lvl1pPr>
          </a:lstStyle>
          <a:p>
            <a:pPr defTabSz="410751" fontAlgn="base" hangingPunct="0">
              <a:spcBef>
                <a:spcPct val="0"/>
              </a:spcBef>
              <a:spcAft>
                <a:spcPct val="0"/>
              </a:spcAft>
            </a:pPr>
            <a:fld id="{7CD4B2A3-DF06-4EAB-85AB-0641A4D150A0}" type="slidenum">
              <a:rPr lang="en-US" smtClean="0">
                <a:solidFill>
                  <a:srgbClr val="FFFFFF"/>
                </a:solidFill>
                <a:sym typeface="Trebuchet MS" pitchFamily="-100" charset="0"/>
              </a:rPr>
              <a:pPr defTabSz="410751" fontAlgn="base" hangingPunct="0">
                <a:spcBef>
                  <a:spcPct val="0"/>
                </a:spcBef>
                <a:spcAft>
                  <a:spcPct val="0"/>
                </a:spcAft>
              </a:pPr>
              <a:t>‹#›</a:t>
            </a:fld>
            <a:endParaRPr lang="en-US">
              <a:solidFill>
                <a:srgbClr val="FFFFFF"/>
              </a:solidFill>
              <a:sym typeface="Trebuchet MS" pitchFamily="-100" charset="0"/>
            </a:endParaRPr>
          </a:p>
        </p:txBody>
      </p:sp>
    </p:spTree>
    <p:extLst>
      <p:ext uri="{BB962C8B-B14F-4D97-AF65-F5344CB8AC3E}">
        <p14:creationId xmlns:p14="http://schemas.microsoft.com/office/powerpoint/2010/main" val="2913750115"/>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 id="2147483896" r:id="rId17"/>
    <p:sldLayoutId id="2147483897" r:id="rId18"/>
    <p:sldLayoutId id="2147483898" r:id="rId19"/>
  </p:sldLayoutIdLst>
  <p:hf hdr="0" ftr="0"/>
  <p:txStyles>
    <p:titleStyle>
      <a:lvl1pPr algn="l" defTabSz="410751" rtl="0" eaLnBrk="0" fontAlgn="base" hangingPunct="0">
        <a:spcBef>
          <a:spcPct val="0"/>
        </a:spcBef>
        <a:spcAft>
          <a:spcPct val="0"/>
        </a:spcAft>
        <a:defRPr lang="en-US" sz="4640" b="1" i="1" smtClean="0">
          <a:solidFill>
            <a:schemeClr val="tx1"/>
          </a:solidFill>
          <a:latin typeface="+mj-lt"/>
          <a:ea typeface="+mj-ea"/>
          <a:cs typeface="+mj-cs"/>
          <a:sym typeface="Trebuchet MS" pitchFamily="-100" charset="0"/>
        </a:defRPr>
      </a:lvl1pPr>
      <a:lvl2pPr algn="ctr" defTabSz="410751" rtl="0" eaLnBrk="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410751" rtl="0" eaLnBrk="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410751" rtl="0" eaLnBrk="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410751" rtl="0" eaLnBrk="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5pPr>
      <a:lvl6pPr marL="321457" algn="ctr" defTabSz="410751" rtl="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6pPr>
      <a:lvl7pPr marL="642915" algn="ctr" defTabSz="410751" rtl="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7pPr>
      <a:lvl8pPr marL="964372" algn="ctr" defTabSz="410751" rtl="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285829" algn="ctr" defTabSz="410751" rtl="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241093" indent="-241093"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1pPr>
      <a:lvl2pPr marL="160729" indent="160729"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2pPr>
      <a:lvl3pPr marL="321457" indent="321457"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3pPr>
      <a:lvl4pPr marL="482186" indent="482186"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4pPr>
      <a:lvl5pPr marL="642915" indent="642915"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5pPr>
      <a:lvl6pPr marL="964372" algn="l" defTabSz="410751" rtl="0" fontAlgn="base" hangingPunct="0">
        <a:spcBef>
          <a:spcPts val="2953"/>
        </a:spcBef>
        <a:spcAft>
          <a:spcPct val="0"/>
        </a:spcAft>
        <a:defRPr sz="2109">
          <a:solidFill>
            <a:srgbClr val="5C6670"/>
          </a:solidFill>
          <a:latin typeface="+mn-lt"/>
          <a:ea typeface="+mn-ea"/>
          <a:cs typeface="+mn-cs"/>
          <a:sym typeface="Trebuchet MS" pitchFamily="-100" charset="0"/>
        </a:defRPr>
      </a:lvl6pPr>
      <a:lvl7pPr marL="1285829" algn="l" defTabSz="410751" rtl="0" fontAlgn="base" hangingPunct="0">
        <a:spcBef>
          <a:spcPts val="2953"/>
        </a:spcBef>
        <a:spcAft>
          <a:spcPct val="0"/>
        </a:spcAft>
        <a:defRPr sz="2109">
          <a:solidFill>
            <a:srgbClr val="5C6670"/>
          </a:solidFill>
          <a:latin typeface="+mn-lt"/>
          <a:ea typeface="+mn-ea"/>
          <a:cs typeface="+mn-cs"/>
          <a:sym typeface="Trebuchet MS" pitchFamily="-100" charset="0"/>
        </a:defRPr>
      </a:lvl7pPr>
      <a:lvl8pPr marL="1607287" algn="l" defTabSz="410751" rtl="0" fontAlgn="base" hangingPunct="0">
        <a:spcBef>
          <a:spcPts val="2953"/>
        </a:spcBef>
        <a:spcAft>
          <a:spcPct val="0"/>
        </a:spcAft>
        <a:defRPr sz="2109">
          <a:solidFill>
            <a:srgbClr val="5C6670"/>
          </a:solidFill>
          <a:latin typeface="+mn-lt"/>
          <a:ea typeface="+mn-ea"/>
          <a:cs typeface="+mn-cs"/>
          <a:sym typeface="Trebuchet MS" pitchFamily="-100" charset="0"/>
        </a:defRPr>
      </a:lvl8pPr>
      <a:lvl9pPr marL="1928744" algn="l" defTabSz="410751" rtl="0" fontAlgn="base" hangingPunct="0">
        <a:spcBef>
          <a:spcPts val="2953"/>
        </a:spcBef>
        <a:spcAft>
          <a:spcPct val="0"/>
        </a:spcAft>
        <a:defRPr sz="2109">
          <a:solidFill>
            <a:srgbClr val="5C6670"/>
          </a:solidFill>
          <a:latin typeface="+mn-lt"/>
          <a:ea typeface="+mn-ea"/>
          <a:cs typeface="+mn-cs"/>
          <a:sym typeface="Trebuchet MS" pitchFamily="-100" charset="0"/>
        </a:defRPr>
      </a:lvl9pPr>
    </p:bodyStyle>
    <p:otherStyle>
      <a:defPPr>
        <a:defRPr lang="en-US"/>
      </a:defPPr>
      <a:lvl1pPr marL="0" algn="l" defTabSz="321457" rtl="0" eaLnBrk="1" latinLnBrk="0" hangingPunct="1">
        <a:defRPr sz="1266" kern="1200">
          <a:solidFill>
            <a:schemeClr val="tx1"/>
          </a:solidFill>
          <a:latin typeface="+mn-lt"/>
          <a:ea typeface="+mn-ea"/>
          <a:cs typeface="+mn-cs"/>
        </a:defRPr>
      </a:lvl1pPr>
      <a:lvl2pPr marL="321457" algn="l" defTabSz="321457" rtl="0" eaLnBrk="1" latinLnBrk="0" hangingPunct="1">
        <a:defRPr sz="1266" kern="1200">
          <a:solidFill>
            <a:schemeClr val="tx1"/>
          </a:solidFill>
          <a:latin typeface="+mn-lt"/>
          <a:ea typeface="+mn-ea"/>
          <a:cs typeface="+mn-cs"/>
        </a:defRPr>
      </a:lvl2pPr>
      <a:lvl3pPr marL="642915" algn="l" defTabSz="321457" rtl="0" eaLnBrk="1" latinLnBrk="0" hangingPunct="1">
        <a:defRPr sz="1266" kern="1200">
          <a:solidFill>
            <a:schemeClr val="tx1"/>
          </a:solidFill>
          <a:latin typeface="+mn-lt"/>
          <a:ea typeface="+mn-ea"/>
          <a:cs typeface="+mn-cs"/>
        </a:defRPr>
      </a:lvl3pPr>
      <a:lvl4pPr marL="964372" algn="l" defTabSz="321457" rtl="0" eaLnBrk="1" latinLnBrk="0" hangingPunct="1">
        <a:defRPr sz="1266" kern="1200">
          <a:solidFill>
            <a:schemeClr val="tx1"/>
          </a:solidFill>
          <a:latin typeface="+mn-lt"/>
          <a:ea typeface="+mn-ea"/>
          <a:cs typeface="+mn-cs"/>
        </a:defRPr>
      </a:lvl4pPr>
      <a:lvl5pPr marL="1285829" algn="l" defTabSz="321457" rtl="0" eaLnBrk="1" latinLnBrk="0" hangingPunct="1">
        <a:defRPr sz="1266" kern="1200">
          <a:solidFill>
            <a:schemeClr val="tx1"/>
          </a:solidFill>
          <a:latin typeface="+mn-lt"/>
          <a:ea typeface="+mn-ea"/>
          <a:cs typeface="+mn-cs"/>
        </a:defRPr>
      </a:lvl5pPr>
      <a:lvl6pPr marL="1607287" algn="l" defTabSz="321457" rtl="0" eaLnBrk="1" latinLnBrk="0" hangingPunct="1">
        <a:defRPr sz="1266" kern="1200">
          <a:solidFill>
            <a:schemeClr val="tx1"/>
          </a:solidFill>
          <a:latin typeface="+mn-lt"/>
          <a:ea typeface="+mn-ea"/>
          <a:cs typeface="+mn-cs"/>
        </a:defRPr>
      </a:lvl6pPr>
      <a:lvl7pPr marL="1928744" algn="l" defTabSz="321457" rtl="0" eaLnBrk="1" latinLnBrk="0" hangingPunct="1">
        <a:defRPr sz="1266" kern="1200">
          <a:solidFill>
            <a:schemeClr val="tx1"/>
          </a:solidFill>
          <a:latin typeface="+mn-lt"/>
          <a:ea typeface="+mn-ea"/>
          <a:cs typeface="+mn-cs"/>
        </a:defRPr>
      </a:lvl7pPr>
      <a:lvl8pPr marL="2250201" algn="l" defTabSz="321457" rtl="0" eaLnBrk="1" latinLnBrk="0" hangingPunct="1">
        <a:defRPr sz="1266" kern="1200">
          <a:solidFill>
            <a:schemeClr val="tx1"/>
          </a:solidFill>
          <a:latin typeface="+mn-lt"/>
          <a:ea typeface="+mn-ea"/>
          <a:cs typeface="+mn-cs"/>
        </a:defRPr>
      </a:lvl8pPr>
      <a:lvl9pPr marL="2571659" algn="l" defTabSz="321457" rtl="0" eaLnBrk="1" latinLnBrk="0" hangingPunct="1">
        <a:defRPr sz="1266"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sp>
        <p:nvSpPr>
          <p:cNvPr id="3075" name="AutoShape 3" descr="&quot;&quot;"/>
          <p:cNvSpPr>
            <a:spLocks/>
          </p:cNvSpPr>
          <p:nvPr/>
        </p:nvSpPr>
        <p:spPr bwMode="auto">
          <a:xfrm>
            <a:off x="0" y="6107906"/>
            <a:ext cx="9161859" cy="76509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tx2">
              <a:lumMod val="50000"/>
            </a:schemeClr>
          </a:solidFill>
          <a:ln w="12700" cap="flat" cmpd="sng">
            <a:noFill/>
            <a:prstDash val="solid"/>
            <a:miter lim="0"/>
            <a:headEnd/>
            <a:tailEnd/>
          </a:ln>
          <a:effectLst/>
        </p:spPr>
        <p:txBody>
          <a:bodyPr lIns="35719" tIns="35719" rIns="35719" bIns="35719" anchor="ctr">
            <a:prstTxWarp prst="textNoShape">
              <a:avLst/>
            </a:prstTxWarp>
          </a:bodyPr>
          <a:lstStyle/>
          <a:p>
            <a:pPr defTabSz="410751" fontAlgn="base" hangingPunct="0">
              <a:spcBef>
                <a:spcPct val="0"/>
              </a:spcBef>
              <a:spcAft>
                <a:spcPct val="0"/>
              </a:spcAft>
              <a:defRPr/>
            </a:pPr>
            <a:endParaRPr lang="en-US" sz="1547">
              <a:solidFill>
                <a:srgbClr val="53C1DD"/>
              </a:solidFill>
              <a:sym typeface="Trebuchet MS" pitchFamily="-100" charset="0"/>
            </a:endParaRPr>
          </a:p>
        </p:txBody>
      </p:sp>
      <p:pic>
        <p:nvPicPr>
          <p:cNvPr id="4" name="Picture 3" descr="Colorado Department of Health Care Policy and Financing seal"/>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22158" y="6168985"/>
            <a:ext cx="3471867" cy="642938"/>
          </a:xfrm>
          <a:prstGeom prst="rect">
            <a:avLst/>
          </a:prstGeom>
        </p:spPr>
      </p:pic>
      <p:sp>
        <p:nvSpPr>
          <p:cNvPr id="2" name="Title Placeholder 1"/>
          <p:cNvSpPr>
            <a:spLocks noGrp="1"/>
          </p:cNvSpPr>
          <p:nvPr>
            <p:ph type="title"/>
          </p:nvPr>
        </p:nvSpPr>
        <p:spPr>
          <a:xfrm>
            <a:off x="628428" y="365001"/>
            <a:ext cx="7887146" cy="1326059"/>
          </a:xfrm>
          <a:prstGeom prst="rect">
            <a:avLst/>
          </a:prstGeom>
          <a:noFill/>
          <a:ln w="3175">
            <a:noFill/>
            <a:miter lim="0"/>
            <a:headEnd/>
            <a:tailEnd/>
          </a:ln>
        </p:spPr>
        <p:txBody>
          <a:bodyPr vert="horz" wrap="square" lIns="0" tIns="0" rIns="0" bIns="0" numCol="1" rtlCol="0" anchor="ctr" anchorCtr="0" compatLnSpc="1">
            <a:prstTxWarp prst="textNoShape">
              <a:avLst/>
            </a:prstTxWarp>
            <a:normAutofit/>
          </a:bodyPr>
          <a:lstStyle/>
          <a:p>
            <a:pPr lvl="0" algn="ctr"/>
            <a:r>
              <a:rPr lang="en-US" dirty="0"/>
              <a:t>Click to edit Master title style</a:t>
            </a:r>
          </a:p>
        </p:txBody>
      </p:sp>
      <p:sp>
        <p:nvSpPr>
          <p:cNvPr id="6" name="Date Placeholder 5"/>
          <p:cNvSpPr>
            <a:spLocks noGrp="1"/>
          </p:cNvSpPr>
          <p:nvPr>
            <p:ph type="dt" sz="half" idx="2"/>
          </p:nvPr>
        </p:nvSpPr>
        <p:spPr>
          <a:xfrm>
            <a:off x="6458397" y="5593556"/>
            <a:ext cx="2057176" cy="365001"/>
          </a:xfrm>
          <a:prstGeom prst="rect">
            <a:avLst/>
          </a:prstGeom>
        </p:spPr>
        <p:txBody>
          <a:bodyPr vert="horz" lIns="91440" tIns="45720" rIns="91440" bIns="45720" rtlCol="0" anchor="ctr"/>
          <a:lstStyle>
            <a:lvl1pPr>
              <a:defRPr lang="en-US" sz="1406" smtClean="0">
                <a:solidFill>
                  <a:schemeClr val="tx1"/>
                </a:solidFill>
              </a:defRPr>
            </a:lvl1pPr>
          </a:lstStyle>
          <a:p>
            <a:pPr algn="r" defTabSz="410751" fontAlgn="base" hangingPunct="0">
              <a:spcBef>
                <a:spcPct val="0"/>
              </a:spcBef>
              <a:spcAft>
                <a:spcPct val="0"/>
              </a:spcAft>
            </a:pPr>
            <a:fld id="{6BE44AC7-F8D2-424F-87F5-830599BF5CDD}" type="datetime7">
              <a:rPr lang="en-US" smtClean="0">
                <a:solidFill>
                  <a:srgbClr val="4F5858"/>
                </a:solidFill>
                <a:sym typeface="Trebuchet MS" pitchFamily="-100" charset="0"/>
              </a:rPr>
              <a:pPr algn="r" defTabSz="410751" fontAlgn="base" hangingPunct="0">
                <a:spcBef>
                  <a:spcPct val="0"/>
                </a:spcBef>
                <a:spcAft>
                  <a:spcPct val="0"/>
                </a:spcAft>
              </a:pPr>
              <a:t>Mar-17</a:t>
            </a:fld>
            <a:endParaRPr lang="en-US">
              <a:solidFill>
                <a:srgbClr val="4F5858"/>
              </a:solidFill>
              <a:sym typeface="Trebuchet MS" pitchFamily="-100" charset="0"/>
            </a:endParaRPr>
          </a:p>
        </p:txBody>
      </p:sp>
      <p:sp>
        <p:nvSpPr>
          <p:cNvPr id="3" name="Slide Number Placeholder 2"/>
          <p:cNvSpPr>
            <a:spLocks noGrp="1"/>
          </p:cNvSpPr>
          <p:nvPr>
            <p:ph type="sldNum" sz="quarter" idx="4"/>
          </p:nvPr>
        </p:nvSpPr>
        <p:spPr>
          <a:xfrm>
            <a:off x="6458397" y="6356821"/>
            <a:ext cx="2057177" cy="365001"/>
          </a:xfrm>
          <a:prstGeom prst="rect">
            <a:avLst/>
          </a:prstGeom>
        </p:spPr>
        <p:txBody>
          <a:bodyPr vert="horz" lIns="91440" tIns="45720" rIns="91440" bIns="45720" rtlCol="0" anchor="ctr"/>
          <a:lstStyle>
            <a:lvl1pPr algn="r">
              <a:defRPr sz="1266" b="1">
                <a:solidFill>
                  <a:schemeClr val="bg1"/>
                </a:solidFill>
              </a:defRPr>
            </a:lvl1pPr>
          </a:lstStyle>
          <a:p>
            <a:pPr defTabSz="410751" fontAlgn="base" hangingPunct="0">
              <a:spcBef>
                <a:spcPct val="0"/>
              </a:spcBef>
              <a:spcAft>
                <a:spcPct val="0"/>
              </a:spcAft>
            </a:pPr>
            <a:fld id="{7CD4B2A3-DF06-4EAB-85AB-0641A4D150A0}" type="slidenum">
              <a:rPr lang="en-US" smtClean="0">
                <a:solidFill>
                  <a:srgbClr val="FFFFFF"/>
                </a:solidFill>
                <a:sym typeface="Trebuchet MS" pitchFamily="-100" charset="0"/>
              </a:rPr>
              <a:pPr defTabSz="410751" fontAlgn="base" hangingPunct="0">
                <a:spcBef>
                  <a:spcPct val="0"/>
                </a:spcBef>
                <a:spcAft>
                  <a:spcPct val="0"/>
                </a:spcAft>
              </a:pPr>
              <a:t>‹#›</a:t>
            </a:fld>
            <a:endParaRPr lang="en-US">
              <a:solidFill>
                <a:srgbClr val="FFFFFF"/>
              </a:solidFill>
              <a:sym typeface="Trebuchet MS" pitchFamily="-100" charset="0"/>
            </a:endParaRPr>
          </a:p>
        </p:txBody>
      </p:sp>
    </p:spTree>
    <p:extLst>
      <p:ext uri="{BB962C8B-B14F-4D97-AF65-F5344CB8AC3E}">
        <p14:creationId xmlns:p14="http://schemas.microsoft.com/office/powerpoint/2010/main" val="2710108673"/>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 id="2147483914" r:id="rId15"/>
    <p:sldLayoutId id="2147483915" r:id="rId16"/>
    <p:sldLayoutId id="2147483916" r:id="rId17"/>
    <p:sldLayoutId id="2147483917" r:id="rId18"/>
    <p:sldLayoutId id="2147483918" r:id="rId19"/>
  </p:sldLayoutIdLst>
  <p:hf hdr="0" ftr="0"/>
  <p:txStyles>
    <p:titleStyle>
      <a:lvl1pPr algn="l" defTabSz="410751" rtl="0" eaLnBrk="0" fontAlgn="base" hangingPunct="0">
        <a:spcBef>
          <a:spcPct val="0"/>
        </a:spcBef>
        <a:spcAft>
          <a:spcPct val="0"/>
        </a:spcAft>
        <a:defRPr lang="en-US" sz="4640" b="1" i="1" smtClean="0">
          <a:solidFill>
            <a:schemeClr val="tx1"/>
          </a:solidFill>
          <a:latin typeface="+mj-lt"/>
          <a:ea typeface="+mj-ea"/>
          <a:cs typeface="+mj-cs"/>
          <a:sym typeface="Trebuchet MS" pitchFamily="-100" charset="0"/>
        </a:defRPr>
      </a:lvl1pPr>
      <a:lvl2pPr algn="ctr" defTabSz="410751" rtl="0" eaLnBrk="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410751" rtl="0" eaLnBrk="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410751" rtl="0" eaLnBrk="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410751" rtl="0" eaLnBrk="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5pPr>
      <a:lvl6pPr marL="321457" algn="ctr" defTabSz="410751" rtl="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6pPr>
      <a:lvl7pPr marL="642915" algn="ctr" defTabSz="410751" rtl="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7pPr>
      <a:lvl8pPr marL="964372" algn="ctr" defTabSz="410751" rtl="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285829" algn="ctr" defTabSz="410751" rtl="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241093" indent="-241093"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1pPr>
      <a:lvl2pPr marL="160729" indent="160729"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2pPr>
      <a:lvl3pPr marL="321457" indent="321457"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3pPr>
      <a:lvl4pPr marL="482186" indent="482186"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4pPr>
      <a:lvl5pPr marL="642915" indent="642915"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5pPr>
      <a:lvl6pPr marL="964372" algn="l" defTabSz="410751" rtl="0" fontAlgn="base" hangingPunct="0">
        <a:spcBef>
          <a:spcPts val="2953"/>
        </a:spcBef>
        <a:spcAft>
          <a:spcPct val="0"/>
        </a:spcAft>
        <a:defRPr sz="2109">
          <a:solidFill>
            <a:srgbClr val="5C6670"/>
          </a:solidFill>
          <a:latin typeface="+mn-lt"/>
          <a:ea typeface="+mn-ea"/>
          <a:cs typeface="+mn-cs"/>
          <a:sym typeface="Trebuchet MS" pitchFamily="-100" charset="0"/>
        </a:defRPr>
      </a:lvl6pPr>
      <a:lvl7pPr marL="1285829" algn="l" defTabSz="410751" rtl="0" fontAlgn="base" hangingPunct="0">
        <a:spcBef>
          <a:spcPts val="2953"/>
        </a:spcBef>
        <a:spcAft>
          <a:spcPct val="0"/>
        </a:spcAft>
        <a:defRPr sz="2109">
          <a:solidFill>
            <a:srgbClr val="5C6670"/>
          </a:solidFill>
          <a:latin typeface="+mn-lt"/>
          <a:ea typeface="+mn-ea"/>
          <a:cs typeface="+mn-cs"/>
          <a:sym typeface="Trebuchet MS" pitchFamily="-100" charset="0"/>
        </a:defRPr>
      </a:lvl7pPr>
      <a:lvl8pPr marL="1607287" algn="l" defTabSz="410751" rtl="0" fontAlgn="base" hangingPunct="0">
        <a:spcBef>
          <a:spcPts val="2953"/>
        </a:spcBef>
        <a:spcAft>
          <a:spcPct val="0"/>
        </a:spcAft>
        <a:defRPr sz="2109">
          <a:solidFill>
            <a:srgbClr val="5C6670"/>
          </a:solidFill>
          <a:latin typeface="+mn-lt"/>
          <a:ea typeface="+mn-ea"/>
          <a:cs typeface="+mn-cs"/>
          <a:sym typeface="Trebuchet MS" pitchFamily="-100" charset="0"/>
        </a:defRPr>
      </a:lvl8pPr>
      <a:lvl9pPr marL="1928744" algn="l" defTabSz="410751" rtl="0" fontAlgn="base" hangingPunct="0">
        <a:spcBef>
          <a:spcPts val="2953"/>
        </a:spcBef>
        <a:spcAft>
          <a:spcPct val="0"/>
        </a:spcAft>
        <a:defRPr sz="2109">
          <a:solidFill>
            <a:srgbClr val="5C6670"/>
          </a:solidFill>
          <a:latin typeface="+mn-lt"/>
          <a:ea typeface="+mn-ea"/>
          <a:cs typeface="+mn-cs"/>
          <a:sym typeface="Trebuchet MS" pitchFamily="-100" charset="0"/>
        </a:defRPr>
      </a:lvl9pPr>
    </p:bodyStyle>
    <p:otherStyle>
      <a:defPPr>
        <a:defRPr lang="en-US"/>
      </a:defPPr>
      <a:lvl1pPr marL="0" algn="l" defTabSz="321457" rtl="0" eaLnBrk="1" latinLnBrk="0" hangingPunct="1">
        <a:defRPr sz="1266" kern="1200">
          <a:solidFill>
            <a:schemeClr val="tx1"/>
          </a:solidFill>
          <a:latin typeface="+mn-lt"/>
          <a:ea typeface="+mn-ea"/>
          <a:cs typeface="+mn-cs"/>
        </a:defRPr>
      </a:lvl1pPr>
      <a:lvl2pPr marL="321457" algn="l" defTabSz="321457" rtl="0" eaLnBrk="1" latinLnBrk="0" hangingPunct="1">
        <a:defRPr sz="1266" kern="1200">
          <a:solidFill>
            <a:schemeClr val="tx1"/>
          </a:solidFill>
          <a:latin typeface="+mn-lt"/>
          <a:ea typeface="+mn-ea"/>
          <a:cs typeface="+mn-cs"/>
        </a:defRPr>
      </a:lvl2pPr>
      <a:lvl3pPr marL="642915" algn="l" defTabSz="321457" rtl="0" eaLnBrk="1" latinLnBrk="0" hangingPunct="1">
        <a:defRPr sz="1266" kern="1200">
          <a:solidFill>
            <a:schemeClr val="tx1"/>
          </a:solidFill>
          <a:latin typeface="+mn-lt"/>
          <a:ea typeface="+mn-ea"/>
          <a:cs typeface="+mn-cs"/>
        </a:defRPr>
      </a:lvl3pPr>
      <a:lvl4pPr marL="964372" algn="l" defTabSz="321457" rtl="0" eaLnBrk="1" latinLnBrk="0" hangingPunct="1">
        <a:defRPr sz="1266" kern="1200">
          <a:solidFill>
            <a:schemeClr val="tx1"/>
          </a:solidFill>
          <a:latin typeface="+mn-lt"/>
          <a:ea typeface="+mn-ea"/>
          <a:cs typeface="+mn-cs"/>
        </a:defRPr>
      </a:lvl4pPr>
      <a:lvl5pPr marL="1285829" algn="l" defTabSz="321457" rtl="0" eaLnBrk="1" latinLnBrk="0" hangingPunct="1">
        <a:defRPr sz="1266" kern="1200">
          <a:solidFill>
            <a:schemeClr val="tx1"/>
          </a:solidFill>
          <a:latin typeface="+mn-lt"/>
          <a:ea typeface="+mn-ea"/>
          <a:cs typeface="+mn-cs"/>
        </a:defRPr>
      </a:lvl5pPr>
      <a:lvl6pPr marL="1607287" algn="l" defTabSz="321457" rtl="0" eaLnBrk="1" latinLnBrk="0" hangingPunct="1">
        <a:defRPr sz="1266" kern="1200">
          <a:solidFill>
            <a:schemeClr val="tx1"/>
          </a:solidFill>
          <a:latin typeface="+mn-lt"/>
          <a:ea typeface="+mn-ea"/>
          <a:cs typeface="+mn-cs"/>
        </a:defRPr>
      </a:lvl6pPr>
      <a:lvl7pPr marL="1928744" algn="l" defTabSz="321457" rtl="0" eaLnBrk="1" latinLnBrk="0" hangingPunct="1">
        <a:defRPr sz="1266" kern="1200">
          <a:solidFill>
            <a:schemeClr val="tx1"/>
          </a:solidFill>
          <a:latin typeface="+mn-lt"/>
          <a:ea typeface="+mn-ea"/>
          <a:cs typeface="+mn-cs"/>
        </a:defRPr>
      </a:lvl7pPr>
      <a:lvl8pPr marL="2250201" algn="l" defTabSz="321457" rtl="0" eaLnBrk="1" latinLnBrk="0" hangingPunct="1">
        <a:defRPr sz="1266" kern="1200">
          <a:solidFill>
            <a:schemeClr val="tx1"/>
          </a:solidFill>
          <a:latin typeface="+mn-lt"/>
          <a:ea typeface="+mn-ea"/>
          <a:cs typeface="+mn-cs"/>
        </a:defRPr>
      </a:lvl8pPr>
      <a:lvl9pPr marL="2571659" algn="l" defTabSz="321457" rtl="0" eaLnBrk="1" latinLnBrk="0" hangingPunct="1">
        <a:defRPr sz="126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1257300"/>
            <a:ext cx="7886700"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 name="Footer Placeholder 4"/>
          <p:cNvSpPr>
            <a:spLocks noGrp="1"/>
          </p:cNvSpPr>
          <p:nvPr>
            <p:ph type="ftr" sz="quarter" idx="3"/>
          </p:nvPr>
        </p:nvSpPr>
        <p:spPr>
          <a:xfrm>
            <a:off x="3028950" y="6356363"/>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schemeClr val="tx1">
                    <a:tint val="75000"/>
                  </a:schemeClr>
                </a:solidFill>
                <a:latin typeface="+mn-lt"/>
              </a:defRPr>
            </a:lvl1pPr>
          </a:lstStyle>
          <a:p>
            <a:pPr defTabSz="914400">
              <a:defRPr/>
            </a:pPr>
            <a:endParaRPr lang="en-US">
              <a:solidFill>
                <a:prstClr val="black">
                  <a:tint val="75000"/>
                </a:prstClr>
              </a:solidFill>
              <a:latin typeface="Arial"/>
            </a:endParaRPr>
          </a:p>
        </p:txBody>
      </p:sp>
    </p:spTree>
    <p:extLst>
      <p:ext uri="{BB962C8B-B14F-4D97-AF65-F5344CB8AC3E}">
        <p14:creationId xmlns:p14="http://schemas.microsoft.com/office/powerpoint/2010/main" val="237666095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hf sldNum="0" hdr="0" ftr="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Arial" panose="020B0604020202020204" pitchFamily="34" charset="0"/>
        </a:defRPr>
      </a:lvl2pPr>
      <a:lvl3pPr algn="l" rtl="0" fontAlgn="base">
        <a:lnSpc>
          <a:spcPct val="90000"/>
        </a:lnSpc>
        <a:spcBef>
          <a:spcPct val="0"/>
        </a:spcBef>
        <a:spcAft>
          <a:spcPct val="0"/>
        </a:spcAft>
        <a:defRPr sz="4400">
          <a:solidFill>
            <a:schemeClr val="tx1"/>
          </a:solidFill>
          <a:latin typeface="Arial" panose="020B0604020202020204" pitchFamily="34" charset="0"/>
        </a:defRPr>
      </a:lvl3pPr>
      <a:lvl4pPr algn="l" rtl="0" fontAlgn="base">
        <a:lnSpc>
          <a:spcPct val="90000"/>
        </a:lnSpc>
        <a:spcBef>
          <a:spcPct val="0"/>
        </a:spcBef>
        <a:spcAft>
          <a:spcPct val="0"/>
        </a:spcAft>
        <a:defRPr sz="4400">
          <a:solidFill>
            <a:schemeClr val="tx1"/>
          </a:solidFill>
          <a:latin typeface="Arial" panose="020B0604020202020204" pitchFamily="34" charset="0"/>
        </a:defRPr>
      </a:lvl4pPr>
      <a:lvl5pPr algn="l" rtl="0" fontAlgn="base">
        <a:lnSpc>
          <a:spcPct val="90000"/>
        </a:lnSpc>
        <a:spcBef>
          <a:spcPct val="0"/>
        </a:spcBef>
        <a:spcAft>
          <a:spcPct val="0"/>
        </a:spcAft>
        <a:defRPr sz="4400">
          <a:solidFill>
            <a:schemeClr val="tx1"/>
          </a:solidFill>
          <a:latin typeface="Arial" panose="020B0604020202020204" pitchFamily="34" charset="0"/>
        </a:defRPr>
      </a:lvl5pPr>
      <a:lvl6pPr marL="457200" algn="l" rtl="0" fontAlgn="base">
        <a:lnSpc>
          <a:spcPct val="90000"/>
        </a:lnSpc>
        <a:spcBef>
          <a:spcPct val="0"/>
        </a:spcBef>
        <a:spcAft>
          <a:spcPct val="0"/>
        </a:spcAft>
        <a:defRPr sz="4400">
          <a:solidFill>
            <a:schemeClr val="tx1"/>
          </a:solidFill>
          <a:latin typeface="Arial" panose="020B0604020202020204" pitchFamily="34" charset="0"/>
        </a:defRPr>
      </a:lvl6pPr>
      <a:lvl7pPr marL="914400" algn="l" rtl="0" fontAlgn="base">
        <a:lnSpc>
          <a:spcPct val="90000"/>
        </a:lnSpc>
        <a:spcBef>
          <a:spcPct val="0"/>
        </a:spcBef>
        <a:spcAft>
          <a:spcPct val="0"/>
        </a:spcAft>
        <a:defRPr sz="4400">
          <a:solidFill>
            <a:schemeClr val="tx1"/>
          </a:solidFill>
          <a:latin typeface="Arial" panose="020B0604020202020204" pitchFamily="34" charset="0"/>
        </a:defRPr>
      </a:lvl7pPr>
      <a:lvl8pPr marL="1371600" algn="l" rtl="0" fontAlgn="base">
        <a:lnSpc>
          <a:spcPct val="90000"/>
        </a:lnSpc>
        <a:spcBef>
          <a:spcPct val="0"/>
        </a:spcBef>
        <a:spcAft>
          <a:spcPct val="0"/>
        </a:spcAft>
        <a:defRPr sz="4400">
          <a:solidFill>
            <a:schemeClr val="tx1"/>
          </a:solidFill>
          <a:latin typeface="Arial" panose="020B0604020202020204" pitchFamily="34" charset="0"/>
        </a:defRPr>
      </a:lvl8pPr>
      <a:lvl9pPr marL="1828800" algn="l" rtl="0" fontAlgn="base">
        <a:lnSpc>
          <a:spcPct val="90000"/>
        </a:lnSpc>
        <a:spcBef>
          <a:spcPct val="0"/>
        </a:spcBef>
        <a:spcAft>
          <a:spcPct val="0"/>
        </a:spcAft>
        <a:defRPr sz="4400">
          <a:solidFill>
            <a:schemeClr val="tx1"/>
          </a:solidFill>
          <a:latin typeface="Arial" panose="020B0604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257580"/>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5" name="Footer Placeholder 4"/>
          <p:cNvSpPr>
            <a:spLocks noGrp="1"/>
          </p:cNvSpPr>
          <p:nvPr>
            <p:ph type="ftr" sz="quarter" idx="3"/>
          </p:nvPr>
        </p:nvSpPr>
        <p:spPr>
          <a:xfrm>
            <a:off x="3028950" y="635636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latin typeface="Arial"/>
            </a:endParaRPr>
          </a:p>
        </p:txBody>
      </p:sp>
    </p:spTree>
    <p:extLst>
      <p:ext uri="{BB962C8B-B14F-4D97-AF65-F5344CB8AC3E}">
        <p14:creationId xmlns:p14="http://schemas.microsoft.com/office/powerpoint/2010/main" val="84905928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257580"/>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5" name="Footer Placeholder 4"/>
          <p:cNvSpPr>
            <a:spLocks noGrp="1"/>
          </p:cNvSpPr>
          <p:nvPr>
            <p:ph type="ftr" sz="quarter" idx="3"/>
          </p:nvPr>
        </p:nvSpPr>
        <p:spPr>
          <a:xfrm>
            <a:off x="3028950" y="635636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Arial"/>
            </a:endParaRPr>
          </a:p>
        </p:txBody>
      </p:sp>
    </p:spTree>
    <p:extLst>
      <p:ext uri="{BB962C8B-B14F-4D97-AF65-F5344CB8AC3E}">
        <p14:creationId xmlns:p14="http://schemas.microsoft.com/office/powerpoint/2010/main" val="843763758"/>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257580"/>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5" name="Footer Placeholder 4"/>
          <p:cNvSpPr>
            <a:spLocks noGrp="1"/>
          </p:cNvSpPr>
          <p:nvPr>
            <p:ph type="ftr" sz="quarter" idx="3"/>
          </p:nvPr>
        </p:nvSpPr>
        <p:spPr>
          <a:xfrm>
            <a:off x="3028950" y="635635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Arial"/>
            </a:endParaRPr>
          </a:p>
        </p:txBody>
      </p:sp>
    </p:spTree>
    <p:extLst>
      <p:ext uri="{BB962C8B-B14F-4D97-AF65-F5344CB8AC3E}">
        <p14:creationId xmlns:p14="http://schemas.microsoft.com/office/powerpoint/2010/main" val="2903067880"/>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5670949"/>
            <a:ext cx="9144000" cy="119860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latin typeface="Calibri"/>
            </a:endParaRPr>
          </a:p>
        </p:txBody>
      </p:sp>
      <p:sp>
        <p:nvSpPr>
          <p:cNvPr id="9" name="Rectangle 8"/>
          <p:cNvSpPr/>
          <p:nvPr userDrawn="1"/>
        </p:nvSpPr>
        <p:spPr>
          <a:xfrm>
            <a:off x="0" y="5545570"/>
            <a:ext cx="9144000" cy="125370"/>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a:endParaRPr lang="en-US" dirty="0">
              <a:solidFill>
                <a:srgbClr val="FFFFFF"/>
              </a:solidFill>
              <a:latin typeface="Calibri"/>
            </a:endParaRP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86459" y="6338285"/>
            <a:ext cx="1297082" cy="440281"/>
          </a:xfrm>
          <a:prstGeom prst="rect">
            <a:avLst/>
          </a:prstGeom>
        </p:spPr>
      </p:pic>
      <p:sp>
        <p:nvSpPr>
          <p:cNvPr id="17" name="Rectangle 16"/>
          <p:cNvSpPr/>
          <p:nvPr userDrawn="1"/>
        </p:nvSpPr>
        <p:spPr>
          <a:xfrm>
            <a:off x="259317" y="3086149"/>
            <a:ext cx="5261698" cy="584776"/>
          </a:xfrm>
          <a:prstGeom prst="rect">
            <a:avLst/>
          </a:prstGeom>
        </p:spPr>
        <p:txBody>
          <a:bodyPr wrap="square">
            <a:spAutoFit/>
          </a:bodyPr>
          <a:lstStyle/>
          <a:p>
            <a:pPr defTabSz="914400"/>
            <a:r>
              <a:rPr lang="en-US" sz="3200" dirty="0" smtClean="0">
                <a:solidFill>
                  <a:srgbClr val="503278"/>
                </a:solidFill>
                <a:latin typeface="Arial" panose="020B0604020202020204" pitchFamily="34" charset="0"/>
                <a:cs typeface="Arial" panose="020B0604020202020204" pitchFamily="34" charset="0"/>
              </a:rPr>
              <a:t>Questions?</a:t>
            </a:r>
            <a:endParaRPr lang="en-US" sz="3200" dirty="0">
              <a:solidFill>
                <a:srgbClr val="503278"/>
              </a:solidFill>
              <a:latin typeface="Arial" panose="020B0604020202020204" pitchFamily="34" charset="0"/>
              <a:cs typeface="Arial" panose="020B0604020202020204" pitchFamily="34" charset="0"/>
            </a:endParaRPr>
          </a:p>
        </p:txBody>
      </p:sp>
      <p:sp>
        <p:nvSpPr>
          <p:cNvPr id="18" name="Rectangle 9"/>
          <p:cNvSpPr>
            <a:spLocks noChangeArrowheads="1"/>
          </p:cNvSpPr>
          <p:nvPr userDrawn="1"/>
        </p:nvSpPr>
        <p:spPr bwMode="auto">
          <a:xfrm>
            <a:off x="586955" y="3821280"/>
            <a:ext cx="3431577" cy="830997"/>
          </a:xfrm>
          <a:prstGeom prst="rect">
            <a:avLst/>
          </a:prstGeom>
          <a:noFill/>
          <a:ln w="9525">
            <a:noFill/>
            <a:miter lim="800000"/>
            <a:headEnd/>
            <a:tailEnd/>
          </a:ln>
        </p:spPr>
        <p:txBody>
          <a:bodyPr wrap="square">
            <a:spAutoFit/>
          </a:bodyPr>
          <a:lstStyle/>
          <a:p>
            <a:pPr defTabSz="914400"/>
            <a:r>
              <a:rPr lang="en-US" sz="2400" b="1" i="1" dirty="0" smtClean="0">
                <a:solidFill>
                  <a:srgbClr val="000000"/>
                </a:solidFill>
                <a:latin typeface="Arial" panose="020B0604020202020204" pitchFamily="34" charset="0"/>
                <a:cs typeface="Arial" panose="020B0604020202020204" pitchFamily="34" charset="0"/>
              </a:rPr>
              <a:t>DSRIP e-mail:</a:t>
            </a:r>
            <a:r>
              <a:rPr lang="en-US" sz="2400" dirty="0">
                <a:solidFill>
                  <a:srgbClr val="5A336F"/>
                </a:solidFill>
                <a:latin typeface="Arial" panose="020B0604020202020204" pitchFamily="34" charset="0"/>
                <a:cs typeface="Arial" panose="020B0604020202020204" pitchFamily="34" charset="0"/>
                <a:hlinkClick r:id="rId5"/>
              </a:rPr>
              <a:t/>
            </a:r>
            <a:br>
              <a:rPr lang="en-US" sz="2400" dirty="0">
                <a:solidFill>
                  <a:srgbClr val="5A336F"/>
                </a:solidFill>
                <a:latin typeface="Arial" panose="020B0604020202020204" pitchFamily="34" charset="0"/>
                <a:cs typeface="Arial" panose="020B0604020202020204" pitchFamily="34" charset="0"/>
                <a:hlinkClick r:id="rId5"/>
              </a:rPr>
            </a:br>
            <a:r>
              <a:rPr lang="en-US" sz="2400" dirty="0" smtClean="0">
                <a:solidFill>
                  <a:srgbClr val="503278"/>
                </a:solidFill>
                <a:latin typeface="Arial" panose="020B0604020202020204" pitchFamily="34" charset="0"/>
                <a:cs typeface="Arial" panose="020B0604020202020204" pitchFamily="34" charset="0"/>
              </a:rPr>
              <a:t>dsrip@health.ny.gov</a:t>
            </a:r>
          </a:p>
        </p:txBody>
      </p:sp>
    </p:spTree>
    <p:extLst>
      <p:ext uri="{BB962C8B-B14F-4D97-AF65-F5344CB8AC3E}">
        <p14:creationId xmlns:p14="http://schemas.microsoft.com/office/powerpoint/2010/main" val="2612731608"/>
      </p:ext>
    </p:extLst>
  </p:cSld>
  <p:clrMap bg1="lt1" tx1="dk1" bg2="lt2" tx2="dk2" accent1="accent1" accent2="accent2" accent3="accent3" accent4="accent4" accent5="accent5" accent6="accent6" hlink="hlink" folHlink="folHlink"/>
  <p:sldLayoutIdLst>
    <p:sldLayoutId id="2147483766" r:id="rId1"/>
    <p:sldLayoutId id="2147483768" r:id="rId2"/>
  </p:sldLayoutIdLst>
  <p:timing>
    <p:tnLst>
      <p:par>
        <p:cTn id="1" dur="indefinite" restart="never" nodeType="tmRoot"/>
      </p:par>
    </p:tnLst>
  </p:timing>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2" descr="Power Point Template PG 2 new sm"/>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Rectangle 3"/>
          <p:cNvSpPr>
            <a:spLocks noGrp="1" noChangeArrowheads="1"/>
          </p:cNvSpPr>
          <p:nvPr>
            <p:ph type="body" idx="1"/>
          </p:nvPr>
        </p:nvSpPr>
        <p:spPr bwMode="auto">
          <a:xfrm>
            <a:off x="457200" y="1600200"/>
            <a:ext cx="82296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4" name="Rectangle 4"/>
          <p:cNvSpPr>
            <a:spLocks noGrp="1" noChangeArrowheads="1"/>
          </p:cNvSpPr>
          <p:nvPr>
            <p:ph type="dt" sz="half" idx="2"/>
          </p:nvPr>
        </p:nvSpPr>
        <p:spPr bwMode="auto">
          <a:xfrm>
            <a:off x="304800" y="5943600"/>
            <a:ext cx="35052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0" hangingPunct="0">
              <a:spcBef>
                <a:spcPct val="50000"/>
              </a:spcBef>
              <a:defRPr sz="1200">
                <a:solidFill>
                  <a:srgbClr val="005595"/>
                </a:solidFill>
                <a:latin typeface="+mn-lt"/>
                <a:ea typeface="+mn-ea"/>
                <a:cs typeface="+mn-cs"/>
              </a:defRPr>
            </a:lvl1pPr>
          </a:lstStyle>
          <a:p>
            <a:pPr defTabSz="914400" fontAlgn="base">
              <a:spcAft>
                <a:spcPct val="0"/>
              </a:spcAft>
              <a:defRPr/>
            </a:pPr>
            <a:endParaRPr lang="en-US">
              <a:latin typeface="Arial"/>
            </a:endParaRPr>
          </a:p>
        </p:txBody>
      </p:sp>
      <p:sp>
        <p:nvSpPr>
          <p:cNvPr id="5128" name="Rectangle 8"/>
          <p:cNvSpPr>
            <a:spLocks noGrp="1" noChangeArrowheads="1"/>
          </p:cNvSpPr>
          <p:nvPr>
            <p:ph type="sldNum" sz="quarter" idx="4"/>
          </p:nvPr>
        </p:nvSpPr>
        <p:spPr bwMode="auto">
          <a:xfrm>
            <a:off x="304800" y="6477000"/>
            <a:ext cx="2133600" cy="2476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000">
                <a:solidFill>
                  <a:srgbClr val="005595"/>
                </a:solidFill>
                <a:latin typeface="Arial" charset="0"/>
              </a:defRPr>
            </a:lvl1pPr>
          </a:lstStyle>
          <a:p>
            <a:pPr defTabSz="914400" fontAlgn="base">
              <a:spcBef>
                <a:spcPct val="0"/>
              </a:spcBef>
              <a:spcAft>
                <a:spcPct val="0"/>
              </a:spcAft>
            </a:pPr>
            <a:fld id="{7ECD1A8A-566D-2049-840A-19DB3A0B1A22}" type="slidenum">
              <a:rPr lang="en-US" smtClean="0">
                <a:ea typeface="MS PGothic" charset="0"/>
                <a:cs typeface="MS PGothic" charset="0"/>
              </a:rPr>
              <a:pPr defTabSz="914400" fontAlgn="base">
                <a:spcBef>
                  <a:spcPct val="0"/>
                </a:spcBef>
                <a:spcAft>
                  <a:spcPct val="0"/>
                </a:spcAft>
              </a:pPr>
              <a:t>‹#›</a:t>
            </a:fld>
            <a:endParaRPr lang="en-US" smtClean="0">
              <a:ea typeface="MS PGothic" charset="0"/>
              <a:cs typeface="MS PGothic" charset="0"/>
            </a:endParaRPr>
          </a:p>
        </p:txBody>
      </p:sp>
      <p:sp>
        <p:nvSpPr>
          <p:cNvPr id="5130" name="Rectangle 10"/>
          <p:cNvSpPr>
            <a:spLocks noGrp="1" noChangeArrowheads="1"/>
          </p:cNvSpPr>
          <p:nvPr>
            <p:ph type="ftr" sz="quarter" idx="3"/>
          </p:nvPr>
        </p:nvSpPr>
        <p:spPr bwMode="auto">
          <a:xfrm>
            <a:off x="3124200" y="6477000"/>
            <a:ext cx="2895600" cy="3238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200">
                <a:solidFill>
                  <a:srgbClr val="005595"/>
                </a:solidFill>
                <a:latin typeface="+mn-lt"/>
                <a:ea typeface="+mn-ea"/>
                <a:cs typeface="+mn-cs"/>
              </a:defRPr>
            </a:lvl1pPr>
          </a:lstStyle>
          <a:p>
            <a:pPr defTabSz="914400" fontAlgn="base">
              <a:spcBef>
                <a:spcPct val="0"/>
              </a:spcBef>
              <a:spcAft>
                <a:spcPct val="0"/>
              </a:spcAft>
              <a:defRPr/>
            </a:pPr>
            <a:endParaRPr lang="en-US">
              <a:latin typeface="Arial"/>
            </a:endParaRPr>
          </a:p>
        </p:txBody>
      </p:sp>
    </p:spTree>
    <p:extLst>
      <p:ext uri="{BB962C8B-B14F-4D97-AF65-F5344CB8AC3E}">
        <p14:creationId xmlns:p14="http://schemas.microsoft.com/office/powerpoint/2010/main" val="134264092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hf hdr="0" ftr="0" dt="0"/>
  <p:txStyles>
    <p:titleStyle>
      <a:lvl1pPr algn="l" rtl="0" eaLnBrk="0" fontAlgn="base" hangingPunct="0">
        <a:spcBef>
          <a:spcPct val="0"/>
        </a:spcBef>
        <a:spcAft>
          <a:spcPct val="0"/>
        </a:spcAft>
        <a:defRPr sz="3200" b="1">
          <a:solidFill>
            <a:srgbClr val="005595"/>
          </a:solidFill>
          <a:latin typeface="+mj-lt"/>
          <a:ea typeface="MS PGothic" pitchFamily="34" charset="-128"/>
          <a:cs typeface="MS PGothic" charset="0"/>
        </a:defRPr>
      </a:lvl1pPr>
      <a:lvl2pPr algn="l" rtl="0" eaLnBrk="0" fontAlgn="base" hangingPunct="0">
        <a:spcBef>
          <a:spcPct val="0"/>
        </a:spcBef>
        <a:spcAft>
          <a:spcPct val="0"/>
        </a:spcAft>
        <a:defRPr sz="3200" b="1">
          <a:solidFill>
            <a:srgbClr val="005595"/>
          </a:solidFill>
          <a:latin typeface="Arial" charset="0"/>
          <a:ea typeface="MS PGothic" pitchFamily="34" charset="-128"/>
          <a:cs typeface="MS PGothic" charset="0"/>
        </a:defRPr>
      </a:lvl2pPr>
      <a:lvl3pPr algn="l" rtl="0" eaLnBrk="0" fontAlgn="base" hangingPunct="0">
        <a:spcBef>
          <a:spcPct val="0"/>
        </a:spcBef>
        <a:spcAft>
          <a:spcPct val="0"/>
        </a:spcAft>
        <a:defRPr sz="3200" b="1">
          <a:solidFill>
            <a:srgbClr val="005595"/>
          </a:solidFill>
          <a:latin typeface="Arial" charset="0"/>
          <a:ea typeface="MS PGothic" pitchFamily="34" charset="-128"/>
          <a:cs typeface="MS PGothic" charset="0"/>
        </a:defRPr>
      </a:lvl3pPr>
      <a:lvl4pPr algn="l" rtl="0" eaLnBrk="0" fontAlgn="base" hangingPunct="0">
        <a:spcBef>
          <a:spcPct val="0"/>
        </a:spcBef>
        <a:spcAft>
          <a:spcPct val="0"/>
        </a:spcAft>
        <a:defRPr sz="3200" b="1">
          <a:solidFill>
            <a:srgbClr val="005595"/>
          </a:solidFill>
          <a:latin typeface="Arial" charset="0"/>
          <a:ea typeface="MS PGothic" pitchFamily="34" charset="-128"/>
          <a:cs typeface="MS PGothic" charset="0"/>
        </a:defRPr>
      </a:lvl4pPr>
      <a:lvl5pPr algn="l" rtl="0" eaLnBrk="0" fontAlgn="base" hangingPunct="0">
        <a:spcBef>
          <a:spcPct val="0"/>
        </a:spcBef>
        <a:spcAft>
          <a:spcPct val="0"/>
        </a:spcAft>
        <a:defRPr sz="3200" b="1">
          <a:solidFill>
            <a:srgbClr val="005595"/>
          </a:solidFill>
          <a:latin typeface="Arial" charset="0"/>
          <a:ea typeface="MS PGothic" pitchFamily="34" charset="-128"/>
          <a:cs typeface="MS PGothic" charset="0"/>
        </a:defRPr>
      </a:lvl5pPr>
      <a:lvl6pPr marL="457200" algn="l" rtl="0" fontAlgn="base">
        <a:spcBef>
          <a:spcPct val="0"/>
        </a:spcBef>
        <a:spcAft>
          <a:spcPct val="0"/>
        </a:spcAft>
        <a:defRPr sz="3200" b="1">
          <a:solidFill>
            <a:srgbClr val="005595"/>
          </a:solidFill>
          <a:latin typeface="Arial" charset="0"/>
        </a:defRPr>
      </a:lvl6pPr>
      <a:lvl7pPr marL="914400" algn="l" rtl="0" fontAlgn="base">
        <a:spcBef>
          <a:spcPct val="0"/>
        </a:spcBef>
        <a:spcAft>
          <a:spcPct val="0"/>
        </a:spcAft>
        <a:defRPr sz="3200" b="1">
          <a:solidFill>
            <a:srgbClr val="005595"/>
          </a:solidFill>
          <a:latin typeface="Arial" charset="0"/>
        </a:defRPr>
      </a:lvl7pPr>
      <a:lvl8pPr marL="1371600" algn="l" rtl="0" fontAlgn="base">
        <a:spcBef>
          <a:spcPct val="0"/>
        </a:spcBef>
        <a:spcAft>
          <a:spcPct val="0"/>
        </a:spcAft>
        <a:defRPr sz="3200" b="1">
          <a:solidFill>
            <a:srgbClr val="005595"/>
          </a:solidFill>
          <a:latin typeface="Arial" charset="0"/>
        </a:defRPr>
      </a:lvl8pPr>
      <a:lvl9pPr marL="1828800" algn="l" rtl="0" fontAlgn="base">
        <a:spcBef>
          <a:spcPct val="0"/>
        </a:spcBef>
        <a:spcAft>
          <a:spcPct val="0"/>
        </a:spcAft>
        <a:defRPr sz="3200" b="1">
          <a:solidFill>
            <a:srgbClr val="005595"/>
          </a:solidFill>
          <a:latin typeface="Arial" charset="0"/>
        </a:defRPr>
      </a:lvl9pPr>
    </p:titleStyle>
    <p:bodyStyle>
      <a:lvl1pPr marL="342900" indent="-342900" algn="l" rtl="0" eaLnBrk="0" fontAlgn="base" hangingPunct="0">
        <a:spcBef>
          <a:spcPct val="20000"/>
        </a:spcBef>
        <a:spcAft>
          <a:spcPct val="0"/>
        </a:spcAft>
        <a:buChar char="•"/>
        <a:defRPr sz="2000">
          <a:solidFill>
            <a:srgbClr val="005595"/>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rgbClr val="005595"/>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1600">
          <a:solidFill>
            <a:srgbClr val="005595"/>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1400">
          <a:solidFill>
            <a:srgbClr val="005595"/>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1400">
          <a:solidFill>
            <a:srgbClr val="005595"/>
          </a:solidFill>
          <a:latin typeface="+mn-lt"/>
          <a:ea typeface="MS PGothic" pitchFamily="34" charset="-128"/>
          <a:cs typeface="MS PGothic" charset="0"/>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1" descr="Power Point Template PG 2 new sm"/>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457200" y="1600200"/>
            <a:ext cx="82296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8" name="Rectangle 8"/>
          <p:cNvSpPr>
            <a:spLocks noGrp="1" noChangeArrowheads="1"/>
          </p:cNvSpPr>
          <p:nvPr>
            <p:ph type="sldNum" sz="quarter" idx="4"/>
          </p:nvPr>
        </p:nvSpPr>
        <p:spPr bwMode="auto">
          <a:xfrm>
            <a:off x="304800" y="6534150"/>
            <a:ext cx="2133600" cy="247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5595"/>
                </a:solidFill>
                <a:latin typeface="Arial" charset="0"/>
              </a:defRPr>
            </a:lvl1pPr>
          </a:lstStyle>
          <a:p>
            <a:pPr defTabSz="914400" fontAlgn="base">
              <a:spcBef>
                <a:spcPct val="0"/>
              </a:spcBef>
              <a:spcAft>
                <a:spcPct val="0"/>
              </a:spcAft>
            </a:pPr>
            <a:fld id="{1F3928AB-85FA-924A-8429-8F9262F67B3A}" type="slidenum">
              <a:rPr lang="en-US" smtClean="0">
                <a:ea typeface="MS PGothic" charset="0"/>
                <a:cs typeface="MS PGothic" charset="0"/>
              </a:rPr>
              <a:pPr defTabSz="914400" fontAlgn="base">
                <a:spcBef>
                  <a:spcPct val="0"/>
                </a:spcBef>
                <a:spcAft>
                  <a:spcPct val="0"/>
                </a:spcAft>
              </a:pPr>
              <a:t>‹#›</a:t>
            </a:fld>
            <a:endParaRPr lang="en-US" smtClean="0">
              <a:ea typeface="MS PGothic" charset="0"/>
              <a:cs typeface="MS PGothic" charset="0"/>
            </a:endParaRPr>
          </a:p>
        </p:txBody>
      </p:sp>
      <p:sp>
        <p:nvSpPr>
          <p:cNvPr id="5130" name="Rectangle 10"/>
          <p:cNvSpPr>
            <a:spLocks noGrp="1" noChangeArrowheads="1"/>
          </p:cNvSpPr>
          <p:nvPr>
            <p:ph type="ftr" sz="quarter" idx="3"/>
          </p:nvPr>
        </p:nvSpPr>
        <p:spPr bwMode="auto">
          <a:xfrm>
            <a:off x="3124200" y="653415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rgbClr val="005595"/>
                </a:solidFill>
                <a:latin typeface="+mn-lt"/>
                <a:ea typeface="+mn-ea"/>
                <a:cs typeface="+mn-cs"/>
              </a:defRPr>
            </a:lvl1pPr>
          </a:lstStyle>
          <a:p>
            <a:pPr defTabSz="914400" fontAlgn="base">
              <a:spcBef>
                <a:spcPct val="0"/>
              </a:spcBef>
              <a:spcAft>
                <a:spcPct val="0"/>
              </a:spcAft>
              <a:defRPr/>
            </a:pPr>
            <a:endParaRPr lang="en-US">
              <a:latin typeface="Arial"/>
            </a:endParaRPr>
          </a:p>
        </p:txBody>
      </p:sp>
    </p:spTree>
    <p:extLst>
      <p:ext uri="{BB962C8B-B14F-4D97-AF65-F5344CB8AC3E}">
        <p14:creationId xmlns:p14="http://schemas.microsoft.com/office/powerpoint/2010/main" val="1136809378"/>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hf hdr="0" ftr="0" dt="0"/>
  <p:txStyles>
    <p:titleStyle>
      <a:lvl1pPr algn="l" rtl="0" eaLnBrk="0" fontAlgn="base" hangingPunct="0">
        <a:spcBef>
          <a:spcPct val="0"/>
        </a:spcBef>
        <a:spcAft>
          <a:spcPct val="0"/>
        </a:spcAft>
        <a:defRPr sz="3200" b="1">
          <a:solidFill>
            <a:srgbClr val="005595"/>
          </a:solidFill>
          <a:latin typeface="+mj-lt"/>
          <a:ea typeface="MS PGothic" pitchFamily="34" charset="-128"/>
          <a:cs typeface="MS PGothic" charset="0"/>
        </a:defRPr>
      </a:lvl1pPr>
      <a:lvl2pPr algn="l" rtl="0" eaLnBrk="0" fontAlgn="base" hangingPunct="0">
        <a:spcBef>
          <a:spcPct val="0"/>
        </a:spcBef>
        <a:spcAft>
          <a:spcPct val="0"/>
        </a:spcAft>
        <a:defRPr sz="3200" b="1">
          <a:solidFill>
            <a:srgbClr val="005595"/>
          </a:solidFill>
          <a:latin typeface="Arial" charset="0"/>
          <a:ea typeface="MS PGothic" pitchFamily="34" charset="-128"/>
          <a:cs typeface="MS PGothic" charset="0"/>
        </a:defRPr>
      </a:lvl2pPr>
      <a:lvl3pPr algn="l" rtl="0" eaLnBrk="0" fontAlgn="base" hangingPunct="0">
        <a:spcBef>
          <a:spcPct val="0"/>
        </a:spcBef>
        <a:spcAft>
          <a:spcPct val="0"/>
        </a:spcAft>
        <a:defRPr sz="3200" b="1">
          <a:solidFill>
            <a:srgbClr val="005595"/>
          </a:solidFill>
          <a:latin typeface="Arial" charset="0"/>
          <a:ea typeface="MS PGothic" pitchFamily="34" charset="-128"/>
          <a:cs typeface="MS PGothic" charset="0"/>
        </a:defRPr>
      </a:lvl3pPr>
      <a:lvl4pPr algn="l" rtl="0" eaLnBrk="0" fontAlgn="base" hangingPunct="0">
        <a:spcBef>
          <a:spcPct val="0"/>
        </a:spcBef>
        <a:spcAft>
          <a:spcPct val="0"/>
        </a:spcAft>
        <a:defRPr sz="3200" b="1">
          <a:solidFill>
            <a:srgbClr val="005595"/>
          </a:solidFill>
          <a:latin typeface="Arial" charset="0"/>
          <a:ea typeface="MS PGothic" pitchFamily="34" charset="-128"/>
          <a:cs typeface="MS PGothic" charset="0"/>
        </a:defRPr>
      </a:lvl4pPr>
      <a:lvl5pPr algn="l" rtl="0" eaLnBrk="0" fontAlgn="base" hangingPunct="0">
        <a:spcBef>
          <a:spcPct val="0"/>
        </a:spcBef>
        <a:spcAft>
          <a:spcPct val="0"/>
        </a:spcAft>
        <a:defRPr sz="3200" b="1">
          <a:solidFill>
            <a:srgbClr val="005595"/>
          </a:solidFill>
          <a:latin typeface="Arial" charset="0"/>
          <a:ea typeface="MS PGothic" pitchFamily="34" charset="-128"/>
          <a:cs typeface="MS PGothic" charset="0"/>
        </a:defRPr>
      </a:lvl5pPr>
      <a:lvl6pPr marL="457200" algn="l" rtl="0" fontAlgn="base">
        <a:spcBef>
          <a:spcPct val="0"/>
        </a:spcBef>
        <a:spcAft>
          <a:spcPct val="0"/>
        </a:spcAft>
        <a:defRPr sz="3200" b="1">
          <a:solidFill>
            <a:srgbClr val="005595"/>
          </a:solidFill>
          <a:latin typeface="Arial" charset="0"/>
        </a:defRPr>
      </a:lvl6pPr>
      <a:lvl7pPr marL="914400" algn="l" rtl="0" fontAlgn="base">
        <a:spcBef>
          <a:spcPct val="0"/>
        </a:spcBef>
        <a:spcAft>
          <a:spcPct val="0"/>
        </a:spcAft>
        <a:defRPr sz="3200" b="1">
          <a:solidFill>
            <a:srgbClr val="005595"/>
          </a:solidFill>
          <a:latin typeface="Arial" charset="0"/>
        </a:defRPr>
      </a:lvl7pPr>
      <a:lvl8pPr marL="1371600" algn="l" rtl="0" fontAlgn="base">
        <a:spcBef>
          <a:spcPct val="0"/>
        </a:spcBef>
        <a:spcAft>
          <a:spcPct val="0"/>
        </a:spcAft>
        <a:defRPr sz="3200" b="1">
          <a:solidFill>
            <a:srgbClr val="005595"/>
          </a:solidFill>
          <a:latin typeface="Arial" charset="0"/>
        </a:defRPr>
      </a:lvl8pPr>
      <a:lvl9pPr marL="1828800" algn="l" rtl="0" fontAlgn="base">
        <a:spcBef>
          <a:spcPct val="0"/>
        </a:spcBef>
        <a:spcAft>
          <a:spcPct val="0"/>
        </a:spcAft>
        <a:defRPr sz="3200" b="1">
          <a:solidFill>
            <a:srgbClr val="005595"/>
          </a:solidFill>
          <a:latin typeface="Arial" charset="0"/>
        </a:defRPr>
      </a:lvl9pPr>
    </p:titleStyle>
    <p:bodyStyle>
      <a:lvl1pPr marL="342900" indent="-342900" algn="l" rtl="0" eaLnBrk="0" fontAlgn="base" hangingPunct="0">
        <a:spcBef>
          <a:spcPct val="20000"/>
        </a:spcBef>
        <a:spcAft>
          <a:spcPct val="0"/>
        </a:spcAft>
        <a:buChar char="•"/>
        <a:defRPr sz="2000">
          <a:solidFill>
            <a:srgbClr val="005595"/>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rgbClr val="005595"/>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1600">
          <a:solidFill>
            <a:srgbClr val="005595"/>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1400">
          <a:solidFill>
            <a:srgbClr val="005595"/>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1400">
          <a:solidFill>
            <a:srgbClr val="005595"/>
          </a:solidFill>
          <a:latin typeface="+mn-lt"/>
          <a:ea typeface="MS PGothic" pitchFamily="34" charset="-128"/>
          <a:cs typeface="MS PGothic" charset="0"/>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12"/>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auto">
          <a:xfrm>
            <a:off x="155448" y="6259373"/>
            <a:ext cx="8833104" cy="438587"/>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3" name="Slide Number Placeholder 22"/>
          <p:cNvSpPr>
            <a:spLocks noGrp="1"/>
          </p:cNvSpPr>
          <p:nvPr>
            <p:ph type="sldNum" sz="quarter" idx="4"/>
          </p:nvPr>
        </p:nvSpPr>
        <p:spPr>
          <a:xfrm>
            <a:off x="8376516" y="6322720"/>
            <a:ext cx="457200" cy="441325"/>
          </a:xfrm>
          <a:prstGeom prst="rect">
            <a:avLst/>
          </a:prstGeom>
        </p:spPr>
        <p:txBody>
          <a:bodyPr vert="horz" lIns="45720" rIns="45720" anchor="ctr">
            <a:normAutofit/>
          </a:bodyPr>
          <a:lstStyle>
            <a:lvl1pPr algn="ctr" eaLnBrk="1" latinLnBrk="0" hangingPunct="1">
              <a:defRPr kumimoji="0" sz="1400">
                <a:solidFill>
                  <a:schemeClr val="bg1"/>
                </a:solidFill>
              </a:defRPr>
            </a:lvl1pPr>
          </a:lstStyle>
          <a:p>
            <a:fld id="{151E29E6-52D5-D84F-9BEC-984295002582}" type="slidenum">
              <a:rPr lang="en-US" smtClean="0">
                <a:solidFill>
                  <a:prstClr val="white"/>
                </a:solidFill>
              </a:rPr>
              <a:pPr/>
              <a:t>‹#›</a:t>
            </a:fld>
            <a:endParaRPr lang="en-US" dirty="0">
              <a:solidFill>
                <a:prstClr val="white"/>
              </a:solidFill>
            </a:endParaRP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pic>
        <p:nvPicPr>
          <p:cNvPr id="21" name="Picture 20" descr="nashp-logo copy.jpg"/>
          <p:cNvPicPr>
            <a:picLocks noChangeAspect="1"/>
          </p:cNvPicPr>
          <p:nvPr userDrawn="1"/>
        </p:nvPicPr>
        <p:blipFill rotWithShape="1">
          <a:blip r:embed="rId11" cstate="print">
            <a:extLst>
              <a:ext uri="{28A0092B-C50C-407E-A947-70E740481C1C}">
                <a14:useLocalDpi xmlns:a14="http://schemas.microsoft.com/office/drawing/2010/main" val="0"/>
              </a:ext>
            </a:extLst>
          </a:blip>
          <a:srcRect l="9220" t="25298" r="11824" b="41368"/>
          <a:stretch/>
        </p:blipFill>
        <p:spPr>
          <a:xfrm>
            <a:off x="158502" y="6310961"/>
            <a:ext cx="903407" cy="367211"/>
          </a:xfrm>
          <a:prstGeom prst="rect">
            <a:avLst/>
          </a:prstGeom>
        </p:spPr>
      </p:pic>
    </p:spTree>
    <p:extLst>
      <p:ext uri="{BB962C8B-B14F-4D97-AF65-F5344CB8AC3E}">
        <p14:creationId xmlns:p14="http://schemas.microsoft.com/office/powerpoint/2010/main" val="1531311745"/>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Lst>
  <p:hf hdr="0" ft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Tx/>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tx1"/>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Tx/>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tx1"/>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Tx/>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3.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23.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1.png"/><Relationship Id="rId1" Type="http://schemas.openxmlformats.org/officeDocument/2006/relationships/slideLayout" Target="../slideLayouts/slideLayout9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6.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17.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8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0.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1.xml.rels><?xml version="1.0" encoding="UTF-8" standalone="yes"?>
<Relationships xmlns="http://schemas.openxmlformats.org/package/2006/relationships"><Relationship Id="rId8" Type="http://schemas.openxmlformats.org/officeDocument/2006/relationships/hyperlink" Target="mailto:margaret.guyer-deason@state.ma.us" TargetMode="External"/><Relationship Id="rId13" Type="http://schemas.openxmlformats.org/officeDocument/2006/relationships/image" Target="../media/image33.jpg"/><Relationship Id="rId3" Type="http://schemas.openxmlformats.org/officeDocument/2006/relationships/hyperlink" Target="mailto:gmartin@pcori.org" TargetMode="External"/><Relationship Id="rId7" Type="http://schemas.openxmlformats.org/officeDocument/2006/relationships/hyperlink" Target="mailto:Robert.Walker@MassMail.State.MA.US" TargetMode="External"/><Relationship Id="rId12"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hyperlink" Target="mailto:Kimberley.Smith@state.co.us" TargetMode="External"/><Relationship Id="rId11" Type="http://schemas.openxmlformats.org/officeDocument/2006/relationships/image" Target="../media/image22.png"/><Relationship Id="rId5" Type="http://schemas.openxmlformats.org/officeDocument/2006/relationships/hyperlink" Target="mailto:ljl2@uw.edu" TargetMode="External"/><Relationship Id="rId10" Type="http://schemas.openxmlformats.org/officeDocument/2006/relationships/image" Target="../media/image21.jpg"/><Relationship Id="rId4" Type="http://schemas.openxmlformats.org/officeDocument/2006/relationships/hyperlink" Target="mailto:meddir@u.washington.edu" TargetMode="External"/><Relationship Id="rId9"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1.xml"/></Relationships>
</file>

<file path=ppt/slides/_rels/slide3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9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74.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300939" y="2819400"/>
            <a:ext cx="6542126" cy="1107856"/>
          </a:xfrm>
        </p:spPr>
        <p:txBody>
          <a:bodyPr>
            <a:noAutofit/>
          </a:bodyPr>
          <a:lstStyle/>
          <a:p>
            <a:r>
              <a:rPr lang="en-US" sz="3000" b="0" cap="none" dirty="0" smtClean="0"/>
              <a:t>Wednesday, March 29, 2017</a:t>
            </a:r>
            <a:br>
              <a:rPr lang="en-US" sz="3000" b="0" cap="none" dirty="0" smtClean="0"/>
            </a:br>
            <a:r>
              <a:rPr lang="en-US" sz="3000" b="0" cap="none" dirty="0" smtClean="0"/>
              <a:t> </a:t>
            </a:r>
            <a:r>
              <a:rPr lang="en-US" sz="3000" b="0" cap="none" dirty="0"/>
              <a:t>3</a:t>
            </a:r>
            <a:r>
              <a:rPr lang="en-US" sz="3000" b="0" cap="none" dirty="0" smtClean="0"/>
              <a:t>:00pm-4:00pm </a:t>
            </a:r>
            <a:r>
              <a:rPr lang="en-US" sz="3000" b="0" cap="none" dirty="0"/>
              <a:t>Eastern</a:t>
            </a:r>
            <a:br>
              <a:rPr lang="en-US" sz="3000" b="0" cap="none" dirty="0"/>
            </a:br>
            <a:endParaRPr lang="en-US" sz="3000" b="0" cap="none" dirty="0"/>
          </a:p>
        </p:txBody>
      </p:sp>
      <p:sp>
        <p:nvSpPr>
          <p:cNvPr id="6" name="Title 1"/>
          <p:cNvSpPr>
            <a:spLocks noGrp="1"/>
          </p:cNvSpPr>
          <p:nvPr>
            <p:ph type="title"/>
          </p:nvPr>
        </p:nvSpPr>
        <p:spPr>
          <a:xfrm>
            <a:off x="2410577" y="388034"/>
            <a:ext cx="6498251" cy="1881321"/>
          </a:xfrm>
        </p:spPr>
        <p:txBody>
          <a:bodyPr>
            <a:normAutofit/>
          </a:bodyPr>
          <a:lstStyle/>
          <a:p>
            <a:r>
              <a:rPr lang="en-US" sz="3000" dirty="0" smtClean="0"/>
              <a:t>Using Evidence to Achieve Effective State Health Policy</a:t>
            </a:r>
            <a:r>
              <a:rPr lang="en-US" sz="3000" dirty="0"/>
              <a:t/>
            </a:r>
            <a:br>
              <a:rPr lang="en-US" sz="3000" dirty="0"/>
            </a:br>
            <a:endParaRPr lang="en-US" sz="3000" dirty="0"/>
          </a:p>
        </p:txBody>
      </p:sp>
      <p:sp>
        <p:nvSpPr>
          <p:cNvPr id="5" name="Subtitle 3"/>
          <p:cNvSpPr txBox="1">
            <a:spLocks/>
          </p:cNvSpPr>
          <p:nvPr/>
        </p:nvSpPr>
        <p:spPr>
          <a:xfrm>
            <a:off x="150667" y="4500373"/>
            <a:ext cx="8842679" cy="1390512"/>
          </a:xfrm>
          <a:prstGeom prst="rect">
            <a:avLst/>
          </a:prstGeom>
        </p:spPr>
        <p:txBody>
          <a:bodyPr vert="horz">
            <a:noAutofit/>
          </a:bodyPr>
          <a:lstStyle>
            <a:lvl1pPr marL="0" indent="0" algn="ctr" rtl="0" eaLnBrk="1" latinLnBrk="0" hangingPunct="1">
              <a:spcBef>
                <a:spcPct val="20000"/>
              </a:spcBef>
              <a:buClrTx/>
              <a:buSzPct val="85000"/>
              <a:buFont typeface="Wingdings 2"/>
              <a:buNone/>
              <a:defRPr kumimoji="0" sz="1600" b="1" kern="1200" cap="all" spc="250" baseline="0">
                <a:solidFill>
                  <a:schemeClr val="tx2"/>
                </a:solidFill>
                <a:latin typeface="+mn-lt"/>
                <a:ea typeface="+mn-ea"/>
                <a:cs typeface="+mn-cs"/>
              </a:defRPr>
            </a:lvl1pPr>
            <a:lvl2pPr marL="457200" indent="0" algn="ctr" rtl="0" eaLnBrk="1" latinLnBrk="0" hangingPunct="1">
              <a:spcBef>
                <a:spcPct val="20000"/>
              </a:spcBef>
              <a:buClr>
                <a:schemeClr val="tx1"/>
              </a:buClr>
              <a:buSzPct val="70000"/>
              <a:buFont typeface="Wingdings"/>
              <a:buNone/>
              <a:defRPr kumimoji="0" sz="2200" kern="1200">
                <a:solidFill>
                  <a:schemeClr val="tx2"/>
                </a:solidFill>
                <a:latin typeface="+mn-lt"/>
                <a:ea typeface="+mn-ea"/>
                <a:cs typeface="+mn-cs"/>
              </a:defRPr>
            </a:lvl2pPr>
            <a:lvl3pPr marL="914400" indent="0" algn="ctr" rtl="0" eaLnBrk="1" latinLnBrk="0" hangingPunct="1">
              <a:spcBef>
                <a:spcPct val="20000"/>
              </a:spcBef>
              <a:buClrTx/>
              <a:buSzPct val="75000"/>
              <a:buFont typeface="Wingdings 2"/>
              <a:buNone/>
              <a:defRPr kumimoji="0" sz="2000" kern="1200">
                <a:solidFill>
                  <a:schemeClr val="tx1"/>
                </a:solidFill>
                <a:latin typeface="+mn-lt"/>
                <a:ea typeface="+mn-ea"/>
                <a:cs typeface="+mn-cs"/>
              </a:defRPr>
            </a:lvl3pPr>
            <a:lvl4pPr marL="1371600" indent="0" algn="ctr" rtl="0" eaLnBrk="1" latinLnBrk="0" hangingPunct="1">
              <a:spcBef>
                <a:spcPct val="20000"/>
              </a:spcBef>
              <a:buClr>
                <a:schemeClr val="tx1"/>
              </a:buClr>
              <a:buSzPct val="70000"/>
              <a:buFont typeface="Wingdings"/>
              <a:buNone/>
              <a:defRPr kumimoji="0" sz="2000" kern="1200">
                <a:solidFill>
                  <a:schemeClr val="tx2"/>
                </a:solidFill>
                <a:latin typeface="+mn-lt"/>
                <a:ea typeface="+mn-ea"/>
                <a:cs typeface="+mn-cs"/>
              </a:defRPr>
            </a:lvl4pPr>
            <a:lvl5pPr marL="1828800" indent="0" algn="ctr" rtl="0" eaLnBrk="1" latinLnBrk="0" hangingPunct="1">
              <a:spcBef>
                <a:spcPct val="20000"/>
              </a:spcBef>
              <a:buClrTx/>
              <a:buFontTx/>
              <a:buNone/>
              <a:defRPr kumimoji="0" sz="1800" kern="1200">
                <a:solidFill>
                  <a:schemeClr val="tx1"/>
                </a:solidFill>
                <a:latin typeface="+mn-lt"/>
                <a:ea typeface="+mn-ea"/>
                <a:cs typeface="+mn-cs"/>
              </a:defRPr>
            </a:lvl5pPr>
            <a:lvl6pPr marL="2286000" indent="0" algn="ctr" rtl="0" eaLnBrk="1" latinLnBrk="0" hangingPunct="1">
              <a:spcBef>
                <a:spcPct val="20000"/>
              </a:spcBef>
              <a:buClr>
                <a:schemeClr val="accent6"/>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1">
                  <a:shade val="75000"/>
                </a:schemeClr>
              </a:buClr>
              <a:buSzPct val="90000"/>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accent4">
                  <a:shade val="75000"/>
                </a:schemeClr>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accent2">
                  <a:shade val="75000"/>
                </a:schemeClr>
              </a:buClr>
              <a:buSzPct val="90000"/>
              <a:buNone/>
              <a:defRPr kumimoji="0" sz="1400" kern="1200" cap="all" baseline="0">
                <a:solidFill>
                  <a:schemeClr val="tx1"/>
                </a:solidFill>
                <a:latin typeface="+mn-lt"/>
                <a:ea typeface="+mn-ea"/>
                <a:cs typeface="+mn-cs"/>
              </a:defRPr>
            </a:lvl9pPr>
          </a:lstStyle>
          <a:p>
            <a:r>
              <a:rPr lang="en-US" sz="2000" b="0" cap="none" dirty="0"/>
              <a:t>Supported by a Patient-Centered Outcomes Research Institute (PCORI) Program Award</a:t>
            </a:r>
          </a:p>
        </p:txBody>
      </p:sp>
    </p:spTree>
    <p:extLst>
      <p:ext uri="{BB962C8B-B14F-4D97-AF65-F5344CB8AC3E}">
        <p14:creationId xmlns:p14="http://schemas.microsoft.com/office/powerpoint/2010/main" val="6102575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CD4B2A3-DF06-4EAB-85AB-0641A4D150A0}" type="slidenum">
              <a:rPr lang="en-US" smtClean="0">
                <a:solidFill>
                  <a:srgbClr val="FFFFFF"/>
                </a:solidFill>
              </a:rPr>
              <a:pPr/>
              <a:t>10</a:t>
            </a:fld>
            <a:endParaRPr lang="en-US" dirty="0">
              <a:solidFill>
                <a:srgbClr val="FFFFFF"/>
              </a:solidFill>
            </a:endParaRPr>
          </a:p>
        </p:txBody>
      </p:sp>
      <p:sp>
        <p:nvSpPr>
          <p:cNvPr id="9" name="Title 14"/>
          <p:cNvSpPr>
            <a:spLocks noGrp="1"/>
          </p:cNvSpPr>
          <p:nvPr>
            <p:ph type="title" idx="4294967295"/>
          </p:nvPr>
        </p:nvSpPr>
        <p:spPr>
          <a:xfrm>
            <a:off x="569299" y="339211"/>
            <a:ext cx="8250237" cy="1627187"/>
          </a:xfrm>
        </p:spPr>
        <p:txBody>
          <a:bodyPr>
            <a:normAutofit/>
          </a:bodyPr>
          <a:lstStyle/>
          <a:p>
            <a:pPr algn="ctr"/>
            <a:r>
              <a:rPr lang="en-US" i="0" dirty="0"/>
              <a:t>Sister Agency Efforts to Apply Evidence to Policymaking</a:t>
            </a:r>
          </a:p>
        </p:txBody>
      </p:sp>
      <p:sp>
        <p:nvSpPr>
          <p:cNvPr id="2" name="TextBox 1"/>
          <p:cNvSpPr txBox="1"/>
          <p:nvPr/>
        </p:nvSpPr>
        <p:spPr>
          <a:xfrm>
            <a:off x="569299" y="2496395"/>
            <a:ext cx="7946274"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Colorado Department of Public Health and the Environment </a:t>
            </a:r>
          </a:p>
          <a:p>
            <a:pPr marL="285750" indent="-285750">
              <a:buFont typeface="Arial" panose="020B0604020202020204" pitchFamily="34" charset="0"/>
              <a:buChar char="•"/>
            </a:pPr>
            <a:r>
              <a:rPr lang="en-US" sz="2800" dirty="0" smtClean="0"/>
              <a:t>Office of Behavioral Health </a:t>
            </a:r>
            <a:endParaRPr lang="en-US" sz="2800" dirty="0"/>
          </a:p>
        </p:txBody>
      </p:sp>
    </p:spTree>
    <p:extLst>
      <p:ext uri="{BB962C8B-B14F-4D97-AF65-F5344CB8AC3E}">
        <p14:creationId xmlns:p14="http://schemas.microsoft.com/office/powerpoint/2010/main" val="19966378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913653" y="473473"/>
            <a:ext cx="7346778" cy="4565824"/>
          </a:xfrm>
          <a:prstGeom prst="wedgeRoundRectCallout">
            <a:avLst>
              <a:gd name="adj1" fmla="val -36452"/>
              <a:gd name="adj2" fmla="val 65357"/>
              <a:gd name="adj3" fmla="val 16667"/>
            </a:avLst>
          </a:prstGeom>
          <a:solidFill>
            <a:schemeClr val="bg2"/>
          </a:solidFill>
          <a:ln>
            <a:noFill/>
          </a:ln>
          <a:effectLst>
            <a:outerShdw blurRad="206375" dist="22987" sx="101000" sy="101000" algn="tl" rotWithShape="0">
              <a:srgbClr val="000000">
                <a:alpha val="3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ffectLst>
                <a:outerShdw blurRad="50800" dist="38100" dir="21000000" sx="65000" sy="65000" algn="tl" rotWithShape="0">
                  <a:srgbClr val="000000">
                    <a:alpha val="43000"/>
                  </a:srgbClr>
                </a:outerShdw>
              </a:effectLst>
              <a:latin typeface="Times New Roman"/>
            </a:endParaRPr>
          </a:p>
        </p:txBody>
      </p:sp>
      <p:sp>
        <p:nvSpPr>
          <p:cNvPr id="4" name="Title 3"/>
          <p:cNvSpPr>
            <a:spLocks noGrp="1"/>
          </p:cNvSpPr>
          <p:nvPr>
            <p:ph type="title" idx="4294967295"/>
          </p:nvPr>
        </p:nvSpPr>
        <p:spPr>
          <a:xfrm>
            <a:off x="1301413" y="399999"/>
            <a:ext cx="6612017" cy="4420584"/>
          </a:xfrm>
        </p:spPr>
        <p:txBody>
          <a:bodyPr anchor="ctr" anchorCtr="0">
            <a:noAutofit/>
          </a:bodyPr>
          <a:lstStyle/>
          <a:p>
            <a:pPr lvl="0"/>
            <a:r>
              <a:rPr lang="en-US" sz="4000" dirty="0" smtClean="0">
                <a:solidFill>
                  <a:schemeClr val="bg1"/>
                </a:solidFill>
              </a:rPr>
              <a:t>2. How can state agencies work together on evidence-based policymaking?</a:t>
            </a:r>
            <a:endParaRPr lang="en-US" sz="4000" dirty="0">
              <a:solidFill>
                <a:schemeClr val="bg1"/>
              </a:solidFill>
            </a:endParaRPr>
          </a:p>
        </p:txBody>
      </p:sp>
      <p:sp>
        <p:nvSpPr>
          <p:cNvPr id="2" name="Slide Number Placeholder 1"/>
          <p:cNvSpPr>
            <a:spLocks noGrp="1"/>
          </p:cNvSpPr>
          <p:nvPr>
            <p:ph type="sldNum" sz="quarter" idx="12"/>
          </p:nvPr>
        </p:nvSpPr>
        <p:spPr/>
        <p:txBody>
          <a:bodyPr/>
          <a:lstStyle/>
          <a:p>
            <a:fld id="{151E29E6-52D5-D84F-9BEC-984295002582}" type="slidenum">
              <a:rPr lang="en-US" smtClean="0"/>
              <a:pPr/>
              <a:t>11</a:t>
            </a:fld>
            <a:endParaRPr lang="en-US" dirty="0"/>
          </a:p>
        </p:txBody>
      </p:sp>
    </p:spTree>
    <p:extLst>
      <p:ext uri="{BB962C8B-B14F-4D97-AF65-F5344CB8AC3E}">
        <p14:creationId xmlns:p14="http://schemas.microsoft.com/office/powerpoint/2010/main" val="16294417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982" y="363688"/>
            <a:ext cx="8200103" cy="1143000"/>
          </a:xfrm>
        </p:spPr>
        <p:txBody>
          <a:bodyPr>
            <a:normAutofit fontScale="90000"/>
          </a:bodyPr>
          <a:lstStyle/>
          <a:p>
            <a:r>
              <a:rPr lang="en-US" b="1" dirty="0" smtClean="0"/>
              <a:t>Collaboration across executive health agencies is critical and </a:t>
            </a:r>
            <a:r>
              <a:rPr lang="en-US" b="1" dirty="0" smtClean="0">
                <a:solidFill>
                  <a:srgbClr val="FF0000"/>
                </a:solidFill>
              </a:rPr>
              <a:t>expected</a:t>
            </a:r>
            <a:endParaRPr lang="en-US" b="1" dirty="0">
              <a:solidFill>
                <a:srgbClr val="FF0000"/>
              </a:solidFill>
            </a:endParaRPr>
          </a:p>
        </p:txBody>
      </p:sp>
      <p:sp>
        <p:nvSpPr>
          <p:cNvPr id="3" name="Content Placeholder 2"/>
          <p:cNvSpPr>
            <a:spLocks noGrp="1"/>
          </p:cNvSpPr>
          <p:nvPr>
            <p:ph idx="1"/>
          </p:nvPr>
        </p:nvSpPr>
        <p:spPr>
          <a:xfrm>
            <a:off x="457200" y="1853224"/>
            <a:ext cx="8229600" cy="3119283"/>
          </a:xfrm>
        </p:spPr>
        <p:txBody>
          <a:bodyPr>
            <a:normAutofit/>
          </a:bodyPr>
          <a:lstStyle/>
          <a:p>
            <a:r>
              <a:rPr lang="en-US" dirty="0" smtClean="0"/>
              <a:t>WA AMDG reports to sub-cabinet-</a:t>
            </a:r>
            <a:r>
              <a:rPr lang="en-US" dirty="0" err="1" smtClean="0"/>
              <a:t>Gov’s</a:t>
            </a:r>
            <a:r>
              <a:rPr lang="en-US" dirty="0" smtClean="0"/>
              <a:t> health policy advisor always involved</a:t>
            </a:r>
          </a:p>
          <a:p>
            <a:r>
              <a:rPr lang="en-US" dirty="0" smtClean="0"/>
              <a:t>WA AMDG opioid guidelines 2007,2010,2015 could only have occurred via cross agency and public/private collaboration</a:t>
            </a:r>
          </a:p>
        </p:txBody>
      </p:sp>
      <p:pic>
        <p:nvPicPr>
          <p:cNvPr id="5" name="Picture 4" descr="gfrankl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2662" y="-12345"/>
            <a:ext cx="874087" cy="1165020"/>
          </a:xfrm>
          <a:prstGeom prst="rect">
            <a:avLst/>
          </a:prstGeom>
        </p:spPr>
      </p:pic>
    </p:spTree>
    <p:extLst>
      <p:ext uri="{BB962C8B-B14F-4D97-AF65-F5344CB8AC3E}">
        <p14:creationId xmlns:p14="http://schemas.microsoft.com/office/powerpoint/2010/main" val="3480461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9071" y="474344"/>
            <a:ext cx="8405961" cy="6124754"/>
          </a:xfrm>
          <a:prstGeom prst="rect">
            <a:avLst/>
          </a:prstGeom>
        </p:spPr>
        <p:txBody>
          <a:bodyPr wrap="square">
            <a:spAutoFit/>
          </a:bodyPr>
          <a:lstStyle/>
          <a:p>
            <a:pPr algn="ctr"/>
            <a:r>
              <a:rPr lang="en-US" sz="2400" b="1" dirty="0"/>
              <a:t>Essential Elements From Washington State to Reduce Prescription </a:t>
            </a:r>
            <a:r>
              <a:rPr lang="en-US" sz="2400" b="1" dirty="0" smtClean="0"/>
              <a:t>Opioid Morbidity </a:t>
            </a:r>
            <a:r>
              <a:rPr lang="en-US" sz="2400" b="1" dirty="0"/>
              <a:t>and </a:t>
            </a:r>
            <a:r>
              <a:rPr lang="en-US" sz="2400" b="1" dirty="0" smtClean="0"/>
              <a:t>Mortality</a:t>
            </a:r>
            <a:br>
              <a:rPr lang="en-US" sz="2400" b="1" dirty="0" smtClean="0"/>
            </a:br>
            <a:endParaRPr lang="en-US" sz="2400" b="1" dirty="0"/>
          </a:p>
          <a:p>
            <a:pPr marL="285750" indent="-285750">
              <a:buFont typeface="Arial" panose="020B0604020202020204" pitchFamily="34" charset="0"/>
              <a:buChar char="•"/>
            </a:pPr>
            <a:r>
              <a:rPr lang="en-US" sz="2000" dirty="0" smtClean="0">
                <a:solidFill>
                  <a:prstClr val="black"/>
                </a:solidFill>
              </a:rPr>
              <a:t>Franklin et al, A </a:t>
            </a:r>
            <a:r>
              <a:rPr lang="en-US" sz="2000" dirty="0">
                <a:solidFill>
                  <a:prstClr val="black"/>
                </a:solidFill>
              </a:rPr>
              <a:t>comprehensive approach to address the prescription opioid epidemic in Washington State: Milestones and lessons </a:t>
            </a:r>
            <a:r>
              <a:rPr lang="en-US" sz="2000" dirty="0" smtClean="0">
                <a:solidFill>
                  <a:prstClr val="black"/>
                </a:solidFill>
              </a:rPr>
              <a:t>learned. Am J </a:t>
            </a:r>
            <a:r>
              <a:rPr lang="en-US" sz="2000" dirty="0" err="1" smtClean="0">
                <a:solidFill>
                  <a:prstClr val="black"/>
                </a:solidFill>
              </a:rPr>
              <a:t>Publ</a:t>
            </a:r>
            <a:r>
              <a:rPr lang="en-US" sz="2000" dirty="0" smtClean="0">
                <a:solidFill>
                  <a:prstClr val="black"/>
                </a:solidFill>
              </a:rPr>
              <a:t> Health Jan 20, 2015. </a:t>
            </a:r>
            <a:r>
              <a:rPr lang="fr-FR" sz="2000" dirty="0">
                <a:solidFill>
                  <a:prstClr val="black"/>
                </a:solidFill>
              </a:rPr>
              <a:t>e1–e7. </a:t>
            </a:r>
            <a:r>
              <a:rPr lang="fr-FR" sz="2000" dirty="0" err="1">
                <a:solidFill>
                  <a:prstClr val="black"/>
                </a:solidFill>
              </a:rPr>
              <a:t>doi</a:t>
            </a:r>
            <a:r>
              <a:rPr lang="fr-FR" sz="2000" dirty="0" smtClean="0">
                <a:solidFill>
                  <a:prstClr val="black"/>
                </a:solidFill>
              </a:rPr>
              <a:t>: 10.2105/AJPH.2014.302367</a:t>
            </a:r>
            <a:endParaRPr lang="en-US" sz="2000" dirty="0" smtClean="0">
              <a:solidFill>
                <a:prstClr val="black"/>
              </a:solidFill>
            </a:endParaRPr>
          </a:p>
          <a:p>
            <a:pPr marL="285750" indent="-285750">
              <a:buFont typeface="Arial" panose="020B0604020202020204" pitchFamily="34" charset="0"/>
              <a:buChar char="•"/>
            </a:pPr>
            <a:r>
              <a:rPr lang="en-US" sz="2000" dirty="0" smtClean="0">
                <a:solidFill>
                  <a:prstClr val="black"/>
                </a:solidFill>
              </a:rPr>
              <a:t>Facilitate </a:t>
            </a:r>
            <a:r>
              <a:rPr lang="en-US" sz="2000" b="1" dirty="0">
                <a:solidFill>
                  <a:srgbClr val="FF0000"/>
                </a:solidFill>
              </a:rPr>
              <a:t>collaboration</a:t>
            </a:r>
            <a:r>
              <a:rPr lang="en-US" sz="2000" dirty="0">
                <a:solidFill>
                  <a:prstClr val="black"/>
                </a:solidFill>
              </a:rPr>
              <a:t> among state agencies.</a:t>
            </a:r>
          </a:p>
          <a:p>
            <a:pPr marL="285750" indent="-285750">
              <a:buFont typeface="Arial" panose="020B0604020202020204" pitchFamily="34" charset="0"/>
              <a:buChar char="•"/>
            </a:pPr>
            <a:r>
              <a:rPr lang="en-US" sz="2000" dirty="0">
                <a:solidFill>
                  <a:prstClr val="black"/>
                </a:solidFill>
              </a:rPr>
              <a:t>Create strong pain management laws.</a:t>
            </a:r>
          </a:p>
          <a:p>
            <a:pPr marL="285750" indent="-285750">
              <a:buFont typeface="Arial" panose="020B0604020202020204" pitchFamily="34" charset="0"/>
              <a:buChar char="•"/>
            </a:pPr>
            <a:r>
              <a:rPr lang="en-US" sz="2000" dirty="0">
                <a:solidFill>
                  <a:prstClr val="black"/>
                </a:solidFill>
              </a:rPr>
              <a:t>Establish dosing and best-practice guidelines and rules related to opioid use for acute, subacute, and chronic </a:t>
            </a:r>
            <a:r>
              <a:rPr lang="en-US" sz="2000" dirty="0" smtClean="0">
                <a:solidFill>
                  <a:prstClr val="black"/>
                </a:solidFill>
              </a:rPr>
              <a:t>non-cancer </a:t>
            </a:r>
            <a:r>
              <a:rPr lang="en-US" sz="2000" dirty="0">
                <a:solidFill>
                  <a:prstClr val="black"/>
                </a:solidFill>
              </a:rPr>
              <a:t>pain.</a:t>
            </a:r>
          </a:p>
          <a:p>
            <a:pPr marL="285750" indent="-285750">
              <a:buFont typeface="Arial" panose="020B0604020202020204" pitchFamily="34" charset="0"/>
              <a:buChar char="•"/>
            </a:pPr>
            <a:r>
              <a:rPr lang="en-US" sz="2000" dirty="0">
                <a:solidFill>
                  <a:prstClr val="black"/>
                </a:solidFill>
              </a:rPr>
              <a:t>Implement effective prescription drug monitoring programs and leverage health information technology to inform real-time decision-making.</a:t>
            </a:r>
          </a:p>
          <a:p>
            <a:pPr marL="285750" indent="-285750">
              <a:buFont typeface="Arial" panose="020B0604020202020204" pitchFamily="34" charset="0"/>
              <a:buChar char="•"/>
            </a:pPr>
            <a:r>
              <a:rPr lang="en-US" sz="2000" dirty="0">
                <a:solidFill>
                  <a:prstClr val="black"/>
                </a:solidFill>
              </a:rPr>
              <a:t>Institute robust surveillance to track prescribing and use practices and health outcomes.</a:t>
            </a:r>
          </a:p>
          <a:p>
            <a:pPr marL="285750" indent="-285750">
              <a:buFont typeface="Arial" panose="020B0604020202020204" pitchFamily="34" charset="0"/>
              <a:buChar char="•"/>
            </a:pPr>
            <a:r>
              <a:rPr lang="en-US" sz="2000" dirty="0">
                <a:solidFill>
                  <a:prstClr val="black"/>
                </a:solidFill>
              </a:rPr>
              <a:t>Incentivize use of best practices.</a:t>
            </a:r>
          </a:p>
          <a:p>
            <a:pPr marL="285750" indent="-285750">
              <a:buFont typeface="Arial" panose="020B0604020202020204" pitchFamily="34" charset="0"/>
              <a:buChar char="•"/>
            </a:pPr>
            <a:r>
              <a:rPr lang="en-US" sz="2000" dirty="0">
                <a:solidFill>
                  <a:prstClr val="black"/>
                </a:solidFill>
              </a:rPr>
              <a:t>Initiate overdose education programs to mitigate risk to those already using opioids.</a:t>
            </a:r>
          </a:p>
          <a:p>
            <a:pPr marL="285750" indent="-285750">
              <a:buFont typeface="Arial" panose="020B0604020202020204" pitchFamily="34" charset="0"/>
              <a:buChar char="•"/>
            </a:pPr>
            <a:r>
              <a:rPr lang="en-US" sz="2000" dirty="0">
                <a:solidFill>
                  <a:prstClr val="black"/>
                </a:solidFill>
              </a:rPr>
              <a:t>Increase access to medication-assisted treatment.</a:t>
            </a:r>
          </a:p>
          <a:p>
            <a:pPr marL="285750" indent="-285750">
              <a:buFont typeface="Arial" panose="020B0604020202020204" pitchFamily="34" charset="0"/>
              <a:buChar char="•"/>
            </a:pPr>
            <a:r>
              <a:rPr lang="en-US" sz="2000" dirty="0">
                <a:solidFill>
                  <a:prstClr val="black"/>
                </a:solidFill>
              </a:rPr>
              <a:t>Evaluate impact of interventions.</a:t>
            </a:r>
          </a:p>
        </p:txBody>
      </p:sp>
    </p:spTree>
    <p:extLst>
      <p:ext uri="{BB962C8B-B14F-4D97-AF65-F5344CB8AC3E}">
        <p14:creationId xmlns:p14="http://schemas.microsoft.com/office/powerpoint/2010/main" val="3176783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008" y="455414"/>
            <a:ext cx="7887146" cy="813039"/>
          </a:xfrm>
        </p:spPr>
        <p:txBody>
          <a:bodyPr>
            <a:normAutofit fontScale="90000"/>
          </a:bodyPr>
          <a:lstStyle/>
          <a:p>
            <a:r>
              <a:rPr lang="en-US" i="0" cap="all" dirty="0">
                <a:latin typeface="Century Gothic" panose="020B0502020202020204" pitchFamily="34" charset="0"/>
              </a:rPr>
              <a:t>Working with Our State Agency Partners</a:t>
            </a:r>
          </a:p>
        </p:txBody>
      </p:sp>
      <p:pic>
        <p:nvPicPr>
          <p:cNvPr id="5" name="Content Placeholder 4"/>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553641" y="2223492"/>
            <a:ext cx="3000375" cy="534442"/>
          </a:xfrm>
        </p:spPr>
      </p:pic>
      <p:sp>
        <p:nvSpPr>
          <p:cNvPr id="4" name="Slide Number Placeholder 3"/>
          <p:cNvSpPr>
            <a:spLocks noGrp="1"/>
          </p:cNvSpPr>
          <p:nvPr>
            <p:ph type="sldNum" sz="quarter" idx="11"/>
          </p:nvPr>
        </p:nvSpPr>
        <p:spPr/>
        <p:txBody>
          <a:bodyPr/>
          <a:lstStyle/>
          <a:p>
            <a:fld id="{7CD4B2A3-DF06-4EAB-85AB-0641A4D150A0}" type="slidenum">
              <a:rPr lang="en-US" smtClean="0">
                <a:solidFill>
                  <a:srgbClr val="FFFFFF"/>
                </a:solidFill>
              </a:rPr>
              <a:pPr/>
              <a:t>14</a:t>
            </a:fld>
            <a:endParaRPr lang="en-US">
              <a:solidFill>
                <a:srgbClr val="FFFFFF"/>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509367"/>
            <a:ext cx="4331791" cy="1912739"/>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3102" y="2223493"/>
            <a:ext cx="3395514" cy="663029"/>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540" y="4071938"/>
            <a:ext cx="3834487" cy="814068"/>
          </a:xfrm>
          <a:prstGeom prst="rect">
            <a:avLst/>
          </a:prstGeom>
        </p:spPr>
      </p:pic>
      <p:pic>
        <p:nvPicPr>
          <p:cNvPr id="8" name="Picture 7"/>
          <p:cNvPicPr>
            <a:picLocks noChangeAspect="1"/>
          </p:cNvPicPr>
          <p:nvPr/>
        </p:nvPicPr>
        <p:blipFill rotWithShape="1">
          <a:blip r:embed="rId7"/>
          <a:srcRect t="2680" b="1610"/>
          <a:stretch/>
        </p:blipFill>
        <p:spPr>
          <a:xfrm>
            <a:off x="8077145" y="62285"/>
            <a:ext cx="1007488" cy="1036730"/>
          </a:xfrm>
          <a:prstGeom prst="rect">
            <a:avLst/>
          </a:prstGeom>
        </p:spPr>
      </p:pic>
    </p:spTree>
    <p:extLst>
      <p:ext uri="{BB962C8B-B14F-4D97-AF65-F5344CB8AC3E}">
        <p14:creationId xmlns:p14="http://schemas.microsoft.com/office/powerpoint/2010/main" val="1197756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008" y="375047"/>
            <a:ext cx="7887146" cy="964406"/>
          </a:xfrm>
        </p:spPr>
        <p:txBody>
          <a:bodyPr>
            <a:normAutofit fontScale="90000"/>
          </a:bodyPr>
          <a:lstStyle/>
          <a:p>
            <a:r>
              <a:rPr lang="en-US" sz="3375" i="0" dirty="0">
                <a:latin typeface="Century Gothic" panose="020B0502020202020204" pitchFamily="34" charset="0"/>
              </a:rPr>
              <a:t>CREATING A STRUCTURE FOR CROSS-AGENCY COLLABORATION</a:t>
            </a:r>
          </a:p>
        </p:txBody>
      </p:sp>
      <p:sp>
        <p:nvSpPr>
          <p:cNvPr id="3" name="Content Placeholder 2"/>
          <p:cNvSpPr>
            <a:spLocks noGrp="1"/>
          </p:cNvSpPr>
          <p:nvPr>
            <p:ph sz="quarter" idx="10"/>
          </p:nvPr>
        </p:nvSpPr>
        <p:spPr>
          <a:xfrm>
            <a:off x="628428" y="1500187"/>
            <a:ext cx="7887146" cy="4449128"/>
          </a:xfrm>
        </p:spPr>
        <p:txBody>
          <a:bodyPr/>
          <a:lstStyle/>
          <a:p>
            <a:pPr marL="0" indent="0">
              <a:spcBef>
                <a:spcPts val="0"/>
              </a:spcBef>
              <a:buNone/>
            </a:pPr>
            <a:r>
              <a:rPr lang="en-US" sz="1687" b="1" dirty="0">
                <a:latin typeface="Century Gothic" panose="020B0502020202020204" pitchFamily="34" charset="0"/>
              </a:rPr>
              <a:t>Project Goal</a:t>
            </a:r>
            <a:r>
              <a:rPr lang="en-US" sz="1687" dirty="0">
                <a:latin typeface="Century Gothic" panose="020B0502020202020204" pitchFamily="34" charset="0"/>
              </a:rPr>
              <a:t>: To </a:t>
            </a:r>
            <a:r>
              <a:rPr lang="en-US" sz="1687" b="1" dirty="0">
                <a:latin typeface="Century Gothic" panose="020B0502020202020204" pitchFamily="34" charset="0"/>
              </a:rPr>
              <a:t>design a cross-agency structure (i.e. process or </a:t>
            </a:r>
          </a:p>
          <a:p>
            <a:pPr marL="0" indent="0">
              <a:spcBef>
                <a:spcPts val="0"/>
              </a:spcBef>
              <a:buNone/>
            </a:pPr>
            <a:r>
              <a:rPr lang="en-US" sz="1687" b="1" dirty="0">
                <a:latin typeface="Century Gothic" panose="020B0502020202020204" pitchFamily="34" charset="0"/>
              </a:rPr>
              <a:t>			        committee)</a:t>
            </a:r>
            <a:r>
              <a:rPr lang="en-US" sz="1687" dirty="0">
                <a:latin typeface="Century Gothic" panose="020B0502020202020204" pitchFamily="34" charset="0"/>
              </a:rPr>
              <a:t> that is inclusive of, and</a:t>
            </a:r>
          </a:p>
          <a:p>
            <a:pPr marL="0" indent="0">
              <a:spcBef>
                <a:spcPts val="0"/>
              </a:spcBef>
              <a:buNone/>
            </a:pPr>
            <a:r>
              <a:rPr lang="en-US" sz="1687" dirty="0">
                <a:latin typeface="Century Gothic" panose="020B0502020202020204" pitchFamily="34" charset="0"/>
              </a:rPr>
              <a:t>				 transparent to, the public, and which empowers us to:</a:t>
            </a:r>
          </a:p>
          <a:p>
            <a:pPr marL="0" indent="0">
              <a:buNone/>
            </a:pPr>
            <a:r>
              <a:rPr lang="en-US" sz="1687" dirty="0">
                <a:latin typeface="Century Gothic" panose="020B0502020202020204" pitchFamily="34" charset="0"/>
              </a:rPr>
              <a:t>	</a:t>
            </a:r>
          </a:p>
          <a:p>
            <a:pPr marL="0" indent="0">
              <a:buNone/>
            </a:pPr>
            <a:r>
              <a:rPr lang="en-US" sz="1687" dirty="0">
                <a:latin typeface="Century Gothic" panose="020B0502020202020204" pitchFamily="34" charset="0"/>
              </a:rPr>
              <a:t>	Share research best practices;</a:t>
            </a:r>
          </a:p>
          <a:p>
            <a:pPr marL="0" indent="0">
              <a:buNone/>
            </a:pPr>
            <a:endParaRPr lang="en-US" sz="1687" dirty="0">
              <a:latin typeface="Century Gothic" panose="020B0502020202020204" pitchFamily="34" charset="0"/>
            </a:endParaRPr>
          </a:p>
          <a:p>
            <a:pPr marL="0" indent="0">
              <a:buNone/>
            </a:pPr>
            <a:r>
              <a:rPr lang="en-US" sz="1687" dirty="0">
                <a:latin typeface="Century Gothic" panose="020B0502020202020204" pitchFamily="34" charset="0"/>
              </a:rPr>
              <a:t>	Share and review evidence of common interest; </a:t>
            </a:r>
          </a:p>
          <a:p>
            <a:pPr marL="0" indent="0">
              <a:buNone/>
            </a:pPr>
            <a:endParaRPr lang="en-US" sz="1687" dirty="0">
              <a:latin typeface="Century Gothic" panose="020B0502020202020204" pitchFamily="34" charset="0"/>
            </a:endParaRPr>
          </a:p>
          <a:p>
            <a:pPr marL="0" indent="0">
              <a:buNone/>
            </a:pPr>
            <a:r>
              <a:rPr lang="en-US" sz="1687" dirty="0">
                <a:latin typeface="Century Gothic" panose="020B0502020202020204" pitchFamily="34" charset="0"/>
              </a:rPr>
              <a:t>	Direct and guide staff across agencies in this work; and</a:t>
            </a:r>
          </a:p>
          <a:p>
            <a:pPr marL="0" indent="0">
              <a:buNone/>
            </a:pPr>
            <a:endParaRPr lang="en-US" sz="1687" dirty="0">
              <a:latin typeface="Century Gothic" panose="020B0502020202020204" pitchFamily="34" charset="0"/>
            </a:endParaRPr>
          </a:p>
          <a:p>
            <a:pPr marL="0" indent="0">
              <a:buNone/>
            </a:pPr>
            <a:r>
              <a:rPr lang="en-US" sz="1687" dirty="0">
                <a:latin typeface="Century Gothic" panose="020B0502020202020204" pitchFamily="34" charset="0"/>
              </a:rPr>
              <a:t>	Share findings/recommendations  with existing policy-making bodies </a:t>
            </a:r>
          </a:p>
          <a:p>
            <a:pPr marL="0" indent="0">
              <a:buNone/>
            </a:pPr>
            <a:r>
              <a:rPr lang="en-US" sz="1687" dirty="0">
                <a:latin typeface="Century Gothic" panose="020B0502020202020204" pitchFamily="34" charset="0"/>
              </a:rPr>
              <a:t>	at our agencies, for consideration when making policy decisions</a:t>
            </a:r>
          </a:p>
          <a:p>
            <a:endParaRPr lang="en-US" dirty="0"/>
          </a:p>
        </p:txBody>
      </p:sp>
      <p:sp>
        <p:nvSpPr>
          <p:cNvPr id="4" name="Slide Number Placeholder 3"/>
          <p:cNvSpPr>
            <a:spLocks noGrp="1"/>
          </p:cNvSpPr>
          <p:nvPr>
            <p:ph type="sldNum" sz="quarter" idx="11"/>
          </p:nvPr>
        </p:nvSpPr>
        <p:spPr/>
        <p:txBody>
          <a:bodyPr/>
          <a:lstStyle/>
          <a:p>
            <a:fld id="{7CD4B2A3-DF06-4EAB-85AB-0641A4D150A0}" type="slidenum">
              <a:rPr lang="en-US" smtClean="0">
                <a:solidFill>
                  <a:srgbClr val="FFFFFF"/>
                </a:solidFill>
              </a:rPr>
              <a:pPr/>
              <a:t>15</a:t>
            </a:fld>
            <a:endParaRPr lang="en-US">
              <a:solidFill>
                <a:srgbClr val="FFFFFF"/>
              </a:solidFill>
            </a:endParaRPr>
          </a:p>
        </p:txBody>
      </p:sp>
      <p:sp>
        <p:nvSpPr>
          <p:cNvPr id="5" name="Notched Right Arrow 4"/>
          <p:cNvSpPr/>
          <p:nvPr/>
        </p:nvSpPr>
        <p:spPr bwMode="auto">
          <a:xfrm>
            <a:off x="714375" y="2786063"/>
            <a:ext cx="259318" cy="160734"/>
          </a:xfrm>
          <a:prstGeom prst="notchedRightArrow">
            <a:avLst/>
          </a:prstGeom>
          <a:solidFill>
            <a:schemeClr val="accent1">
              <a:lumMod val="60000"/>
              <a:lumOff val="40000"/>
            </a:schemeClr>
          </a:solidFill>
          <a:ln w="12700" cap="flat" cmpd="sng" algn="ctr">
            <a:solidFill>
              <a:srgbClr val="000000"/>
            </a:solidFill>
            <a:prstDash val="solid"/>
            <a:miter lim="0"/>
            <a:headEnd type="none" w="med" len="med"/>
            <a:tailEnd type="none" w="med" len="med"/>
          </a:ln>
          <a:effectLst/>
        </p:spPr>
        <p:txBody>
          <a:bodyPr vert="horz" wrap="square" lIns="35719" tIns="35719" rIns="35719" bIns="35719" numCol="1" rtlCol="0" anchor="ctr" anchorCtr="0" compatLnSpc="1">
            <a:prstTxWarp prst="textNoShape">
              <a:avLst/>
            </a:prstTxWarp>
          </a:bodyPr>
          <a:lstStyle/>
          <a:p>
            <a:pPr marL="160729" defTabSz="410751" fontAlgn="base" hangingPunct="0">
              <a:spcBef>
                <a:spcPct val="0"/>
              </a:spcBef>
              <a:spcAft>
                <a:spcPct val="0"/>
              </a:spcAft>
            </a:pPr>
            <a:endParaRPr lang="en-US" sz="1266" dirty="0">
              <a:solidFill>
                <a:srgbClr val="5C6670"/>
              </a:solidFill>
              <a:sym typeface="Trebuchet MS" pitchFamily="-100" charset="0"/>
            </a:endParaRPr>
          </a:p>
        </p:txBody>
      </p:sp>
      <p:sp>
        <p:nvSpPr>
          <p:cNvPr id="6" name="Notched Right Arrow 5"/>
          <p:cNvSpPr/>
          <p:nvPr/>
        </p:nvSpPr>
        <p:spPr bwMode="auto">
          <a:xfrm>
            <a:off x="714375" y="3429000"/>
            <a:ext cx="259318" cy="160734"/>
          </a:xfrm>
          <a:prstGeom prst="notchedRightArrow">
            <a:avLst/>
          </a:prstGeom>
          <a:solidFill>
            <a:schemeClr val="accent1">
              <a:lumMod val="60000"/>
              <a:lumOff val="40000"/>
            </a:schemeClr>
          </a:solidFill>
          <a:ln w="12700" cap="flat" cmpd="sng" algn="ctr">
            <a:solidFill>
              <a:srgbClr val="000000"/>
            </a:solidFill>
            <a:prstDash val="solid"/>
            <a:miter lim="0"/>
            <a:headEnd type="none" w="med" len="med"/>
            <a:tailEnd type="none" w="med" len="med"/>
          </a:ln>
          <a:effectLst/>
        </p:spPr>
        <p:txBody>
          <a:bodyPr vert="horz" wrap="square" lIns="35719" tIns="35719" rIns="35719" bIns="35719" numCol="1" rtlCol="0" anchor="ctr" anchorCtr="0" compatLnSpc="1">
            <a:prstTxWarp prst="textNoShape">
              <a:avLst/>
            </a:prstTxWarp>
          </a:bodyPr>
          <a:lstStyle/>
          <a:p>
            <a:pPr marL="160729" defTabSz="410751" fontAlgn="base" hangingPunct="0">
              <a:spcBef>
                <a:spcPct val="0"/>
              </a:spcBef>
              <a:spcAft>
                <a:spcPct val="0"/>
              </a:spcAft>
            </a:pPr>
            <a:endParaRPr lang="en-US" sz="1266" dirty="0">
              <a:solidFill>
                <a:srgbClr val="5C6670"/>
              </a:solidFill>
              <a:sym typeface="Trebuchet MS" pitchFamily="-100" charset="0"/>
            </a:endParaRPr>
          </a:p>
        </p:txBody>
      </p:sp>
      <p:sp>
        <p:nvSpPr>
          <p:cNvPr id="7" name="Notched Right Arrow 6"/>
          <p:cNvSpPr/>
          <p:nvPr/>
        </p:nvSpPr>
        <p:spPr bwMode="auto">
          <a:xfrm>
            <a:off x="714375" y="4071938"/>
            <a:ext cx="259318" cy="160734"/>
          </a:xfrm>
          <a:prstGeom prst="notchedRightArrow">
            <a:avLst/>
          </a:prstGeom>
          <a:solidFill>
            <a:schemeClr val="accent1">
              <a:lumMod val="60000"/>
              <a:lumOff val="40000"/>
            </a:schemeClr>
          </a:solidFill>
          <a:ln w="12700" cap="flat" cmpd="sng" algn="ctr">
            <a:solidFill>
              <a:srgbClr val="000000"/>
            </a:solidFill>
            <a:prstDash val="solid"/>
            <a:miter lim="0"/>
            <a:headEnd type="none" w="med" len="med"/>
            <a:tailEnd type="none" w="med" len="med"/>
          </a:ln>
          <a:effectLst/>
        </p:spPr>
        <p:txBody>
          <a:bodyPr vert="horz" wrap="square" lIns="35719" tIns="35719" rIns="35719" bIns="35719" numCol="1" rtlCol="0" anchor="ctr" anchorCtr="0" compatLnSpc="1">
            <a:prstTxWarp prst="textNoShape">
              <a:avLst/>
            </a:prstTxWarp>
          </a:bodyPr>
          <a:lstStyle/>
          <a:p>
            <a:pPr marL="160729" defTabSz="410751" fontAlgn="base" hangingPunct="0">
              <a:spcBef>
                <a:spcPct val="0"/>
              </a:spcBef>
              <a:spcAft>
                <a:spcPct val="0"/>
              </a:spcAft>
            </a:pPr>
            <a:endParaRPr lang="en-US" sz="1266" dirty="0">
              <a:solidFill>
                <a:srgbClr val="5C6670"/>
              </a:solidFill>
              <a:sym typeface="Trebuchet MS" pitchFamily="-100" charset="0"/>
            </a:endParaRPr>
          </a:p>
        </p:txBody>
      </p:sp>
      <p:sp>
        <p:nvSpPr>
          <p:cNvPr id="8" name="Notched Right Arrow 7"/>
          <p:cNvSpPr/>
          <p:nvPr/>
        </p:nvSpPr>
        <p:spPr bwMode="auto">
          <a:xfrm>
            <a:off x="714375" y="4714875"/>
            <a:ext cx="259318" cy="160734"/>
          </a:xfrm>
          <a:prstGeom prst="notchedRightArrow">
            <a:avLst/>
          </a:prstGeom>
          <a:solidFill>
            <a:schemeClr val="accent1">
              <a:lumMod val="60000"/>
              <a:lumOff val="40000"/>
            </a:schemeClr>
          </a:solidFill>
          <a:ln w="12700" cap="flat" cmpd="sng" algn="ctr">
            <a:solidFill>
              <a:srgbClr val="000000"/>
            </a:solidFill>
            <a:prstDash val="solid"/>
            <a:miter lim="0"/>
            <a:headEnd type="none" w="med" len="med"/>
            <a:tailEnd type="none" w="med" len="med"/>
          </a:ln>
          <a:effectLst/>
        </p:spPr>
        <p:txBody>
          <a:bodyPr vert="horz" wrap="square" lIns="35719" tIns="35719" rIns="35719" bIns="35719" numCol="1" rtlCol="0" anchor="ctr" anchorCtr="0" compatLnSpc="1">
            <a:prstTxWarp prst="textNoShape">
              <a:avLst/>
            </a:prstTxWarp>
          </a:bodyPr>
          <a:lstStyle/>
          <a:p>
            <a:pPr marL="160729" defTabSz="410751" fontAlgn="base" hangingPunct="0">
              <a:spcBef>
                <a:spcPct val="0"/>
              </a:spcBef>
              <a:spcAft>
                <a:spcPct val="0"/>
              </a:spcAft>
            </a:pPr>
            <a:endParaRPr lang="en-US" sz="1266" dirty="0">
              <a:solidFill>
                <a:srgbClr val="5C6670"/>
              </a:solidFill>
              <a:sym typeface="Trebuchet MS" pitchFamily="-100" charset="0"/>
            </a:endParaRPr>
          </a:p>
        </p:txBody>
      </p:sp>
    </p:spTree>
    <p:extLst>
      <p:ext uri="{BB962C8B-B14F-4D97-AF65-F5344CB8AC3E}">
        <p14:creationId xmlns:p14="http://schemas.microsoft.com/office/powerpoint/2010/main" val="23267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pPr marL="0" indent="0">
              <a:buNone/>
            </a:pPr>
            <a:r>
              <a:rPr lang="en-US" sz="1687" b="1" dirty="0">
                <a:latin typeface="Century Gothic" panose="020B0502020202020204" pitchFamily="34" charset="0"/>
              </a:rPr>
              <a:t>Project Objectives</a:t>
            </a:r>
            <a:r>
              <a:rPr lang="en-US" sz="1687" dirty="0">
                <a:latin typeface="Century Gothic" panose="020B0502020202020204" pitchFamily="34" charset="0"/>
              </a:rPr>
              <a:t>:</a:t>
            </a:r>
          </a:p>
          <a:p>
            <a:pPr marL="0" indent="0">
              <a:buNone/>
            </a:pPr>
            <a:endParaRPr lang="en-US" sz="1687" dirty="0">
              <a:latin typeface="Century Gothic" panose="020B0502020202020204" pitchFamily="34" charset="0"/>
            </a:endParaRPr>
          </a:p>
          <a:p>
            <a:pPr marL="0" indent="0">
              <a:buNone/>
            </a:pPr>
            <a:r>
              <a:rPr lang="en-US" sz="1687" dirty="0">
                <a:latin typeface="Century Gothic" panose="020B0502020202020204" pitchFamily="34" charset="0"/>
              </a:rPr>
              <a:t>	Increase research capacity by leveraging resources across agencies</a:t>
            </a:r>
          </a:p>
          <a:p>
            <a:pPr marL="200911" indent="-200911"/>
            <a:endParaRPr lang="en-US" sz="1687" dirty="0">
              <a:latin typeface="Century Gothic" panose="020B0502020202020204" pitchFamily="34" charset="0"/>
            </a:endParaRPr>
          </a:p>
          <a:p>
            <a:pPr marL="0" indent="0">
              <a:buNone/>
            </a:pPr>
            <a:r>
              <a:rPr lang="en-US" sz="1687" dirty="0">
                <a:latin typeface="Century Gothic" panose="020B0502020202020204" pitchFamily="34" charset="0"/>
              </a:rPr>
              <a:t>	Decrease duplicative research efforts across agencies</a:t>
            </a:r>
          </a:p>
          <a:p>
            <a:pPr marL="200911" indent="-200911"/>
            <a:endParaRPr lang="en-US" sz="1687" dirty="0">
              <a:latin typeface="Century Gothic" panose="020B0502020202020204" pitchFamily="34" charset="0"/>
            </a:endParaRPr>
          </a:p>
          <a:p>
            <a:pPr marL="0" indent="0">
              <a:buNone/>
            </a:pPr>
            <a:r>
              <a:rPr lang="en-US" sz="1687" dirty="0">
                <a:latin typeface="Century Gothic" panose="020B0502020202020204" pitchFamily="34" charset="0"/>
              </a:rPr>
              <a:t>	Increase the use of evidence in policy making</a:t>
            </a:r>
          </a:p>
          <a:p>
            <a:pPr marL="0" indent="0">
              <a:buNone/>
            </a:pPr>
            <a:endParaRPr lang="en-US" sz="1687" dirty="0">
              <a:latin typeface="Century Gothic" panose="020B0502020202020204" pitchFamily="34" charset="0"/>
            </a:endParaRPr>
          </a:p>
          <a:p>
            <a:pPr marL="0" indent="0">
              <a:buNone/>
            </a:pPr>
            <a:r>
              <a:rPr lang="en-US" sz="1687" dirty="0">
                <a:latin typeface="Century Gothic" panose="020B0502020202020204" pitchFamily="34" charset="0"/>
              </a:rPr>
              <a:t>	Further align state policy </a:t>
            </a:r>
          </a:p>
          <a:p>
            <a:pPr marL="0" indent="0">
              <a:buNone/>
            </a:pPr>
            <a:endParaRPr lang="en-US" sz="1687" dirty="0">
              <a:latin typeface="Century Gothic" panose="020B0502020202020204" pitchFamily="34" charset="0"/>
            </a:endParaRPr>
          </a:p>
          <a:p>
            <a:pPr marL="0" indent="0">
              <a:buNone/>
            </a:pPr>
            <a:r>
              <a:rPr lang="en-US" sz="1687" dirty="0">
                <a:latin typeface="Century Gothic" panose="020B0502020202020204" pitchFamily="34" charset="0"/>
              </a:rPr>
              <a:t>	Promote safe, clinically effective, and cost effective policy</a:t>
            </a:r>
          </a:p>
          <a:p>
            <a:endParaRPr lang="en-US" dirty="0"/>
          </a:p>
        </p:txBody>
      </p:sp>
      <p:sp>
        <p:nvSpPr>
          <p:cNvPr id="4" name="Slide Number Placeholder 3"/>
          <p:cNvSpPr>
            <a:spLocks noGrp="1"/>
          </p:cNvSpPr>
          <p:nvPr>
            <p:ph type="sldNum" sz="quarter" idx="11"/>
          </p:nvPr>
        </p:nvSpPr>
        <p:spPr/>
        <p:txBody>
          <a:bodyPr/>
          <a:lstStyle/>
          <a:p>
            <a:fld id="{7CD4B2A3-DF06-4EAB-85AB-0641A4D150A0}" type="slidenum">
              <a:rPr lang="en-US" smtClean="0">
                <a:solidFill>
                  <a:srgbClr val="FFFFFF"/>
                </a:solidFill>
              </a:rPr>
              <a:pPr/>
              <a:t>16</a:t>
            </a:fld>
            <a:endParaRPr lang="en-US">
              <a:solidFill>
                <a:srgbClr val="FFFFFF"/>
              </a:solidFill>
            </a:endParaRPr>
          </a:p>
        </p:txBody>
      </p:sp>
      <p:sp>
        <p:nvSpPr>
          <p:cNvPr id="5" name="Title 1"/>
          <p:cNvSpPr>
            <a:spLocks noGrp="1"/>
          </p:cNvSpPr>
          <p:nvPr>
            <p:ph type="title"/>
          </p:nvPr>
        </p:nvSpPr>
        <p:spPr>
          <a:xfrm>
            <a:off x="634008" y="375047"/>
            <a:ext cx="7887146" cy="813039"/>
          </a:xfrm>
        </p:spPr>
        <p:txBody>
          <a:bodyPr>
            <a:normAutofit fontScale="90000"/>
          </a:bodyPr>
          <a:lstStyle/>
          <a:p>
            <a:r>
              <a:rPr lang="en-US" sz="3375" i="0" dirty="0">
                <a:latin typeface="Century Gothic" panose="020B0502020202020204" pitchFamily="34" charset="0"/>
              </a:rPr>
              <a:t>CREATING A STRUCTURE FOR CROSS-AGENCY COLLABORATION</a:t>
            </a:r>
          </a:p>
        </p:txBody>
      </p:sp>
      <p:sp>
        <p:nvSpPr>
          <p:cNvPr id="6" name="Notched Right Arrow 5"/>
          <p:cNvSpPr/>
          <p:nvPr/>
        </p:nvSpPr>
        <p:spPr bwMode="auto">
          <a:xfrm>
            <a:off x="714375" y="2464594"/>
            <a:ext cx="259318" cy="160734"/>
          </a:xfrm>
          <a:prstGeom prst="notchedRightArrow">
            <a:avLst/>
          </a:prstGeom>
          <a:solidFill>
            <a:schemeClr val="accent1">
              <a:lumMod val="60000"/>
              <a:lumOff val="40000"/>
            </a:schemeClr>
          </a:solidFill>
          <a:ln w="12700" cap="flat" cmpd="sng" algn="ctr">
            <a:solidFill>
              <a:srgbClr val="000000"/>
            </a:solidFill>
            <a:prstDash val="solid"/>
            <a:miter lim="0"/>
            <a:headEnd type="none" w="med" len="med"/>
            <a:tailEnd type="none" w="med" len="med"/>
          </a:ln>
          <a:effectLst/>
        </p:spPr>
        <p:txBody>
          <a:bodyPr vert="horz" wrap="square" lIns="35719" tIns="35719" rIns="35719" bIns="35719" numCol="1" rtlCol="0" anchor="ctr" anchorCtr="0" compatLnSpc="1">
            <a:prstTxWarp prst="textNoShape">
              <a:avLst/>
            </a:prstTxWarp>
          </a:bodyPr>
          <a:lstStyle/>
          <a:p>
            <a:pPr marL="160729" defTabSz="410751" fontAlgn="base" hangingPunct="0">
              <a:spcBef>
                <a:spcPct val="0"/>
              </a:spcBef>
              <a:spcAft>
                <a:spcPct val="0"/>
              </a:spcAft>
            </a:pPr>
            <a:endParaRPr lang="en-US" sz="1266" dirty="0">
              <a:solidFill>
                <a:srgbClr val="5C6670"/>
              </a:solidFill>
              <a:sym typeface="Trebuchet MS" pitchFamily="-100" charset="0"/>
            </a:endParaRPr>
          </a:p>
        </p:txBody>
      </p:sp>
      <p:sp>
        <p:nvSpPr>
          <p:cNvPr id="7" name="Notched Right Arrow 6"/>
          <p:cNvSpPr/>
          <p:nvPr/>
        </p:nvSpPr>
        <p:spPr bwMode="auto">
          <a:xfrm>
            <a:off x="714375" y="3107531"/>
            <a:ext cx="259318" cy="160734"/>
          </a:xfrm>
          <a:prstGeom prst="notchedRightArrow">
            <a:avLst/>
          </a:prstGeom>
          <a:solidFill>
            <a:schemeClr val="accent1">
              <a:lumMod val="60000"/>
              <a:lumOff val="40000"/>
            </a:schemeClr>
          </a:solidFill>
          <a:ln w="12700" cap="flat" cmpd="sng" algn="ctr">
            <a:solidFill>
              <a:srgbClr val="000000"/>
            </a:solidFill>
            <a:prstDash val="solid"/>
            <a:miter lim="0"/>
            <a:headEnd type="none" w="med" len="med"/>
            <a:tailEnd type="none" w="med" len="med"/>
          </a:ln>
          <a:effectLst/>
        </p:spPr>
        <p:txBody>
          <a:bodyPr vert="horz" wrap="square" lIns="35719" tIns="35719" rIns="35719" bIns="35719" numCol="1" rtlCol="0" anchor="ctr" anchorCtr="0" compatLnSpc="1">
            <a:prstTxWarp prst="textNoShape">
              <a:avLst/>
            </a:prstTxWarp>
          </a:bodyPr>
          <a:lstStyle/>
          <a:p>
            <a:pPr marL="160729" defTabSz="410751" fontAlgn="base" hangingPunct="0">
              <a:spcBef>
                <a:spcPct val="0"/>
              </a:spcBef>
              <a:spcAft>
                <a:spcPct val="0"/>
              </a:spcAft>
            </a:pPr>
            <a:endParaRPr lang="en-US" sz="1266" dirty="0">
              <a:solidFill>
                <a:srgbClr val="5C6670"/>
              </a:solidFill>
              <a:sym typeface="Trebuchet MS" pitchFamily="-100" charset="0"/>
            </a:endParaRPr>
          </a:p>
        </p:txBody>
      </p:sp>
      <p:sp>
        <p:nvSpPr>
          <p:cNvPr id="8" name="Notched Right Arrow 7"/>
          <p:cNvSpPr/>
          <p:nvPr/>
        </p:nvSpPr>
        <p:spPr bwMode="auto">
          <a:xfrm>
            <a:off x="714375" y="3750469"/>
            <a:ext cx="259318" cy="160734"/>
          </a:xfrm>
          <a:prstGeom prst="notchedRightArrow">
            <a:avLst/>
          </a:prstGeom>
          <a:solidFill>
            <a:schemeClr val="accent1">
              <a:lumMod val="60000"/>
              <a:lumOff val="40000"/>
            </a:schemeClr>
          </a:solidFill>
          <a:ln w="12700" cap="flat" cmpd="sng" algn="ctr">
            <a:solidFill>
              <a:srgbClr val="000000"/>
            </a:solidFill>
            <a:prstDash val="solid"/>
            <a:miter lim="0"/>
            <a:headEnd type="none" w="med" len="med"/>
            <a:tailEnd type="none" w="med" len="med"/>
          </a:ln>
          <a:effectLst/>
        </p:spPr>
        <p:txBody>
          <a:bodyPr vert="horz" wrap="square" lIns="35719" tIns="35719" rIns="35719" bIns="35719" numCol="1" rtlCol="0" anchor="ctr" anchorCtr="0" compatLnSpc="1">
            <a:prstTxWarp prst="textNoShape">
              <a:avLst/>
            </a:prstTxWarp>
          </a:bodyPr>
          <a:lstStyle/>
          <a:p>
            <a:pPr marL="160729" defTabSz="410751" fontAlgn="base" hangingPunct="0">
              <a:spcBef>
                <a:spcPct val="0"/>
              </a:spcBef>
              <a:spcAft>
                <a:spcPct val="0"/>
              </a:spcAft>
            </a:pPr>
            <a:endParaRPr lang="en-US" sz="1266" dirty="0">
              <a:solidFill>
                <a:srgbClr val="5C6670"/>
              </a:solidFill>
              <a:sym typeface="Trebuchet MS" pitchFamily="-100" charset="0"/>
            </a:endParaRPr>
          </a:p>
        </p:txBody>
      </p:sp>
      <p:sp>
        <p:nvSpPr>
          <p:cNvPr id="9" name="Notched Right Arrow 8"/>
          <p:cNvSpPr/>
          <p:nvPr/>
        </p:nvSpPr>
        <p:spPr bwMode="auto">
          <a:xfrm>
            <a:off x="714375" y="4473774"/>
            <a:ext cx="259318" cy="160734"/>
          </a:xfrm>
          <a:prstGeom prst="notchedRightArrow">
            <a:avLst/>
          </a:prstGeom>
          <a:solidFill>
            <a:schemeClr val="accent1">
              <a:lumMod val="60000"/>
              <a:lumOff val="40000"/>
            </a:schemeClr>
          </a:solidFill>
          <a:ln w="12700" cap="flat" cmpd="sng" algn="ctr">
            <a:solidFill>
              <a:srgbClr val="000000"/>
            </a:solidFill>
            <a:prstDash val="solid"/>
            <a:miter lim="0"/>
            <a:headEnd type="none" w="med" len="med"/>
            <a:tailEnd type="none" w="med" len="med"/>
          </a:ln>
          <a:effectLst/>
        </p:spPr>
        <p:txBody>
          <a:bodyPr vert="horz" wrap="square" lIns="35719" tIns="35719" rIns="35719" bIns="35719" numCol="1" rtlCol="0" anchor="ctr" anchorCtr="0" compatLnSpc="1">
            <a:prstTxWarp prst="textNoShape">
              <a:avLst/>
            </a:prstTxWarp>
          </a:bodyPr>
          <a:lstStyle/>
          <a:p>
            <a:pPr marL="160729" defTabSz="410751" fontAlgn="base" hangingPunct="0">
              <a:spcBef>
                <a:spcPct val="0"/>
              </a:spcBef>
              <a:spcAft>
                <a:spcPct val="0"/>
              </a:spcAft>
            </a:pPr>
            <a:endParaRPr lang="en-US" sz="1266" dirty="0">
              <a:solidFill>
                <a:srgbClr val="5C6670"/>
              </a:solidFill>
              <a:sym typeface="Trebuchet MS" pitchFamily="-100" charset="0"/>
            </a:endParaRPr>
          </a:p>
        </p:txBody>
      </p:sp>
      <p:sp>
        <p:nvSpPr>
          <p:cNvPr id="10" name="Notched Right Arrow 9"/>
          <p:cNvSpPr/>
          <p:nvPr/>
        </p:nvSpPr>
        <p:spPr bwMode="auto">
          <a:xfrm>
            <a:off x="714375" y="5116711"/>
            <a:ext cx="259318" cy="160734"/>
          </a:xfrm>
          <a:prstGeom prst="notchedRightArrow">
            <a:avLst/>
          </a:prstGeom>
          <a:solidFill>
            <a:schemeClr val="accent1">
              <a:lumMod val="60000"/>
              <a:lumOff val="40000"/>
            </a:schemeClr>
          </a:solidFill>
          <a:ln w="12700" cap="flat" cmpd="sng" algn="ctr">
            <a:solidFill>
              <a:srgbClr val="000000"/>
            </a:solidFill>
            <a:prstDash val="solid"/>
            <a:miter lim="0"/>
            <a:headEnd type="none" w="med" len="med"/>
            <a:tailEnd type="none" w="med" len="med"/>
          </a:ln>
          <a:effectLst/>
        </p:spPr>
        <p:txBody>
          <a:bodyPr vert="horz" wrap="square" lIns="35719" tIns="35719" rIns="35719" bIns="35719" numCol="1" rtlCol="0" anchor="ctr" anchorCtr="0" compatLnSpc="1">
            <a:prstTxWarp prst="textNoShape">
              <a:avLst/>
            </a:prstTxWarp>
          </a:bodyPr>
          <a:lstStyle/>
          <a:p>
            <a:pPr marL="160729" defTabSz="410751" fontAlgn="base" hangingPunct="0">
              <a:spcBef>
                <a:spcPct val="0"/>
              </a:spcBef>
              <a:spcAft>
                <a:spcPct val="0"/>
              </a:spcAft>
            </a:pPr>
            <a:endParaRPr lang="en-US" sz="1266" dirty="0">
              <a:solidFill>
                <a:srgbClr val="5C6670"/>
              </a:solidFill>
              <a:sym typeface="Trebuchet MS" pitchFamily="-100" charset="0"/>
            </a:endParaRPr>
          </a:p>
        </p:txBody>
      </p:sp>
    </p:spTree>
    <p:extLst>
      <p:ext uri="{BB962C8B-B14F-4D97-AF65-F5344CB8AC3E}">
        <p14:creationId xmlns:p14="http://schemas.microsoft.com/office/powerpoint/2010/main" val="316286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 presetClass="entr" presetSubtype="0" fill="hold"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62112" y="910829"/>
            <a:ext cx="7887146" cy="5140858"/>
          </a:xfrm>
        </p:spPr>
        <p:txBody>
          <a:bodyPr/>
          <a:lstStyle/>
          <a:p>
            <a:pPr marL="0" indent="0">
              <a:buNone/>
            </a:pPr>
            <a:r>
              <a:rPr lang="en-US" sz="1687" b="1" dirty="0">
                <a:latin typeface="Century Gothic" panose="020B0502020202020204" pitchFamily="34" charset="0"/>
              </a:rPr>
              <a:t>Project Charter</a:t>
            </a:r>
            <a:r>
              <a:rPr lang="en-US" sz="1687" dirty="0">
                <a:latin typeface="Century Gothic" panose="020B0502020202020204" pitchFamily="34" charset="0"/>
              </a:rPr>
              <a:t>:</a:t>
            </a:r>
          </a:p>
          <a:p>
            <a:pPr marL="0" indent="0">
              <a:buNone/>
            </a:pPr>
            <a:endParaRPr lang="en-US" sz="1687" dirty="0">
              <a:latin typeface="Century Gothic" panose="020B0502020202020204" pitchFamily="34" charset="0"/>
            </a:endParaRPr>
          </a:p>
          <a:p>
            <a:endParaRPr lang="en-US" dirty="0"/>
          </a:p>
        </p:txBody>
      </p:sp>
      <p:sp>
        <p:nvSpPr>
          <p:cNvPr id="4" name="Slide Number Placeholder 3"/>
          <p:cNvSpPr>
            <a:spLocks noGrp="1"/>
          </p:cNvSpPr>
          <p:nvPr>
            <p:ph type="sldNum" sz="quarter" idx="11"/>
          </p:nvPr>
        </p:nvSpPr>
        <p:spPr/>
        <p:txBody>
          <a:bodyPr/>
          <a:lstStyle/>
          <a:p>
            <a:fld id="{7CD4B2A3-DF06-4EAB-85AB-0641A4D150A0}" type="slidenum">
              <a:rPr lang="en-US" smtClean="0">
                <a:solidFill>
                  <a:srgbClr val="FFFFFF"/>
                </a:solidFill>
              </a:rPr>
              <a:pPr/>
              <a:t>17</a:t>
            </a:fld>
            <a:endParaRPr lang="en-US">
              <a:solidFill>
                <a:srgbClr val="FFFFFF"/>
              </a:solidFill>
            </a:endParaRPr>
          </a:p>
        </p:txBody>
      </p:sp>
      <p:sp>
        <p:nvSpPr>
          <p:cNvPr id="5" name="Title 1"/>
          <p:cNvSpPr>
            <a:spLocks noGrp="1"/>
          </p:cNvSpPr>
          <p:nvPr>
            <p:ph type="title"/>
          </p:nvPr>
        </p:nvSpPr>
        <p:spPr>
          <a:xfrm>
            <a:off x="634008" y="207971"/>
            <a:ext cx="7887146" cy="813039"/>
          </a:xfrm>
        </p:spPr>
        <p:txBody>
          <a:bodyPr>
            <a:normAutofit/>
          </a:bodyPr>
          <a:lstStyle/>
          <a:p>
            <a:r>
              <a:rPr lang="en-US" sz="2250" i="0" dirty="0">
                <a:latin typeface="Century Gothic" panose="020B0502020202020204" pitchFamily="34" charset="0"/>
              </a:rPr>
              <a:t>CREATING A STRUCTURE FOR CROSS-AGENCY COLLABORATION</a:t>
            </a:r>
          </a:p>
        </p:txBody>
      </p:sp>
      <p:pic>
        <p:nvPicPr>
          <p:cNvPr id="2" name="Picture 1"/>
          <p:cNvPicPr>
            <a:picLocks noChangeAspect="1"/>
          </p:cNvPicPr>
          <p:nvPr/>
        </p:nvPicPr>
        <p:blipFill rotWithShape="1">
          <a:blip r:embed="rId3"/>
          <a:srcRect l="4882" t="16127" r="57032" b="7213"/>
          <a:stretch/>
        </p:blipFill>
        <p:spPr>
          <a:xfrm>
            <a:off x="1097793" y="1400297"/>
            <a:ext cx="6959576" cy="4604027"/>
          </a:xfrm>
          <a:prstGeom prst="rect">
            <a:avLst/>
          </a:prstGeom>
        </p:spPr>
      </p:pic>
      <p:pic>
        <p:nvPicPr>
          <p:cNvPr id="11" name="Picture 10"/>
          <p:cNvPicPr>
            <a:picLocks noChangeAspect="1"/>
          </p:cNvPicPr>
          <p:nvPr/>
        </p:nvPicPr>
        <p:blipFill rotWithShape="1">
          <a:blip r:embed="rId4"/>
          <a:srcRect l="645" t="19921" r="66542" b="9203"/>
          <a:stretch/>
        </p:blipFill>
        <p:spPr>
          <a:xfrm>
            <a:off x="805903" y="1326145"/>
            <a:ext cx="7543355" cy="4754651"/>
          </a:xfrm>
          <a:prstGeom prst="rect">
            <a:avLst/>
          </a:prstGeom>
        </p:spPr>
      </p:pic>
    </p:spTree>
    <p:extLst>
      <p:ext uri="{BB962C8B-B14F-4D97-AF65-F5344CB8AC3E}">
        <p14:creationId xmlns:p14="http://schemas.microsoft.com/office/powerpoint/2010/main" val="329478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913653" y="473473"/>
            <a:ext cx="7346778" cy="4565824"/>
          </a:xfrm>
          <a:prstGeom prst="wedgeRoundRectCallout">
            <a:avLst>
              <a:gd name="adj1" fmla="val -36452"/>
              <a:gd name="adj2" fmla="val 65357"/>
              <a:gd name="adj3" fmla="val 16667"/>
            </a:avLst>
          </a:prstGeom>
          <a:solidFill>
            <a:schemeClr val="bg2"/>
          </a:solidFill>
          <a:ln>
            <a:noFill/>
          </a:ln>
          <a:effectLst>
            <a:outerShdw blurRad="206375" dist="22987" sx="101000" sy="101000" algn="tl" rotWithShape="0">
              <a:srgbClr val="000000">
                <a:alpha val="3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ffectLst>
                <a:outerShdw blurRad="50800" dist="38100" dir="21000000" sx="65000" sy="65000" algn="tl" rotWithShape="0">
                  <a:srgbClr val="000000">
                    <a:alpha val="43000"/>
                  </a:srgbClr>
                </a:outerShdw>
              </a:effectLst>
              <a:latin typeface="Times New Roman"/>
            </a:endParaRPr>
          </a:p>
        </p:txBody>
      </p:sp>
      <p:sp>
        <p:nvSpPr>
          <p:cNvPr id="4" name="Title 3"/>
          <p:cNvSpPr>
            <a:spLocks noGrp="1"/>
          </p:cNvSpPr>
          <p:nvPr>
            <p:ph type="title" idx="4294967295"/>
          </p:nvPr>
        </p:nvSpPr>
        <p:spPr>
          <a:xfrm>
            <a:off x="1301413" y="461992"/>
            <a:ext cx="6612017" cy="4420584"/>
          </a:xfrm>
        </p:spPr>
        <p:txBody>
          <a:bodyPr anchor="ctr" anchorCtr="0">
            <a:noAutofit/>
          </a:bodyPr>
          <a:lstStyle/>
          <a:p>
            <a:pPr lvl="0"/>
            <a:r>
              <a:rPr lang="en-US" sz="3800" dirty="0" smtClean="0">
                <a:solidFill>
                  <a:schemeClr val="bg1"/>
                </a:solidFill>
              </a:rPr>
              <a:t>3. Can you provide examples of specific health policy issues in your state that have been, or could be, improved through evidence?</a:t>
            </a:r>
            <a:endParaRPr lang="en-US" sz="3800" dirty="0">
              <a:solidFill>
                <a:schemeClr val="bg1"/>
              </a:solidFill>
            </a:endParaRPr>
          </a:p>
        </p:txBody>
      </p:sp>
      <p:sp>
        <p:nvSpPr>
          <p:cNvPr id="2" name="Slide Number Placeholder 1"/>
          <p:cNvSpPr>
            <a:spLocks noGrp="1"/>
          </p:cNvSpPr>
          <p:nvPr>
            <p:ph type="sldNum" sz="quarter" idx="12"/>
          </p:nvPr>
        </p:nvSpPr>
        <p:spPr/>
        <p:txBody>
          <a:bodyPr/>
          <a:lstStyle/>
          <a:p>
            <a:fld id="{151E29E6-52D5-D84F-9BEC-984295002582}" type="slidenum">
              <a:rPr lang="en-US" smtClean="0"/>
              <a:pPr/>
              <a:t>18</a:t>
            </a:fld>
            <a:endParaRPr lang="en-US" dirty="0"/>
          </a:p>
        </p:txBody>
      </p:sp>
    </p:spTree>
    <p:extLst>
      <p:ext uri="{BB962C8B-B14F-4D97-AF65-F5344CB8AC3E}">
        <p14:creationId xmlns:p14="http://schemas.microsoft.com/office/powerpoint/2010/main" val="4619391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27200" y="914400"/>
            <a:ext cx="5676900" cy="5029200"/>
          </a:xfrm>
          <a:prstGeom prst="rect">
            <a:avLst/>
          </a:prstGeom>
        </p:spPr>
      </p:pic>
      <p:sp>
        <p:nvSpPr>
          <p:cNvPr id="2" name="TextBox 1"/>
          <p:cNvSpPr txBox="1"/>
          <p:nvPr/>
        </p:nvSpPr>
        <p:spPr>
          <a:xfrm>
            <a:off x="2162635" y="497672"/>
            <a:ext cx="2942595" cy="369332"/>
          </a:xfrm>
          <a:prstGeom prst="rect">
            <a:avLst/>
          </a:prstGeom>
          <a:noFill/>
        </p:spPr>
        <p:txBody>
          <a:bodyPr wrap="none" rtlCol="0">
            <a:spAutoFit/>
          </a:bodyPr>
          <a:lstStyle/>
          <a:p>
            <a:r>
              <a:rPr lang="en-US" dirty="0" smtClean="0">
                <a:solidFill>
                  <a:prstClr val="black"/>
                </a:solidFill>
              </a:rPr>
              <a:t>Washington Post 10/27/2013</a:t>
            </a:r>
            <a:endParaRPr lang="en-US" dirty="0">
              <a:solidFill>
                <a:prstClr val="black"/>
              </a:solidFill>
            </a:endParaRPr>
          </a:p>
        </p:txBody>
      </p:sp>
      <p:pic>
        <p:nvPicPr>
          <p:cNvPr id="4" name="Picture 3" descr="gfrankl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3166" y="46647"/>
            <a:ext cx="874087" cy="1165020"/>
          </a:xfrm>
          <a:prstGeom prst="rect">
            <a:avLst/>
          </a:prstGeom>
        </p:spPr>
      </p:pic>
    </p:spTree>
    <p:extLst>
      <p:ext uri="{BB962C8B-B14F-4D97-AF65-F5344CB8AC3E}">
        <p14:creationId xmlns:p14="http://schemas.microsoft.com/office/powerpoint/2010/main" val="2344949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165439123"/>
              </p:ext>
            </p:extLst>
          </p:nvPr>
        </p:nvGraphicFramePr>
        <p:xfrm>
          <a:off x="390319" y="1569326"/>
          <a:ext cx="8318251" cy="4597211"/>
        </p:xfrm>
        <a:graphic>
          <a:graphicData uri="http://schemas.openxmlformats.org/drawingml/2006/table">
            <a:tbl>
              <a:tblPr firstRow="1" bandRow="1">
                <a:tableStyleId>{BC89EF96-8CEA-46FF-86C4-4CE0E7609802}</a:tableStyleId>
              </a:tblPr>
              <a:tblGrid>
                <a:gridCol w="1631377"/>
                <a:gridCol w="6686874"/>
              </a:tblGrid>
              <a:tr h="889623">
                <a:tc>
                  <a:txBody>
                    <a:bodyPr/>
                    <a:lstStyle/>
                    <a:p>
                      <a:pPr algn="l"/>
                      <a:r>
                        <a:rPr lang="en-US" sz="1600" b="0" dirty="0" smtClean="0">
                          <a:latin typeface="+mn-lt"/>
                          <a:cs typeface="Arial"/>
                        </a:rPr>
                        <a:t>3:00pm</a:t>
                      </a:r>
                      <a:r>
                        <a:rPr lang="en-US" sz="1600" b="0" baseline="0" dirty="0" smtClean="0">
                          <a:latin typeface="+mn-lt"/>
                          <a:cs typeface="Arial"/>
                        </a:rPr>
                        <a:t> ET</a:t>
                      </a:r>
                      <a:endParaRPr lang="en-US" sz="1600" b="0" dirty="0">
                        <a:latin typeface="+mn-lt"/>
                        <a:cs typeface="Arial"/>
                      </a:endParaRPr>
                    </a:p>
                  </a:txBody>
                  <a:tcPr marT="45727" marB="45727">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a:buFont typeface="+mj-lt"/>
                        <a:buNone/>
                      </a:pPr>
                      <a:r>
                        <a:rPr lang="en-US" sz="1600" dirty="0" smtClean="0">
                          <a:latin typeface="+mn-lt"/>
                          <a:cs typeface="Arial"/>
                        </a:rPr>
                        <a:t>Welcome</a:t>
                      </a:r>
                      <a:r>
                        <a:rPr lang="en-US" sz="1600" baseline="0" dirty="0" smtClean="0">
                          <a:latin typeface="+mn-lt"/>
                          <a:cs typeface="Arial"/>
                        </a:rPr>
                        <a:t> and Overview</a:t>
                      </a:r>
                      <a:endParaRPr lang="en-US" sz="1600" dirty="0" smtClean="0">
                        <a:latin typeface="+mn-lt"/>
                        <a:cs typeface="Arial"/>
                      </a:endParaRPr>
                    </a:p>
                    <a:p>
                      <a:pPr marL="0" indent="0" algn="l">
                        <a:buFont typeface="+mj-lt"/>
                        <a:buNone/>
                      </a:pPr>
                      <a:r>
                        <a:rPr kumimoji="0" lang="en-US" sz="1600" b="0" kern="1200" dirty="0" smtClean="0">
                          <a:solidFill>
                            <a:schemeClr val="tx1"/>
                          </a:solidFill>
                          <a:effectLst/>
                          <a:latin typeface="+mn-lt"/>
                          <a:ea typeface="+mn-ea"/>
                          <a:cs typeface="Arial"/>
                        </a:rPr>
                        <a:t/>
                      </a:r>
                      <a:br>
                        <a:rPr kumimoji="0" lang="en-US" sz="1600" b="0" kern="1200" dirty="0" smtClean="0">
                          <a:solidFill>
                            <a:schemeClr val="tx1"/>
                          </a:solidFill>
                          <a:effectLst/>
                          <a:latin typeface="+mn-lt"/>
                          <a:ea typeface="+mn-ea"/>
                          <a:cs typeface="Arial"/>
                        </a:rPr>
                      </a:br>
                      <a:r>
                        <a:rPr kumimoji="0" lang="en-US" sz="1600" b="0" kern="1200" dirty="0" smtClean="0">
                          <a:solidFill>
                            <a:schemeClr val="tx1"/>
                          </a:solidFill>
                          <a:effectLst/>
                          <a:latin typeface="+mn-lt"/>
                          <a:ea typeface="+mn-ea"/>
                          <a:cs typeface="Arial"/>
                        </a:rPr>
                        <a:t>Greg</a:t>
                      </a:r>
                      <a:r>
                        <a:rPr kumimoji="0" lang="en-US" sz="1600" b="0" kern="1200" baseline="0" dirty="0" smtClean="0">
                          <a:solidFill>
                            <a:schemeClr val="tx1"/>
                          </a:solidFill>
                          <a:effectLst/>
                          <a:latin typeface="+mn-lt"/>
                          <a:ea typeface="+mn-ea"/>
                          <a:cs typeface="Arial"/>
                        </a:rPr>
                        <a:t> Martin</a:t>
                      </a:r>
                      <a:r>
                        <a:rPr kumimoji="0" lang="en-US" sz="1600" b="0" kern="1200" dirty="0" smtClean="0">
                          <a:solidFill>
                            <a:schemeClr val="tx1"/>
                          </a:solidFill>
                          <a:effectLst/>
                          <a:latin typeface="+mn-lt"/>
                          <a:ea typeface="+mn-ea"/>
                          <a:cs typeface="Arial"/>
                        </a:rPr>
                        <a:t>,</a:t>
                      </a:r>
                      <a:r>
                        <a:rPr kumimoji="0" lang="en-US" sz="1600" b="0" kern="1200" baseline="0" dirty="0" smtClean="0">
                          <a:solidFill>
                            <a:schemeClr val="tx1"/>
                          </a:solidFill>
                          <a:effectLst/>
                          <a:latin typeface="+mn-lt"/>
                          <a:ea typeface="+mn-ea"/>
                          <a:cs typeface="Arial"/>
                        </a:rPr>
                        <a:t> PCORI</a:t>
                      </a:r>
                      <a:endParaRPr lang="en-US" sz="1600" b="0" dirty="0" smtClean="0">
                        <a:latin typeface="+mn-lt"/>
                        <a:cs typeface="Arial"/>
                      </a:endParaRPr>
                    </a:p>
                  </a:txBody>
                  <a:tcPr marT="45727" marB="45727">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r>
              <a:tr h="2017343">
                <a:tc>
                  <a:txBody>
                    <a:bodyPr/>
                    <a:lstStyle/>
                    <a:p>
                      <a:r>
                        <a:rPr lang="en-US" sz="1600" dirty="0" smtClean="0">
                          <a:latin typeface="+mn-lt"/>
                        </a:rPr>
                        <a:t>3:05pm ET</a:t>
                      </a:r>
                      <a:endParaRPr lang="en-US" sz="1600" dirty="0">
                        <a:latin typeface="+mn-lt"/>
                      </a:endParaRPr>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r>
                        <a:rPr lang="en-US" sz="1600" b="1" dirty="0" smtClean="0">
                          <a:latin typeface="+mn-lt"/>
                        </a:rPr>
                        <a:t>Panel Discussion</a:t>
                      </a:r>
                      <a:r>
                        <a:rPr lang="en-US" sz="1600" b="1" baseline="0" dirty="0" smtClean="0">
                          <a:latin typeface="+mn-lt"/>
                        </a:rPr>
                        <a:t> </a:t>
                      </a:r>
                      <a:r>
                        <a:rPr lang="en-US" sz="1600" b="0" baseline="0" dirty="0" smtClean="0">
                          <a:latin typeface="+mn-lt"/>
                        </a:rPr>
                        <a:t/>
                      </a:r>
                      <a:br>
                        <a:rPr lang="en-US" sz="1600" b="0" baseline="0" dirty="0" smtClean="0">
                          <a:latin typeface="+mn-lt"/>
                        </a:rPr>
                      </a:br>
                      <a:endParaRPr lang="en-US" sz="1600" b="0" u="sng" baseline="0" dirty="0" smtClean="0">
                        <a:latin typeface="+mn-lt"/>
                      </a:endParaRPr>
                    </a:p>
                    <a:p>
                      <a:pPr lvl="0"/>
                      <a:r>
                        <a:rPr lang="en-US" sz="1600" b="0" u="sng" baseline="0" dirty="0" smtClean="0">
                          <a:latin typeface="+mn-lt"/>
                        </a:rPr>
                        <a:t>Moderator:</a:t>
                      </a:r>
                    </a:p>
                    <a:p>
                      <a:pPr lvl="0"/>
                      <a:r>
                        <a:rPr lang="en-US" sz="1600" b="0" baseline="0" dirty="0" smtClean="0">
                          <a:latin typeface="+mn-lt"/>
                        </a:rPr>
                        <a:t>Greg Martin, PCORI</a:t>
                      </a:r>
                    </a:p>
                    <a:p>
                      <a:pPr marL="0" lvl="0" indent="0">
                        <a:buFont typeface="Arial"/>
                        <a:buNone/>
                      </a:pPr>
                      <a:endParaRPr kumimoji="0" lang="en-US" sz="1600" b="1" kern="1200" baseline="0" dirty="0" smtClean="0">
                        <a:solidFill>
                          <a:schemeClr val="tx1"/>
                        </a:solidFill>
                        <a:effectLst/>
                        <a:latin typeface="+mn-lt"/>
                        <a:ea typeface="+mn-ea"/>
                        <a:cs typeface="+mn-cs"/>
                      </a:endParaRPr>
                    </a:p>
                    <a:p>
                      <a:pPr marL="0" lvl="0" indent="0">
                        <a:buFont typeface="Arial"/>
                        <a:buNone/>
                      </a:pPr>
                      <a:r>
                        <a:rPr kumimoji="0" lang="en-US" sz="1600" b="0" u="sng" kern="1200" baseline="0" dirty="0" smtClean="0">
                          <a:solidFill>
                            <a:schemeClr val="tx1"/>
                          </a:solidFill>
                          <a:effectLst/>
                          <a:latin typeface="+mn-lt"/>
                          <a:ea typeface="+mn-ea"/>
                          <a:cs typeface="+mn-cs"/>
                        </a:rPr>
                        <a:t>Panelists</a:t>
                      </a:r>
                      <a:r>
                        <a:rPr kumimoji="0" lang="en-US" sz="1600" b="0" kern="1200" baseline="0" dirty="0" smtClean="0">
                          <a:solidFill>
                            <a:schemeClr val="tx1"/>
                          </a:solidFill>
                          <a:effectLst/>
                          <a:latin typeface="+mn-lt"/>
                          <a:ea typeface="+mn-ea"/>
                          <a:cs typeface="+mn-cs"/>
                        </a:rPr>
                        <a:t>: </a:t>
                      </a:r>
                    </a:p>
                    <a:p>
                      <a:pPr marL="285750" lvl="0" indent="-285750">
                        <a:buFont typeface="Arial"/>
                        <a:buChar char="•"/>
                      </a:pPr>
                      <a:r>
                        <a:rPr kumimoji="0" lang="en-US" sz="1600" kern="1200" dirty="0" smtClean="0">
                          <a:solidFill>
                            <a:schemeClr val="tx1"/>
                          </a:solidFill>
                          <a:effectLst/>
                          <a:latin typeface="+mn-lt"/>
                          <a:ea typeface="+mn-ea"/>
                          <a:cs typeface="+mn-cs"/>
                        </a:rPr>
                        <a:t>Gary</a:t>
                      </a:r>
                      <a:r>
                        <a:rPr kumimoji="0" lang="en-US" sz="1600" kern="1200" baseline="0" dirty="0" smtClean="0">
                          <a:solidFill>
                            <a:schemeClr val="tx1"/>
                          </a:solidFill>
                          <a:effectLst/>
                          <a:latin typeface="+mn-lt"/>
                          <a:ea typeface="+mn-ea"/>
                          <a:cs typeface="+mn-cs"/>
                        </a:rPr>
                        <a:t> Franklin</a:t>
                      </a:r>
                      <a:r>
                        <a:rPr kumimoji="0" lang="en-US" sz="1600" kern="1200" dirty="0" smtClean="0">
                          <a:solidFill>
                            <a:schemeClr val="tx1"/>
                          </a:solidFill>
                          <a:effectLst/>
                          <a:latin typeface="+mn-lt"/>
                          <a:ea typeface="+mn-ea"/>
                          <a:cs typeface="+mn-cs"/>
                        </a:rPr>
                        <a:t>, Washington</a:t>
                      </a:r>
                    </a:p>
                    <a:p>
                      <a:pPr marL="285750" lvl="0" indent="-285750">
                        <a:buFont typeface="Arial"/>
                        <a:buChar char="•"/>
                      </a:pPr>
                      <a:r>
                        <a:rPr kumimoji="0" lang="en-US" sz="1600" kern="1200" dirty="0" smtClean="0">
                          <a:solidFill>
                            <a:schemeClr val="tx1"/>
                          </a:solidFill>
                          <a:effectLst/>
                          <a:latin typeface="+mn-lt"/>
                          <a:ea typeface="+mn-ea"/>
                          <a:cs typeface="+mn-cs"/>
                        </a:rPr>
                        <a:t>Kimberley</a:t>
                      </a:r>
                      <a:r>
                        <a:rPr kumimoji="0" lang="en-US" sz="1600" kern="1200" baseline="0" dirty="0" smtClean="0">
                          <a:solidFill>
                            <a:schemeClr val="tx1"/>
                          </a:solidFill>
                          <a:effectLst/>
                          <a:latin typeface="+mn-lt"/>
                          <a:ea typeface="+mn-ea"/>
                          <a:cs typeface="+mn-cs"/>
                        </a:rPr>
                        <a:t> Smith,</a:t>
                      </a:r>
                      <a:r>
                        <a:rPr kumimoji="0" lang="en-US" sz="1600" kern="1200" dirty="0" smtClean="0">
                          <a:solidFill>
                            <a:schemeClr val="tx1"/>
                          </a:solidFill>
                          <a:effectLst/>
                          <a:latin typeface="+mn-lt"/>
                          <a:ea typeface="+mn-ea"/>
                          <a:cs typeface="+mn-cs"/>
                        </a:rPr>
                        <a:t> Colorado</a:t>
                      </a:r>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r>
              <a:tr h="1125007">
                <a:tc>
                  <a:txBody>
                    <a:bodyPr/>
                    <a:lstStyle/>
                    <a:p>
                      <a:r>
                        <a:rPr lang="en-US" sz="1600" dirty="0" smtClean="0">
                          <a:latin typeface="+mn-lt"/>
                        </a:rPr>
                        <a:t>3:35pm</a:t>
                      </a:r>
                      <a:r>
                        <a:rPr lang="en-US" sz="1600" baseline="0" dirty="0" smtClean="0">
                          <a:latin typeface="+mn-lt"/>
                        </a:rPr>
                        <a:t> ET</a:t>
                      </a:r>
                      <a:endParaRPr lang="en-US" sz="1600" dirty="0">
                        <a:latin typeface="+mn-lt"/>
                      </a:endParaRPr>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1" dirty="0" smtClean="0">
                          <a:latin typeface="+mn-lt"/>
                        </a:rPr>
                        <a:t>Engaging</a:t>
                      </a:r>
                      <a:r>
                        <a:rPr lang="en-US" sz="1600" b="1" baseline="0" dirty="0" smtClean="0">
                          <a:latin typeface="+mn-lt"/>
                        </a:rPr>
                        <a:t> Consumers in Evidence-Based Policymaking</a:t>
                      </a:r>
                    </a:p>
                    <a:p>
                      <a:endParaRPr lang="en-US" sz="1600" b="0" baseline="0" dirty="0" smtClean="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baseline="0" dirty="0" smtClean="0">
                          <a:latin typeface="+mn-lt"/>
                        </a:rPr>
                        <a:t>Rob Walker, Massachusetts</a:t>
                      </a:r>
                      <a:endParaRPr lang="en-US" sz="1600" b="1" dirty="0" smtClean="0">
                        <a:latin typeface="+mn-lt"/>
                      </a:endParaRPr>
                    </a:p>
                    <a:p>
                      <a:pPr marL="171450" indent="-171450">
                        <a:buFont typeface="Arial" panose="020B0604020202020204" pitchFamily="34" charset="0"/>
                        <a:buChar char="•"/>
                      </a:pPr>
                      <a:r>
                        <a:rPr lang="en-US" sz="1600" b="0" baseline="0" dirty="0" smtClean="0">
                          <a:latin typeface="+mn-lt"/>
                        </a:rPr>
                        <a:t>Margaret </a:t>
                      </a:r>
                      <a:r>
                        <a:rPr lang="en-US" sz="1600" b="0" baseline="0" dirty="0" err="1" smtClean="0">
                          <a:latin typeface="+mn-lt"/>
                        </a:rPr>
                        <a:t>Guyer</a:t>
                      </a:r>
                      <a:r>
                        <a:rPr lang="en-US" sz="1600" b="0" baseline="0" dirty="0" smtClean="0">
                          <a:latin typeface="+mn-lt"/>
                        </a:rPr>
                        <a:t>, Massachusetts</a:t>
                      </a:r>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r>
              <a:tr h="540421">
                <a:tc>
                  <a:txBody>
                    <a:bodyPr/>
                    <a:lstStyle/>
                    <a:p>
                      <a:r>
                        <a:rPr lang="en-US" sz="1600" b="0" dirty="0" smtClean="0">
                          <a:latin typeface="+mn-lt"/>
                        </a:rPr>
                        <a:t>3:45pm</a:t>
                      </a:r>
                      <a:r>
                        <a:rPr lang="en-US" sz="1600" b="0" baseline="0" dirty="0" smtClean="0">
                          <a:latin typeface="+mn-lt"/>
                        </a:rPr>
                        <a:t> ET</a:t>
                      </a:r>
                      <a:endParaRPr lang="en-US" sz="1600" b="0" dirty="0">
                        <a:latin typeface="+mn-lt"/>
                      </a:endParaRPr>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1" dirty="0" smtClean="0">
                          <a:latin typeface="+mn-lt"/>
                        </a:rPr>
                        <a:t>Audience Q&amp;A</a:t>
                      </a:r>
                      <a:endParaRPr lang="en-US" sz="1600" b="1" baseline="0" dirty="0" smtClean="0">
                        <a:latin typeface="+mn-lt"/>
                      </a:endParaRPr>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3" name="Title 2"/>
          <p:cNvSpPr>
            <a:spLocks noGrp="1"/>
          </p:cNvSpPr>
          <p:nvPr>
            <p:ph type="title"/>
          </p:nvPr>
        </p:nvSpPr>
        <p:spPr/>
        <p:txBody>
          <a:bodyPr>
            <a:normAutofit fontScale="90000"/>
          </a:bodyPr>
          <a:lstStyle/>
          <a:p>
            <a:r>
              <a:rPr lang="en-US" dirty="0" smtClean="0"/>
              <a:t>Webinar Agenda</a:t>
            </a:r>
            <a:endParaRPr lang="en-US" dirty="0"/>
          </a:p>
        </p:txBody>
      </p:sp>
      <p:sp>
        <p:nvSpPr>
          <p:cNvPr id="4" name="Slide Number Placeholder 3"/>
          <p:cNvSpPr>
            <a:spLocks noGrp="1"/>
          </p:cNvSpPr>
          <p:nvPr>
            <p:ph type="sldNum" sz="quarter" idx="4"/>
          </p:nvPr>
        </p:nvSpPr>
        <p:spPr/>
        <p:txBody>
          <a:bodyPr/>
          <a:lstStyle/>
          <a:p>
            <a:fld id="{151E29E6-52D5-D84F-9BEC-984295002582}" type="slidenum">
              <a:rPr lang="en-US" smtClean="0"/>
              <a:pPr/>
              <a:t>2</a:t>
            </a:fld>
            <a:endParaRPr lang="en-US" dirty="0"/>
          </a:p>
        </p:txBody>
      </p:sp>
    </p:spTree>
    <p:extLst>
      <p:ext uri="{BB962C8B-B14F-4D97-AF65-F5344CB8AC3E}">
        <p14:creationId xmlns:p14="http://schemas.microsoft.com/office/powerpoint/2010/main" val="30828475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CD4B2A3-DF06-4EAB-85AB-0641A4D150A0}" type="slidenum">
              <a:rPr lang="en-US" smtClean="0">
                <a:solidFill>
                  <a:srgbClr val="FFFFFF"/>
                </a:solidFill>
              </a:rPr>
              <a:pPr/>
              <a:t>20</a:t>
            </a:fld>
            <a:endParaRPr lang="en-US" dirty="0">
              <a:solidFill>
                <a:srgbClr val="FFFFFF"/>
              </a:solidFill>
            </a:endParaRPr>
          </a:p>
        </p:txBody>
      </p:sp>
      <p:sp>
        <p:nvSpPr>
          <p:cNvPr id="9" name="Title 14"/>
          <p:cNvSpPr>
            <a:spLocks noGrp="1"/>
          </p:cNvSpPr>
          <p:nvPr>
            <p:ph type="title" idx="4294967295"/>
          </p:nvPr>
        </p:nvSpPr>
        <p:spPr>
          <a:xfrm>
            <a:off x="569299" y="339211"/>
            <a:ext cx="8250237" cy="1627187"/>
          </a:xfrm>
        </p:spPr>
        <p:txBody>
          <a:bodyPr>
            <a:normAutofit/>
          </a:bodyPr>
          <a:lstStyle/>
          <a:p>
            <a:pPr algn="ctr"/>
            <a:r>
              <a:rPr lang="en-US" i="0" dirty="0" smtClean="0"/>
              <a:t>Colorado Examples</a:t>
            </a:r>
            <a:endParaRPr lang="en-US" i="0" dirty="0"/>
          </a:p>
        </p:txBody>
      </p:sp>
      <p:sp>
        <p:nvSpPr>
          <p:cNvPr id="2" name="TextBox 1"/>
          <p:cNvSpPr txBox="1"/>
          <p:nvPr/>
        </p:nvSpPr>
        <p:spPr>
          <a:xfrm>
            <a:off x="569299" y="2496395"/>
            <a:ext cx="7946274"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solidFill>
                  <a:srgbClr val="4F5858"/>
                </a:solidFill>
              </a:rPr>
              <a:t>Prenatal Genetic Testing </a:t>
            </a:r>
          </a:p>
          <a:p>
            <a:pPr marL="285750" indent="-285750">
              <a:buFont typeface="Arial" panose="020B0604020202020204" pitchFamily="34" charset="0"/>
              <a:buChar char="•"/>
            </a:pPr>
            <a:r>
              <a:rPr lang="en-US" sz="2800" dirty="0" smtClean="0">
                <a:solidFill>
                  <a:srgbClr val="4F5858"/>
                </a:solidFill>
              </a:rPr>
              <a:t>Transgender Services </a:t>
            </a:r>
            <a:endParaRPr lang="en-US" sz="2800" dirty="0">
              <a:solidFill>
                <a:srgbClr val="4F5858"/>
              </a:solidFill>
            </a:endParaRPr>
          </a:p>
        </p:txBody>
      </p:sp>
      <p:pic>
        <p:nvPicPr>
          <p:cNvPr id="5" name="Picture 4"/>
          <p:cNvPicPr>
            <a:picLocks noChangeAspect="1"/>
          </p:cNvPicPr>
          <p:nvPr/>
        </p:nvPicPr>
        <p:blipFill rotWithShape="1">
          <a:blip r:embed="rId3"/>
          <a:srcRect t="2680" b="1610"/>
          <a:stretch/>
        </p:blipFill>
        <p:spPr>
          <a:xfrm>
            <a:off x="8077145" y="62285"/>
            <a:ext cx="1007488" cy="1036730"/>
          </a:xfrm>
          <a:prstGeom prst="rect">
            <a:avLst/>
          </a:prstGeom>
        </p:spPr>
      </p:pic>
    </p:spTree>
    <p:extLst>
      <p:ext uri="{BB962C8B-B14F-4D97-AF65-F5344CB8AC3E}">
        <p14:creationId xmlns:p14="http://schemas.microsoft.com/office/powerpoint/2010/main" val="11325250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913653" y="473473"/>
            <a:ext cx="7346778" cy="4565824"/>
          </a:xfrm>
          <a:prstGeom prst="wedgeRoundRectCallout">
            <a:avLst>
              <a:gd name="adj1" fmla="val -36452"/>
              <a:gd name="adj2" fmla="val 65357"/>
              <a:gd name="adj3" fmla="val 16667"/>
            </a:avLst>
          </a:prstGeom>
          <a:solidFill>
            <a:schemeClr val="bg2"/>
          </a:solidFill>
          <a:ln>
            <a:noFill/>
          </a:ln>
          <a:effectLst>
            <a:outerShdw blurRad="206375" dist="22987" sx="101000" sy="101000" algn="tl" rotWithShape="0">
              <a:srgbClr val="000000">
                <a:alpha val="3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ffectLst>
                <a:outerShdw blurRad="50800" dist="38100" dir="21000000" sx="65000" sy="65000" algn="tl" rotWithShape="0">
                  <a:srgbClr val="000000">
                    <a:alpha val="43000"/>
                  </a:srgbClr>
                </a:outerShdw>
              </a:effectLst>
              <a:latin typeface="Times New Roman"/>
            </a:endParaRPr>
          </a:p>
        </p:txBody>
      </p:sp>
      <p:sp>
        <p:nvSpPr>
          <p:cNvPr id="4" name="Title 3"/>
          <p:cNvSpPr>
            <a:spLocks noGrp="1"/>
          </p:cNvSpPr>
          <p:nvPr>
            <p:ph type="title" idx="4294967295"/>
          </p:nvPr>
        </p:nvSpPr>
        <p:spPr>
          <a:xfrm>
            <a:off x="1301413" y="399999"/>
            <a:ext cx="6612017" cy="4420584"/>
          </a:xfrm>
        </p:spPr>
        <p:txBody>
          <a:bodyPr anchor="ctr" anchorCtr="0">
            <a:noAutofit/>
          </a:bodyPr>
          <a:lstStyle/>
          <a:p>
            <a:pPr lvl="0"/>
            <a:r>
              <a:rPr lang="en-US" sz="4000" dirty="0" smtClean="0">
                <a:solidFill>
                  <a:schemeClr val="bg1"/>
                </a:solidFill>
              </a:rPr>
              <a:t>4. How do you address a policy or coverage decision for which there is insufficient evidence available?</a:t>
            </a:r>
            <a:endParaRPr lang="en-US" sz="4000" dirty="0">
              <a:solidFill>
                <a:schemeClr val="bg1"/>
              </a:solidFill>
            </a:endParaRPr>
          </a:p>
        </p:txBody>
      </p:sp>
      <p:sp>
        <p:nvSpPr>
          <p:cNvPr id="2" name="Slide Number Placeholder 1"/>
          <p:cNvSpPr>
            <a:spLocks noGrp="1"/>
          </p:cNvSpPr>
          <p:nvPr>
            <p:ph type="sldNum" sz="quarter" idx="12"/>
          </p:nvPr>
        </p:nvSpPr>
        <p:spPr/>
        <p:txBody>
          <a:bodyPr/>
          <a:lstStyle/>
          <a:p>
            <a:fld id="{151E29E6-52D5-D84F-9BEC-984295002582}" type="slidenum">
              <a:rPr lang="en-US" smtClean="0"/>
              <a:pPr/>
              <a:t>21</a:t>
            </a:fld>
            <a:endParaRPr lang="en-US" dirty="0"/>
          </a:p>
        </p:txBody>
      </p:sp>
    </p:spTree>
    <p:extLst>
      <p:ext uri="{BB962C8B-B14F-4D97-AF65-F5344CB8AC3E}">
        <p14:creationId xmlns:p14="http://schemas.microsoft.com/office/powerpoint/2010/main" val="4591968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9660"/>
            <a:ext cx="8229600" cy="1473951"/>
          </a:xfrm>
        </p:spPr>
        <p:txBody>
          <a:bodyPr>
            <a:normAutofit/>
          </a:bodyPr>
          <a:lstStyle/>
          <a:p>
            <a:r>
              <a:rPr lang="en-US" sz="3500" b="1" dirty="0" smtClean="0"/>
              <a:t>What if the evidence is not solid or new Rx/technology is rapidly emerging?</a:t>
            </a:r>
            <a:endParaRPr lang="en-US" sz="3500" b="1" dirty="0"/>
          </a:p>
        </p:txBody>
      </p:sp>
      <p:sp>
        <p:nvSpPr>
          <p:cNvPr id="3" name="Content Placeholder 2"/>
          <p:cNvSpPr>
            <a:spLocks noGrp="1"/>
          </p:cNvSpPr>
          <p:nvPr>
            <p:ph idx="1"/>
          </p:nvPr>
        </p:nvSpPr>
        <p:spPr>
          <a:xfrm>
            <a:off x="457200" y="1600200"/>
            <a:ext cx="8229600" cy="5257800"/>
          </a:xfrm>
        </p:spPr>
        <p:txBody>
          <a:bodyPr>
            <a:normAutofit lnSpcReduction="10000"/>
          </a:bodyPr>
          <a:lstStyle/>
          <a:p>
            <a:r>
              <a:rPr lang="en-US" dirty="0" smtClean="0"/>
              <a:t>Example: Over 90% of new devices are approved by FDA on 510K approval, e.g., substantially equivalent to pre-1976 amendments to FD&amp;C Act</a:t>
            </a:r>
          </a:p>
          <a:p>
            <a:r>
              <a:rPr lang="en-US" dirty="0" smtClean="0"/>
              <a:t>WA AMDG has developed a </a:t>
            </a:r>
            <a:r>
              <a:rPr lang="en-US" b="1" dirty="0" smtClean="0">
                <a:solidFill>
                  <a:srgbClr val="FF0000"/>
                </a:solidFill>
              </a:rPr>
              <a:t>Dossier program </a:t>
            </a:r>
            <a:r>
              <a:rPr lang="en-US" dirty="0" smtClean="0"/>
              <a:t>(mini-health technology assessment) to request detailed info from device manufacturer, then make policy coverage determination </a:t>
            </a:r>
            <a:r>
              <a:rPr lang="en-US" sz="1600" dirty="0" smtClean="0"/>
              <a:t>(</a:t>
            </a:r>
            <a:r>
              <a:rPr lang="en-US" sz="1600" dirty="0" err="1" smtClean="0"/>
              <a:t>Landaas</a:t>
            </a:r>
            <a:r>
              <a:rPr lang="en-US" sz="1600" dirty="0" smtClean="0"/>
              <a:t>, et al. </a:t>
            </a:r>
            <a:r>
              <a:rPr lang="en-US" sz="1600" dirty="0" err="1" smtClean="0"/>
              <a:t>Int</a:t>
            </a:r>
            <a:r>
              <a:rPr lang="en-US" sz="1600" dirty="0" smtClean="0"/>
              <a:t> J Tech Assess Health Care 2016;32: 140-46)</a:t>
            </a:r>
          </a:p>
          <a:p>
            <a:r>
              <a:rPr lang="en-US" dirty="0" smtClean="0"/>
              <a:t>Other options: create evidence-based guidelines for UR</a:t>
            </a:r>
          </a:p>
          <a:p>
            <a:endParaRPr lang="en-US" dirty="0"/>
          </a:p>
        </p:txBody>
      </p:sp>
      <p:pic>
        <p:nvPicPr>
          <p:cNvPr id="4" name="Picture 3" descr="gfrankl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3166" y="46647"/>
            <a:ext cx="874087" cy="1165020"/>
          </a:xfrm>
          <a:prstGeom prst="rect">
            <a:avLst/>
          </a:prstGeom>
        </p:spPr>
      </p:pic>
    </p:spTree>
    <p:extLst>
      <p:ext uri="{BB962C8B-B14F-4D97-AF65-F5344CB8AC3E}">
        <p14:creationId xmlns:p14="http://schemas.microsoft.com/office/powerpoint/2010/main" val="2525019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CD4B2A3-DF06-4EAB-85AB-0641A4D150A0}" type="slidenum">
              <a:rPr lang="en-US" smtClean="0">
                <a:solidFill>
                  <a:srgbClr val="FFFFFF"/>
                </a:solidFill>
              </a:rPr>
              <a:pPr/>
              <a:t>23</a:t>
            </a:fld>
            <a:endParaRPr lang="en-US" dirty="0">
              <a:solidFill>
                <a:srgbClr val="FFFFFF"/>
              </a:solidFill>
            </a:endParaRPr>
          </a:p>
        </p:txBody>
      </p:sp>
      <p:sp>
        <p:nvSpPr>
          <p:cNvPr id="6" name="Title 9"/>
          <p:cNvSpPr txBox="1">
            <a:spLocks/>
          </p:cNvSpPr>
          <p:nvPr/>
        </p:nvSpPr>
        <p:spPr>
          <a:xfrm>
            <a:off x="767954" y="158435"/>
            <a:ext cx="7887146" cy="816531"/>
          </a:xfrm>
          <a:prstGeom prst="rect">
            <a:avLst/>
          </a:prstGeom>
        </p:spPr>
        <p:txBody>
          <a:bodyPr vert="horz" lIns="64294" tIns="32147" rIns="64294" bIns="32147" rtlCol="0" anchor="ctr">
            <a:normAutofit fontScale="97500"/>
          </a:bodyPr>
          <a:lstStyle>
            <a:lvl1pPr algn="ctr" defTabSz="584200" rtl="0" eaLnBrk="0" fontAlgn="base" hangingPunct="0">
              <a:spcBef>
                <a:spcPct val="0"/>
              </a:spcBef>
              <a:spcAft>
                <a:spcPct val="0"/>
              </a:spcAft>
              <a:defRPr sz="6000" b="1" i="1">
                <a:solidFill>
                  <a:schemeClr val="tx1"/>
                </a:solidFill>
                <a:latin typeface="Tahoma" panose="020B0604030504040204" pitchFamily="34" charset="0"/>
                <a:ea typeface="Tahoma" panose="020B0604030504040204" pitchFamily="34" charset="0"/>
                <a:cs typeface="Tahoma" panose="020B0604030504040204" pitchFamily="34" charset="0"/>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a:lstStyle>
          <a:p>
            <a:endParaRPr lang="en-US" sz="4219" i="0" kern="0" cap="all" dirty="0">
              <a:solidFill>
                <a:srgbClr val="4F5858"/>
              </a:solidFill>
              <a:latin typeface="Century Gothic" panose="020B0502020202020204" pitchFamily="34" charset="0"/>
            </a:endParaRPr>
          </a:p>
        </p:txBody>
      </p:sp>
      <p:sp>
        <p:nvSpPr>
          <p:cNvPr id="8" name="Title 9"/>
          <p:cNvSpPr txBox="1">
            <a:spLocks/>
          </p:cNvSpPr>
          <p:nvPr/>
        </p:nvSpPr>
        <p:spPr>
          <a:xfrm>
            <a:off x="0" y="159808"/>
            <a:ext cx="7887146" cy="677384"/>
          </a:xfrm>
          <a:prstGeom prst="rect">
            <a:avLst/>
          </a:prstGeom>
        </p:spPr>
        <p:txBody>
          <a:bodyPr vert="horz" lIns="64294" tIns="32147" rIns="64294" bIns="32147" rtlCol="0" anchor="ctr">
            <a:normAutofit fontScale="67500" lnSpcReduction="20000"/>
          </a:bodyPr>
          <a:lstStyle>
            <a:lvl1pPr algn="ctr" defTabSz="584200" rtl="0" eaLnBrk="0" fontAlgn="base" hangingPunct="0">
              <a:spcBef>
                <a:spcPct val="0"/>
              </a:spcBef>
              <a:spcAft>
                <a:spcPct val="0"/>
              </a:spcAft>
              <a:defRPr sz="6000" b="1" i="1">
                <a:solidFill>
                  <a:schemeClr val="tx1"/>
                </a:solidFill>
                <a:latin typeface="Tahoma" panose="020B0604030504040204" pitchFamily="34" charset="0"/>
                <a:ea typeface="Tahoma" panose="020B0604030504040204" pitchFamily="34" charset="0"/>
                <a:cs typeface="Tahoma" panose="020B0604030504040204" pitchFamily="34" charset="0"/>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a:lstStyle>
          <a:p>
            <a:r>
              <a:rPr lang="en-US" sz="4219" i="0" kern="0" cap="all" dirty="0">
                <a:solidFill>
                  <a:srgbClr val="4F5858"/>
                </a:solidFill>
                <a:latin typeface="Century Gothic" panose="020B0502020202020204" pitchFamily="34" charset="0"/>
              </a:rPr>
              <a:t>Benefits Collaborative Keys To Success</a:t>
            </a:r>
          </a:p>
        </p:txBody>
      </p:sp>
      <p:sp>
        <p:nvSpPr>
          <p:cNvPr id="10" name="TextBox 9"/>
          <p:cNvSpPr txBox="1"/>
          <p:nvPr/>
        </p:nvSpPr>
        <p:spPr>
          <a:xfrm>
            <a:off x="303609" y="1178719"/>
            <a:ext cx="8840391" cy="4289572"/>
          </a:xfrm>
          <a:prstGeom prst="rect">
            <a:avLst/>
          </a:prstGeom>
          <a:noFill/>
        </p:spPr>
        <p:txBody>
          <a:bodyPr wrap="square" rtlCol="0">
            <a:spAutoFit/>
          </a:bodyPr>
          <a:lstStyle/>
          <a:p>
            <a:pPr defTabSz="410751" fontAlgn="base" hangingPunct="0">
              <a:spcBef>
                <a:spcPct val="0"/>
              </a:spcBef>
              <a:spcAft>
                <a:spcPct val="0"/>
              </a:spcAft>
            </a:pPr>
            <a:r>
              <a:rPr lang="en-US" sz="1687" b="1" cap="all" dirty="0">
                <a:solidFill>
                  <a:srgbClr val="00A6CE">
                    <a:lumMod val="60000"/>
                    <a:lumOff val="40000"/>
                  </a:srgbClr>
                </a:solidFill>
                <a:latin typeface="Century Gothic" panose="020B0502020202020204" pitchFamily="34" charset="0"/>
                <a:sym typeface="Trebuchet MS" pitchFamily="-100" charset="0"/>
              </a:rPr>
              <a:t>Transparency</a:t>
            </a:r>
            <a:r>
              <a:rPr lang="en-US" sz="1266" dirty="0">
                <a:solidFill>
                  <a:srgbClr val="00A6CE">
                    <a:lumMod val="60000"/>
                    <a:lumOff val="40000"/>
                  </a:srgbClr>
                </a:solidFill>
                <a:latin typeface="Century Gothic" panose="020B0502020202020204" pitchFamily="34" charset="0"/>
                <a:sym typeface="Trebuchet MS" pitchFamily="-100" charset="0"/>
              </a:rPr>
              <a:t>		</a:t>
            </a:r>
          </a:p>
          <a:p>
            <a:pPr defTabSz="410751" fontAlgn="base" hangingPunct="0">
              <a:spcBef>
                <a:spcPct val="0"/>
              </a:spcBef>
              <a:spcAft>
                <a:spcPct val="0"/>
              </a:spcAft>
            </a:pPr>
            <a:r>
              <a:rPr lang="en-US" sz="1406" dirty="0">
                <a:solidFill>
                  <a:srgbClr val="00A6CE">
                    <a:lumMod val="60000"/>
                    <a:lumOff val="40000"/>
                  </a:srgbClr>
                </a:solidFill>
                <a:latin typeface="Century Gothic" panose="020B0502020202020204" pitchFamily="34" charset="0"/>
                <a:sym typeface="Trebuchet MS" pitchFamily="-100" charset="0"/>
              </a:rPr>
              <a:t>			</a:t>
            </a:r>
            <a:r>
              <a:rPr lang="en-US" sz="1406" b="1" dirty="0">
                <a:solidFill>
                  <a:srgbClr val="4F5858"/>
                </a:solidFill>
                <a:latin typeface="Century Gothic" panose="020B0502020202020204" pitchFamily="34" charset="0"/>
                <a:sym typeface="Trebuchet MS" pitchFamily="-100" charset="0"/>
              </a:rPr>
              <a:t>We set realistic expectations </a:t>
            </a:r>
            <a:r>
              <a:rPr lang="en-US" sz="1406" dirty="0">
                <a:solidFill>
                  <a:srgbClr val="4F5858"/>
                </a:solidFill>
                <a:latin typeface="Century Gothic" panose="020B0502020202020204" pitchFamily="34" charset="0"/>
                <a:sym typeface="Trebuchet MS" pitchFamily="-100" charset="0"/>
              </a:rPr>
              <a:t>from the start (e.g. we name the constraints we					are operating under)</a:t>
            </a:r>
            <a:r>
              <a:rPr lang="en-US" sz="1336" dirty="0">
                <a:solidFill>
                  <a:srgbClr val="4F5858"/>
                </a:solidFill>
                <a:latin typeface="Century Gothic" panose="020B0502020202020204" pitchFamily="34" charset="0"/>
                <a:sym typeface="Trebuchet MS" pitchFamily="-100" charset="0"/>
              </a:rPr>
              <a:t/>
            </a:r>
            <a:br>
              <a:rPr lang="en-US" sz="1336" dirty="0">
                <a:solidFill>
                  <a:srgbClr val="4F5858"/>
                </a:solidFill>
                <a:latin typeface="Century Gothic" panose="020B0502020202020204" pitchFamily="34" charset="0"/>
                <a:sym typeface="Trebuchet MS" pitchFamily="-100" charset="0"/>
              </a:rPr>
            </a:br>
            <a:endParaRPr lang="en-US" sz="1336" dirty="0">
              <a:solidFill>
                <a:srgbClr val="4F5858"/>
              </a:solidFill>
              <a:latin typeface="Century Gothic" panose="020B0502020202020204" pitchFamily="34" charset="0"/>
              <a:sym typeface="Trebuchet MS" pitchFamily="-100" charset="0"/>
            </a:endParaRPr>
          </a:p>
          <a:p>
            <a:pPr defTabSz="410751" fontAlgn="base" hangingPunct="0">
              <a:spcBef>
                <a:spcPct val="0"/>
              </a:spcBef>
              <a:spcAft>
                <a:spcPct val="0"/>
              </a:spcAft>
            </a:pPr>
            <a:r>
              <a:rPr lang="en-US" sz="1336" dirty="0">
                <a:solidFill>
                  <a:srgbClr val="4F5858"/>
                </a:solidFill>
                <a:latin typeface="Century Gothic" panose="020B0502020202020204" pitchFamily="34" charset="0"/>
                <a:sym typeface="Trebuchet MS" pitchFamily="-100" charset="0"/>
              </a:rPr>
              <a:t>			</a:t>
            </a:r>
            <a:r>
              <a:rPr lang="en-US" sz="1406" b="1" dirty="0">
                <a:solidFill>
                  <a:srgbClr val="4F5858"/>
                </a:solidFill>
                <a:latin typeface="Century Gothic" panose="020B0502020202020204" pitchFamily="34" charset="0"/>
                <a:sym typeface="Trebuchet MS" pitchFamily="-100" charset="0"/>
              </a:rPr>
              <a:t>We are clear about roles </a:t>
            </a:r>
            <a:r>
              <a:rPr lang="en-US" sz="1406" dirty="0">
                <a:solidFill>
                  <a:srgbClr val="4F5858"/>
                </a:solidFill>
                <a:latin typeface="Century Gothic" panose="020B0502020202020204" pitchFamily="34" charset="0"/>
                <a:sym typeface="Trebuchet MS" pitchFamily="-100" charset="0"/>
              </a:rPr>
              <a:t>(e.g. stakeholders will consult; they will not vote)</a:t>
            </a:r>
            <a:br>
              <a:rPr lang="en-US" sz="1406" dirty="0">
                <a:solidFill>
                  <a:srgbClr val="4F5858"/>
                </a:solidFill>
                <a:latin typeface="Century Gothic" panose="020B0502020202020204" pitchFamily="34" charset="0"/>
                <a:sym typeface="Trebuchet MS" pitchFamily="-100" charset="0"/>
              </a:rPr>
            </a:br>
            <a:endParaRPr lang="en-US" sz="1406" dirty="0">
              <a:solidFill>
                <a:srgbClr val="4F5858"/>
              </a:solidFill>
              <a:latin typeface="Century Gothic" panose="020B0502020202020204" pitchFamily="34" charset="0"/>
              <a:sym typeface="Trebuchet MS" pitchFamily="-100" charset="0"/>
            </a:endParaRPr>
          </a:p>
          <a:p>
            <a:pPr defTabSz="410751" fontAlgn="base" hangingPunct="0">
              <a:spcBef>
                <a:spcPct val="0"/>
              </a:spcBef>
              <a:spcAft>
                <a:spcPct val="0"/>
              </a:spcAft>
            </a:pPr>
            <a:r>
              <a:rPr lang="en-US" sz="1406" dirty="0">
                <a:solidFill>
                  <a:srgbClr val="4F5858"/>
                </a:solidFill>
                <a:latin typeface="Century Gothic" panose="020B0502020202020204" pitchFamily="34" charset="0"/>
                <a:sym typeface="Trebuchet MS" pitchFamily="-100" charset="0"/>
              </a:rPr>
              <a:t>			</a:t>
            </a:r>
            <a:r>
              <a:rPr lang="en-US" sz="1406" b="1" dirty="0">
                <a:solidFill>
                  <a:srgbClr val="4F5858"/>
                </a:solidFill>
                <a:latin typeface="Century Gothic" panose="020B0502020202020204" pitchFamily="34" charset="0"/>
                <a:sym typeface="Trebuchet MS" pitchFamily="-100" charset="0"/>
              </a:rPr>
              <a:t>We show our work </a:t>
            </a:r>
            <a:r>
              <a:rPr lang="en-US" sz="1406" dirty="0">
                <a:solidFill>
                  <a:srgbClr val="4F5858"/>
                </a:solidFill>
                <a:latin typeface="Century Gothic" panose="020B0502020202020204" pitchFamily="34" charset="0"/>
                <a:sym typeface="Trebuchet MS" pitchFamily="-100" charset="0"/>
              </a:rPr>
              <a:t>(we create a simple document that catalogues the kind of </a:t>
            </a:r>
          </a:p>
          <a:p>
            <a:pPr defTabSz="410751" fontAlgn="base" hangingPunct="0">
              <a:spcBef>
                <a:spcPct val="0"/>
              </a:spcBef>
              <a:spcAft>
                <a:spcPct val="0"/>
              </a:spcAft>
            </a:pPr>
            <a:r>
              <a:rPr lang="en-US" sz="1406" dirty="0">
                <a:solidFill>
                  <a:srgbClr val="4F5858"/>
                </a:solidFill>
                <a:latin typeface="Century Gothic" panose="020B0502020202020204" pitchFamily="34" charset="0"/>
                <a:sym typeface="Trebuchet MS" pitchFamily="-100" charset="0"/>
              </a:rPr>
              <a:t>			feedback received to-date and where our organization is in the process of </a:t>
            </a:r>
          </a:p>
          <a:p>
            <a:pPr defTabSz="410751" fontAlgn="base" hangingPunct="0">
              <a:spcBef>
                <a:spcPct val="0"/>
              </a:spcBef>
              <a:spcAft>
                <a:spcPct val="0"/>
              </a:spcAft>
            </a:pPr>
            <a:r>
              <a:rPr lang="en-US" sz="1406" dirty="0">
                <a:solidFill>
                  <a:srgbClr val="4F5858"/>
                </a:solidFill>
                <a:latin typeface="Century Gothic" panose="020B0502020202020204" pitchFamily="34" charset="0"/>
                <a:sym typeface="Trebuchet MS" pitchFamily="-100" charset="0"/>
              </a:rPr>
              <a:t>			researching and deciding upon that feedback. We share it publicly and update it </a:t>
            </a:r>
          </a:p>
          <a:p>
            <a:pPr defTabSz="410751" fontAlgn="base" hangingPunct="0">
              <a:spcBef>
                <a:spcPct val="0"/>
              </a:spcBef>
              <a:spcAft>
                <a:spcPct val="0"/>
              </a:spcAft>
            </a:pPr>
            <a:r>
              <a:rPr lang="en-US" sz="1406" dirty="0">
                <a:solidFill>
                  <a:srgbClr val="4F5858"/>
                </a:solidFill>
                <a:latin typeface="Century Gothic" panose="020B0502020202020204" pitchFamily="34" charset="0"/>
                <a:sym typeface="Trebuchet MS" pitchFamily="-100" charset="0"/>
              </a:rPr>
              <a:t>			more than once).</a:t>
            </a:r>
            <a:endParaRPr lang="en-US" sz="1406" dirty="0">
              <a:solidFill>
                <a:srgbClr val="00A6CE">
                  <a:lumMod val="60000"/>
                  <a:lumOff val="40000"/>
                </a:srgbClr>
              </a:solidFill>
              <a:latin typeface="Century Gothic" panose="020B0502020202020204" pitchFamily="34" charset="0"/>
              <a:sym typeface="Trebuchet MS" pitchFamily="-100" charset="0"/>
            </a:endParaRPr>
          </a:p>
          <a:p>
            <a:pPr defTabSz="410751" fontAlgn="base" hangingPunct="0">
              <a:spcBef>
                <a:spcPct val="0"/>
              </a:spcBef>
              <a:spcAft>
                <a:spcPct val="0"/>
              </a:spcAft>
            </a:pPr>
            <a:endParaRPr lang="en-US" sz="1266" dirty="0">
              <a:solidFill>
                <a:srgbClr val="5C6670"/>
              </a:solidFill>
              <a:latin typeface="Century Gothic" panose="020B0502020202020204" pitchFamily="34" charset="0"/>
              <a:sym typeface="Trebuchet MS" pitchFamily="-100" charset="0"/>
            </a:endParaRPr>
          </a:p>
          <a:p>
            <a:pPr defTabSz="410751" fontAlgn="base" hangingPunct="0">
              <a:spcBef>
                <a:spcPct val="0"/>
              </a:spcBef>
              <a:spcAft>
                <a:spcPct val="0"/>
              </a:spcAft>
            </a:pPr>
            <a:r>
              <a:rPr lang="en-US" sz="1687" b="1" cap="all" dirty="0">
                <a:solidFill>
                  <a:srgbClr val="00A6CE">
                    <a:lumMod val="60000"/>
                    <a:lumOff val="40000"/>
                  </a:srgbClr>
                </a:solidFill>
                <a:latin typeface="Century Gothic" panose="020B0502020202020204" pitchFamily="34" charset="0"/>
                <a:sym typeface="Trebuchet MS" pitchFamily="-100" charset="0"/>
              </a:rPr>
              <a:t>Routine Communication</a:t>
            </a:r>
          </a:p>
          <a:p>
            <a:pPr defTabSz="410751" fontAlgn="base" hangingPunct="0">
              <a:spcBef>
                <a:spcPct val="0"/>
              </a:spcBef>
              <a:spcAft>
                <a:spcPct val="0"/>
              </a:spcAft>
            </a:pPr>
            <a:r>
              <a:rPr lang="en-US" sz="1266" dirty="0">
                <a:solidFill>
                  <a:srgbClr val="00A6CE">
                    <a:lumMod val="60000"/>
                    <a:lumOff val="40000"/>
                  </a:srgbClr>
                </a:solidFill>
                <a:latin typeface="Century Gothic" panose="020B0502020202020204" pitchFamily="34" charset="0"/>
                <a:sym typeface="Trebuchet MS" pitchFamily="-100" charset="0"/>
              </a:rPr>
              <a:t>			</a:t>
            </a:r>
            <a:r>
              <a:rPr lang="en-US" sz="1406" b="1" dirty="0">
                <a:solidFill>
                  <a:srgbClr val="4F5858"/>
                </a:solidFill>
                <a:latin typeface="Century Gothic" panose="020B0502020202020204" pitchFamily="34" charset="0"/>
                <a:sym typeface="Trebuchet MS" pitchFamily="-100" charset="0"/>
              </a:rPr>
              <a:t>We provide updates </a:t>
            </a:r>
            <a:r>
              <a:rPr lang="en-US" sz="1406" dirty="0">
                <a:solidFill>
                  <a:srgbClr val="4F5858"/>
                </a:solidFill>
                <a:latin typeface="Century Gothic" panose="020B0502020202020204" pitchFamily="34" charset="0"/>
                <a:sym typeface="Trebuchet MS" pitchFamily="-100" charset="0"/>
              </a:rPr>
              <a:t>to interested stakeholders at </a:t>
            </a:r>
            <a:r>
              <a:rPr lang="en-US" sz="1406" b="1" dirty="0">
                <a:solidFill>
                  <a:srgbClr val="4F5858"/>
                </a:solidFill>
                <a:latin typeface="Century Gothic" panose="020B0502020202020204" pitchFamily="34" charset="0"/>
                <a:sym typeface="Trebuchet MS" pitchFamily="-100" charset="0"/>
              </a:rPr>
              <a:t>consistent and predictable </a:t>
            </a:r>
            <a:r>
              <a:rPr lang="en-US" sz="1406" dirty="0">
                <a:solidFill>
                  <a:srgbClr val="4F5858"/>
                </a:solidFill>
                <a:latin typeface="Century Gothic" panose="020B0502020202020204" pitchFamily="34" charset="0"/>
                <a:sym typeface="Trebuchet MS" pitchFamily="-100" charset="0"/>
              </a:rPr>
              <a:t>intervals </a:t>
            </a:r>
          </a:p>
          <a:p>
            <a:pPr defTabSz="410751" fontAlgn="base" hangingPunct="0">
              <a:spcBef>
                <a:spcPct val="0"/>
              </a:spcBef>
              <a:spcAft>
                <a:spcPct val="0"/>
              </a:spcAft>
            </a:pPr>
            <a:r>
              <a:rPr lang="en-US" sz="1406" dirty="0">
                <a:solidFill>
                  <a:srgbClr val="4F5858"/>
                </a:solidFill>
                <a:latin typeface="Century Gothic" panose="020B0502020202020204" pitchFamily="34" charset="0"/>
                <a:sym typeface="Trebuchet MS" pitchFamily="-100" charset="0"/>
              </a:rPr>
              <a:t>			(at least once a month), even if the update is “no update”.</a:t>
            </a:r>
          </a:p>
          <a:p>
            <a:pPr defTabSz="410751" fontAlgn="base" hangingPunct="0">
              <a:spcBef>
                <a:spcPct val="0"/>
              </a:spcBef>
              <a:spcAft>
                <a:spcPct val="0"/>
              </a:spcAft>
            </a:pPr>
            <a:endParaRPr lang="en-US" sz="1336" dirty="0">
              <a:solidFill>
                <a:srgbClr val="4F5858"/>
              </a:solidFill>
              <a:latin typeface="Century Gothic" panose="020B0502020202020204" pitchFamily="34" charset="0"/>
              <a:sym typeface="Trebuchet MS" pitchFamily="-100" charset="0"/>
            </a:endParaRPr>
          </a:p>
          <a:p>
            <a:pPr defTabSz="410751" fontAlgn="base" hangingPunct="0">
              <a:spcBef>
                <a:spcPct val="0"/>
              </a:spcBef>
              <a:spcAft>
                <a:spcPct val="0"/>
              </a:spcAft>
            </a:pPr>
            <a:endParaRPr lang="en-US" sz="1406" dirty="0">
              <a:solidFill>
                <a:srgbClr val="5C6670"/>
              </a:solidFill>
              <a:latin typeface="Century Gothic" panose="020B0502020202020204" pitchFamily="34" charset="0"/>
              <a:sym typeface="Trebuchet MS" pitchFamily="-100" charset="0"/>
            </a:endParaRPr>
          </a:p>
          <a:p>
            <a:pPr defTabSz="410751" fontAlgn="base" hangingPunct="0">
              <a:spcBef>
                <a:spcPct val="0"/>
              </a:spcBef>
              <a:spcAft>
                <a:spcPct val="0"/>
              </a:spcAft>
            </a:pPr>
            <a:r>
              <a:rPr lang="en-US" sz="1687" b="1" cap="all" dirty="0">
                <a:solidFill>
                  <a:srgbClr val="00A6CE">
                    <a:lumMod val="60000"/>
                    <a:lumOff val="40000"/>
                  </a:srgbClr>
                </a:solidFill>
                <a:latin typeface="Century Gothic" panose="020B0502020202020204" pitchFamily="34" charset="0"/>
                <a:sym typeface="Trebuchet MS" pitchFamily="-100" charset="0"/>
              </a:rPr>
              <a:t>Guiding Principles </a:t>
            </a:r>
            <a:r>
              <a:rPr lang="en-US" sz="1406" dirty="0">
                <a:solidFill>
                  <a:srgbClr val="4F5858"/>
                </a:solidFill>
                <a:latin typeface="Century Gothic" panose="020B0502020202020204" pitchFamily="34" charset="0"/>
                <a:sym typeface="Trebuchet MS" pitchFamily="-100" charset="0"/>
              </a:rPr>
              <a:t>We are clear from the outset that feedback received will </a:t>
            </a:r>
            <a:r>
              <a:rPr lang="en-US" sz="1406" b="1" dirty="0">
                <a:solidFill>
                  <a:srgbClr val="4F5858"/>
                </a:solidFill>
                <a:latin typeface="Century Gothic" panose="020B0502020202020204" pitchFamily="34" charset="0"/>
                <a:sym typeface="Trebuchet MS" pitchFamily="-100" charset="0"/>
              </a:rPr>
              <a:t>only</a:t>
            </a:r>
            <a:r>
              <a:rPr lang="en-US" sz="1406" dirty="0">
                <a:solidFill>
                  <a:srgbClr val="4F5858"/>
                </a:solidFill>
                <a:latin typeface="Century Gothic" panose="020B0502020202020204" pitchFamily="34" charset="0"/>
                <a:sym typeface="Trebuchet MS" pitchFamily="-100" charset="0"/>
              </a:rPr>
              <a:t> be operationalized </a:t>
            </a:r>
            <a:r>
              <a:rPr lang="en-US" sz="1406" b="1" dirty="0">
                <a:solidFill>
                  <a:srgbClr val="4F5858"/>
                </a:solidFill>
                <a:latin typeface="Century Gothic" panose="020B0502020202020204" pitchFamily="34" charset="0"/>
                <a:sym typeface="Trebuchet MS" pitchFamily="-100" charset="0"/>
              </a:rPr>
              <a:t>if</a:t>
            </a:r>
            <a:r>
              <a:rPr lang="en-US" sz="1406" dirty="0">
                <a:solidFill>
                  <a:srgbClr val="4F5858"/>
                </a:solidFill>
                <a:latin typeface="Century Gothic" panose="020B0502020202020204" pitchFamily="34" charset="0"/>
                <a:sym typeface="Trebuchet MS" pitchFamily="-100" charset="0"/>
              </a:rPr>
              <a:t> it meets the guiding principles of our process. </a:t>
            </a:r>
            <a:r>
              <a:rPr lang="en-US" sz="1406" spc="-70" dirty="0">
                <a:solidFill>
                  <a:srgbClr val="4F5858"/>
                </a:solidFill>
                <a:latin typeface="Century Gothic" panose="020B0502020202020204" pitchFamily="34" charset="0"/>
                <a:cs typeface="Times New Roman" panose="02020603050405020304" pitchFamily="18" charset="0"/>
                <a:sym typeface="Trebuchet MS" pitchFamily="-100" charset="0"/>
              </a:rPr>
              <a:t>				</a:t>
            </a:r>
            <a:br>
              <a:rPr lang="en-US" sz="1406" spc="-70" dirty="0">
                <a:solidFill>
                  <a:srgbClr val="4F5858"/>
                </a:solidFill>
                <a:latin typeface="Century Gothic" panose="020B0502020202020204" pitchFamily="34" charset="0"/>
                <a:cs typeface="Times New Roman" panose="02020603050405020304" pitchFamily="18" charset="0"/>
                <a:sym typeface="Trebuchet MS" pitchFamily="-100" charset="0"/>
              </a:rPr>
            </a:br>
            <a:r>
              <a:rPr lang="en-US" sz="1406" spc="-70" dirty="0">
                <a:solidFill>
                  <a:srgbClr val="4F5858"/>
                </a:solidFill>
                <a:latin typeface="Century Gothic" panose="020B0502020202020204" pitchFamily="34" charset="0"/>
                <a:cs typeface="Times New Roman" panose="02020603050405020304" pitchFamily="18" charset="0"/>
                <a:sym typeface="Trebuchet MS" pitchFamily="-100" charset="0"/>
              </a:rPr>
              <a:t>		</a:t>
            </a:r>
            <a:endParaRPr lang="en-US" sz="1406" dirty="0">
              <a:solidFill>
                <a:srgbClr val="5C6670"/>
              </a:solidFill>
              <a:sym typeface="Trebuchet MS" pitchFamily="-100" charset="0"/>
            </a:endParaRPr>
          </a:p>
        </p:txBody>
      </p:sp>
      <p:sp>
        <p:nvSpPr>
          <p:cNvPr id="2" name="Notched Right Arrow 1"/>
          <p:cNvSpPr/>
          <p:nvPr/>
        </p:nvSpPr>
        <p:spPr bwMode="auto">
          <a:xfrm>
            <a:off x="1116211" y="1500188"/>
            <a:ext cx="259318" cy="160734"/>
          </a:xfrm>
          <a:prstGeom prst="notchedRightArrow">
            <a:avLst/>
          </a:prstGeom>
          <a:solidFill>
            <a:schemeClr val="accent1">
              <a:lumMod val="60000"/>
              <a:lumOff val="40000"/>
            </a:schemeClr>
          </a:solidFill>
          <a:ln w="12700" cap="flat" cmpd="sng" algn="ctr">
            <a:solidFill>
              <a:srgbClr val="000000"/>
            </a:solidFill>
            <a:prstDash val="solid"/>
            <a:miter lim="0"/>
            <a:headEnd type="none" w="med" len="med"/>
            <a:tailEnd type="none" w="med" len="med"/>
          </a:ln>
          <a:effectLst/>
        </p:spPr>
        <p:txBody>
          <a:bodyPr vert="horz" wrap="square" lIns="35719" tIns="35719" rIns="35719" bIns="35719" numCol="1" rtlCol="0" anchor="ctr" anchorCtr="0" compatLnSpc="1">
            <a:prstTxWarp prst="textNoShape">
              <a:avLst/>
            </a:prstTxWarp>
          </a:bodyPr>
          <a:lstStyle/>
          <a:p>
            <a:pPr marL="160729" defTabSz="410751" fontAlgn="base" hangingPunct="0">
              <a:spcBef>
                <a:spcPct val="0"/>
              </a:spcBef>
              <a:spcAft>
                <a:spcPct val="0"/>
              </a:spcAft>
            </a:pPr>
            <a:endParaRPr lang="en-US" sz="1266" dirty="0">
              <a:solidFill>
                <a:srgbClr val="5C6670"/>
              </a:solidFill>
              <a:sym typeface="Trebuchet MS" pitchFamily="-100" charset="0"/>
            </a:endParaRPr>
          </a:p>
        </p:txBody>
      </p:sp>
      <p:sp>
        <p:nvSpPr>
          <p:cNvPr id="7" name="Notched Right Arrow 6"/>
          <p:cNvSpPr/>
          <p:nvPr/>
        </p:nvSpPr>
        <p:spPr bwMode="auto">
          <a:xfrm>
            <a:off x="1116211" y="2062758"/>
            <a:ext cx="259318" cy="160734"/>
          </a:xfrm>
          <a:prstGeom prst="notchedRightArrow">
            <a:avLst/>
          </a:prstGeom>
          <a:solidFill>
            <a:schemeClr val="accent1">
              <a:lumMod val="60000"/>
              <a:lumOff val="40000"/>
            </a:schemeClr>
          </a:solidFill>
          <a:ln w="12700" cap="flat" cmpd="sng" algn="ctr">
            <a:solidFill>
              <a:srgbClr val="000000"/>
            </a:solidFill>
            <a:prstDash val="solid"/>
            <a:miter lim="0"/>
            <a:headEnd type="none" w="med" len="med"/>
            <a:tailEnd type="none" w="med" len="med"/>
          </a:ln>
          <a:effectLst/>
        </p:spPr>
        <p:txBody>
          <a:bodyPr vert="horz" wrap="square" lIns="35719" tIns="35719" rIns="35719" bIns="35719" numCol="1" rtlCol="0" anchor="ctr" anchorCtr="0" compatLnSpc="1">
            <a:prstTxWarp prst="textNoShape">
              <a:avLst/>
            </a:prstTxWarp>
          </a:bodyPr>
          <a:lstStyle/>
          <a:p>
            <a:pPr marL="160729" defTabSz="410751" fontAlgn="base" hangingPunct="0">
              <a:spcBef>
                <a:spcPct val="0"/>
              </a:spcBef>
              <a:spcAft>
                <a:spcPct val="0"/>
              </a:spcAft>
            </a:pPr>
            <a:endParaRPr lang="en-US" sz="1266" dirty="0">
              <a:solidFill>
                <a:srgbClr val="5C6670"/>
              </a:solidFill>
              <a:sym typeface="Trebuchet MS" pitchFamily="-100" charset="0"/>
            </a:endParaRPr>
          </a:p>
        </p:txBody>
      </p:sp>
      <p:sp>
        <p:nvSpPr>
          <p:cNvPr id="9" name="Notched Right Arrow 8"/>
          <p:cNvSpPr/>
          <p:nvPr/>
        </p:nvSpPr>
        <p:spPr bwMode="auto">
          <a:xfrm>
            <a:off x="1116211" y="2544961"/>
            <a:ext cx="259318" cy="160734"/>
          </a:xfrm>
          <a:prstGeom prst="notchedRightArrow">
            <a:avLst/>
          </a:prstGeom>
          <a:solidFill>
            <a:schemeClr val="accent1">
              <a:lumMod val="60000"/>
              <a:lumOff val="40000"/>
            </a:schemeClr>
          </a:solidFill>
          <a:ln w="12700" cap="flat" cmpd="sng" algn="ctr">
            <a:solidFill>
              <a:srgbClr val="000000"/>
            </a:solidFill>
            <a:prstDash val="solid"/>
            <a:miter lim="0"/>
            <a:headEnd type="none" w="med" len="med"/>
            <a:tailEnd type="none" w="med" len="med"/>
          </a:ln>
          <a:effectLst/>
        </p:spPr>
        <p:txBody>
          <a:bodyPr vert="horz" wrap="square" lIns="35719" tIns="35719" rIns="35719" bIns="35719" numCol="1" rtlCol="0" anchor="ctr" anchorCtr="0" compatLnSpc="1">
            <a:prstTxWarp prst="textNoShape">
              <a:avLst/>
            </a:prstTxWarp>
          </a:bodyPr>
          <a:lstStyle/>
          <a:p>
            <a:pPr marL="160729" defTabSz="410751" fontAlgn="base" hangingPunct="0">
              <a:spcBef>
                <a:spcPct val="0"/>
              </a:spcBef>
              <a:spcAft>
                <a:spcPct val="0"/>
              </a:spcAft>
            </a:pPr>
            <a:endParaRPr lang="en-US" sz="1266" dirty="0">
              <a:solidFill>
                <a:srgbClr val="5C6670"/>
              </a:solidFill>
              <a:sym typeface="Trebuchet MS" pitchFamily="-100" charset="0"/>
            </a:endParaRPr>
          </a:p>
        </p:txBody>
      </p:sp>
      <p:sp>
        <p:nvSpPr>
          <p:cNvPr id="11" name="Notched Right Arrow 10"/>
          <p:cNvSpPr/>
          <p:nvPr/>
        </p:nvSpPr>
        <p:spPr bwMode="auto">
          <a:xfrm>
            <a:off x="1116211" y="3911203"/>
            <a:ext cx="259318" cy="160734"/>
          </a:xfrm>
          <a:prstGeom prst="notchedRightArrow">
            <a:avLst/>
          </a:prstGeom>
          <a:solidFill>
            <a:schemeClr val="accent1">
              <a:lumMod val="60000"/>
              <a:lumOff val="40000"/>
            </a:schemeClr>
          </a:solidFill>
          <a:ln w="12700" cap="flat" cmpd="sng" algn="ctr">
            <a:solidFill>
              <a:srgbClr val="000000"/>
            </a:solidFill>
            <a:prstDash val="solid"/>
            <a:miter lim="0"/>
            <a:headEnd type="none" w="med" len="med"/>
            <a:tailEnd type="none" w="med" len="med"/>
          </a:ln>
          <a:effectLst/>
        </p:spPr>
        <p:txBody>
          <a:bodyPr vert="horz" wrap="square" lIns="35719" tIns="35719" rIns="35719" bIns="35719" numCol="1" rtlCol="0" anchor="ctr" anchorCtr="0" compatLnSpc="1">
            <a:prstTxWarp prst="textNoShape">
              <a:avLst/>
            </a:prstTxWarp>
          </a:bodyPr>
          <a:lstStyle/>
          <a:p>
            <a:pPr marL="160729" defTabSz="410751" fontAlgn="base" hangingPunct="0">
              <a:spcBef>
                <a:spcPct val="0"/>
              </a:spcBef>
              <a:spcAft>
                <a:spcPct val="0"/>
              </a:spcAft>
            </a:pPr>
            <a:endParaRPr lang="en-US" sz="1266" dirty="0">
              <a:solidFill>
                <a:srgbClr val="5C6670"/>
              </a:solidFill>
              <a:sym typeface="Trebuchet MS" pitchFamily="-100" charset="0"/>
            </a:endParaRPr>
          </a:p>
        </p:txBody>
      </p:sp>
      <p:pic>
        <p:nvPicPr>
          <p:cNvPr id="12" name="Picture 11"/>
          <p:cNvPicPr>
            <a:picLocks noChangeAspect="1"/>
          </p:cNvPicPr>
          <p:nvPr/>
        </p:nvPicPr>
        <p:blipFill rotWithShape="1">
          <a:blip r:embed="rId3"/>
          <a:srcRect t="2680" b="1610"/>
          <a:stretch/>
        </p:blipFill>
        <p:spPr>
          <a:xfrm>
            <a:off x="8077145" y="62285"/>
            <a:ext cx="1007488" cy="1036730"/>
          </a:xfrm>
          <a:prstGeom prst="rect">
            <a:avLst/>
          </a:prstGeom>
        </p:spPr>
      </p:pic>
    </p:spTree>
    <p:extLst>
      <p:ext uri="{BB962C8B-B14F-4D97-AF65-F5344CB8AC3E}">
        <p14:creationId xmlns:p14="http://schemas.microsoft.com/office/powerpoint/2010/main" val="290373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fade">
                                      <p:cBhvr>
                                        <p:cTn id="19" dur="500"/>
                                        <p:tgtEl>
                                          <p:spTgt spid="10">
                                            <p:txEl>
                                              <p:p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Effect transition="in" filter="fade">
                                      <p:cBhvr>
                                        <p:cTn id="25" dur="500"/>
                                        <p:tgtEl>
                                          <p:spTgt spid="10">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xEl>
                                              <p:pRg st="5" end="5"/>
                                            </p:txEl>
                                          </p:spTgt>
                                        </p:tgtEl>
                                        <p:attrNameLst>
                                          <p:attrName>style.visibility</p:attrName>
                                        </p:attrNameLst>
                                      </p:cBhvr>
                                      <p:to>
                                        <p:strVal val="visible"/>
                                      </p:to>
                                    </p:set>
                                    <p:animEffect transition="in" filter="fade">
                                      <p:cBhvr>
                                        <p:cTn id="28" dur="500"/>
                                        <p:tgtEl>
                                          <p:spTgt spid="10">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animEffect transition="in" filter="fade">
                                      <p:cBhvr>
                                        <p:cTn id="31" dur="500"/>
                                        <p:tgtEl>
                                          <p:spTgt spid="10">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xEl>
                                              <p:pRg st="2" end="2"/>
                                            </p:txEl>
                                          </p:spTgt>
                                        </p:tgtEl>
                                        <p:attrNameLst>
                                          <p:attrName>style.visibility</p:attrName>
                                        </p:attrNameLst>
                                      </p:cBhvr>
                                      <p:to>
                                        <p:strVal val="visible"/>
                                      </p:to>
                                    </p:set>
                                    <p:animEffect transition="in" filter="fade">
                                      <p:cBhvr>
                                        <p:cTn id="34" dur="500"/>
                                        <p:tgtEl>
                                          <p:spTgt spid="10">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xEl>
                                              <p:pRg st="8" end="8"/>
                                            </p:txEl>
                                          </p:spTgt>
                                        </p:tgtEl>
                                        <p:attrNameLst>
                                          <p:attrName>style.visibility</p:attrName>
                                        </p:attrNameLst>
                                      </p:cBhvr>
                                      <p:to>
                                        <p:strVal val="visible"/>
                                      </p:to>
                                    </p:set>
                                    <p:animEffect transition="in" filter="fade">
                                      <p:cBhvr>
                                        <p:cTn id="39" dur="500"/>
                                        <p:tgtEl>
                                          <p:spTgt spid="10">
                                            <p:txEl>
                                              <p:pRg st="8" end="8"/>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0">
                                            <p:txEl>
                                              <p:pRg st="9" end="9"/>
                                            </p:txEl>
                                          </p:spTgt>
                                        </p:tgtEl>
                                        <p:attrNameLst>
                                          <p:attrName>style.visibility</p:attrName>
                                        </p:attrNameLst>
                                      </p:cBhvr>
                                      <p:to>
                                        <p:strVal val="visible"/>
                                      </p:to>
                                    </p:set>
                                    <p:animEffect transition="in" filter="fade">
                                      <p:cBhvr>
                                        <p:cTn id="42" dur="500"/>
                                        <p:tgtEl>
                                          <p:spTgt spid="10">
                                            <p:txEl>
                                              <p:pRg st="9" end="9"/>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10">
                                            <p:txEl>
                                              <p:pRg st="10" end="10"/>
                                            </p:txEl>
                                          </p:spTgt>
                                        </p:tgtEl>
                                        <p:attrNameLst>
                                          <p:attrName>style.visibility</p:attrName>
                                        </p:attrNameLst>
                                      </p:cBhvr>
                                      <p:to>
                                        <p:strVal val="visible"/>
                                      </p:to>
                                    </p:set>
                                    <p:animEffect transition="in" filter="fade">
                                      <p:cBhvr>
                                        <p:cTn id="45" dur="500"/>
                                        <p:tgtEl>
                                          <p:spTgt spid="10">
                                            <p:txEl>
                                              <p:pRg st="10" end="10"/>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0">
                                            <p:txEl>
                                              <p:pRg st="13" end="13"/>
                                            </p:txEl>
                                          </p:spTgt>
                                        </p:tgtEl>
                                        <p:attrNameLst>
                                          <p:attrName>style.visibility</p:attrName>
                                        </p:attrNameLst>
                                      </p:cBhvr>
                                      <p:to>
                                        <p:strVal val="visible"/>
                                      </p:to>
                                    </p:set>
                                    <p:animEffect transition="in" filter="fade">
                                      <p:cBhvr>
                                        <p:cTn id="53" dur="500"/>
                                        <p:tgtEl>
                                          <p:spTgt spid="10">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320" y="296155"/>
            <a:ext cx="8559396" cy="610910"/>
          </a:xfrm>
        </p:spPr>
        <p:txBody>
          <a:bodyPr>
            <a:noAutofit/>
          </a:bodyPr>
          <a:lstStyle/>
          <a:p>
            <a:r>
              <a:rPr lang="en-US" sz="2600" dirty="0"/>
              <a:t>Engaging Consumers in Evidence-Based </a:t>
            </a:r>
            <a:r>
              <a:rPr lang="en-US" sz="2600" dirty="0" smtClean="0"/>
              <a:t>Policymaking</a:t>
            </a:r>
            <a:endParaRPr lang="en-US" sz="2600" dirty="0"/>
          </a:p>
        </p:txBody>
      </p:sp>
      <p:sp>
        <p:nvSpPr>
          <p:cNvPr id="4" name="Slide Number Placeholder 3"/>
          <p:cNvSpPr>
            <a:spLocks noGrp="1"/>
          </p:cNvSpPr>
          <p:nvPr>
            <p:ph type="sldNum" sz="quarter" idx="4"/>
          </p:nvPr>
        </p:nvSpPr>
        <p:spPr/>
        <p:txBody>
          <a:bodyPr/>
          <a:lstStyle/>
          <a:p>
            <a:fld id="{151E29E6-52D5-D84F-9BEC-984295002582}" type="slidenum">
              <a:rPr lang="en-US" smtClean="0"/>
              <a:pPr/>
              <a:t>24</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725169345"/>
              </p:ext>
            </p:extLst>
          </p:nvPr>
        </p:nvGraphicFramePr>
        <p:xfrm>
          <a:off x="734522" y="1730828"/>
          <a:ext cx="7638992" cy="4321629"/>
        </p:xfrm>
        <a:graphic>
          <a:graphicData uri="http://schemas.openxmlformats.org/drawingml/2006/table">
            <a:tbl>
              <a:tblPr firstRow="1" bandRow="1">
                <a:tableStyleId>{5940675A-B579-460E-94D1-54222C63F5DA}</a:tableStyleId>
              </a:tblPr>
              <a:tblGrid>
                <a:gridCol w="3819496"/>
                <a:gridCol w="3819496"/>
              </a:tblGrid>
              <a:tr h="2143384">
                <a:tc>
                  <a:txBody>
                    <a:bodyPr/>
                    <a:lstStyle/>
                    <a:p>
                      <a:pPr algn="ctr"/>
                      <a:endParaRPr lang="en-US" b="1" dirty="0"/>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b="1" dirty="0"/>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1782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smtClean="0"/>
                        <a:t>Rob Walker</a:t>
                      </a:r>
                    </a:p>
                    <a:p>
                      <a:pPr algn="ctr"/>
                      <a:r>
                        <a:rPr lang="en-US" dirty="0" smtClean="0"/>
                        <a:t>External Consumer Engagement Liaison, Massachusetts Department of Mental Health</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smtClean="0"/>
                        <a:t>Margaret </a:t>
                      </a:r>
                      <a:r>
                        <a:rPr lang="en-US" b="1" dirty="0" err="1" smtClean="0"/>
                        <a:t>Guyer</a:t>
                      </a:r>
                      <a:endParaRPr lang="en-US" b="1" dirty="0" smtClean="0"/>
                    </a:p>
                    <a:p>
                      <a:pPr algn="ctr"/>
                      <a:r>
                        <a:rPr lang="en-US" dirty="0" smtClean="0"/>
                        <a:t>Director, Workforce</a:t>
                      </a:r>
                      <a:r>
                        <a:rPr lang="en-US" baseline="0" dirty="0" smtClean="0"/>
                        <a:t> Development, Massachusetts Department of Mental Health</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7855" y="1664914"/>
            <a:ext cx="1612916" cy="2226728"/>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678" t="188" r="7464"/>
          <a:stretch/>
        </p:blipFill>
        <p:spPr>
          <a:xfrm>
            <a:off x="5464628" y="1649635"/>
            <a:ext cx="2160291" cy="2226728"/>
          </a:xfrm>
          <a:prstGeom prst="rect">
            <a:avLst/>
          </a:prstGeom>
        </p:spPr>
      </p:pic>
    </p:spTree>
    <p:extLst>
      <p:ext uri="{BB962C8B-B14F-4D97-AF65-F5344CB8AC3E}">
        <p14:creationId xmlns:p14="http://schemas.microsoft.com/office/powerpoint/2010/main" val="40502760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Not All Apples Are The Same</a:t>
            </a:r>
            <a:endParaRPr lang="en-US" dirty="0"/>
          </a:p>
        </p:txBody>
      </p:sp>
      <p:sp>
        <p:nvSpPr>
          <p:cNvPr id="2" name="Slide Number Placeholder 1"/>
          <p:cNvSpPr>
            <a:spLocks noGrp="1"/>
          </p:cNvSpPr>
          <p:nvPr>
            <p:ph type="sldNum" sz="quarter" idx="12"/>
          </p:nvPr>
        </p:nvSpPr>
        <p:spPr/>
        <p:txBody>
          <a:bodyPr/>
          <a:lstStyle/>
          <a:p>
            <a:fld id="{151E29E6-52D5-D84F-9BEC-984295002582}" type="slidenum">
              <a:rPr lang="en-US" smtClean="0">
                <a:solidFill>
                  <a:prstClr val="white"/>
                </a:solidFill>
              </a:rPr>
              <a:pPr/>
              <a:t>25</a:t>
            </a:fld>
            <a:endParaRPr lang="en-US" dirty="0">
              <a:solidFill>
                <a:prstClr val="white"/>
              </a:solidFill>
            </a:endParaRPr>
          </a:p>
        </p:txBody>
      </p:sp>
      <p:sp>
        <p:nvSpPr>
          <p:cNvPr id="4" name="TextBox 3"/>
          <p:cNvSpPr txBox="1"/>
          <p:nvPr/>
        </p:nvSpPr>
        <p:spPr>
          <a:xfrm>
            <a:off x="301752" y="1492597"/>
            <a:ext cx="8534400" cy="4401205"/>
          </a:xfrm>
          <a:prstGeom prst="rect">
            <a:avLst/>
          </a:prstGeom>
          <a:noFill/>
        </p:spPr>
        <p:txBody>
          <a:bodyPr wrap="square" rtlCol="0">
            <a:spAutoFit/>
          </a:bodyPr>
          <a:lstStyle/>
          <a:p>
            <a:pPr marL="742950" lvl="1" indent="-285750" defTabSz="457200">
              <a:buFont typeface="Symbol" panose="05050102010706020507" pitchFamily="18" charset="2"/>
              <a:buChar char=""/>
              <a:tabLst>
                <a:tab pos="139700" algn="l"/>
                <a:tab pos="457200" algn="l"/>
              </a:tabLst>
            </a:pPr>
            <a:r>
              <a:rPr lang="en-US" sz="2000" dirty="0">
                <a:solidFill>
                  <a:prstClr val="black"/>
                </a:solidFill>
                <a:ea typeface="MS Mincho" panose="02020609040205080304" pitchFamily="49" charset="-128"/>
                <a:cs typeface="Times New Roman" panose="02020603050405020304" pitchFamily="18" charset="0"/>
              </a:rPr>
              <a:t>Community Service Agency for Children and Adolescents to age 21</a:t>
            </a:r>
          </a:p>
          <a:p>
            <a:pPr marL="742950" lvl="1" indent="-285750" defTabSz="457200">
              <a:buFont typeface="Symbol" panose="05050102010706020507" pitchFamily="18" charset="2"/>
              <a:buChar char=""/>
              <a:tabLst>
                <a:tab pos="139700" algn="l"/>
                <a:tab pos="457200" algn="l"/>
              </a:tabLst>
            </a:pPr>
            <a:endParaRPr lang="en-US" sz="2000" dirty="0">
              <a:solidFill>
                <a:prstClr val="black"/>
              </a:solidFill>
              <a:ea typeface="MS Mincho" panose="02020609040205080304" pitchFamily="49" charset="-128"/>
              <a:cs typeface="Times New Roman" panose="02020603050405020304" pitchFamily="18" charset="0"/>
            </a:endParaRPr>
          </a:p>
          <a:p>
            <a:pPr marL="742950" lvl="1" indent="-285750" defTabSz="457200">
              <a:buFont typeface="Symbol" panose="05050102010706020507" pitchFamily="18" charset="2"/>
              <a:buChar char=""/>
              <a:tabLst>
                <a:tab pos="139700" algn="l"/>
                <a:tab pos="457200" algn="l"/>
              </a:tabLst>
            </a:pPr>
            <a:r>
              <a:rPr lang="en-US" sz="2000" dirty="0">
                <a:solidFill>
                  <a:prstClr val="black"/>
                </a:solidFill>
                <a:ea typeface="MS Mincho" panose="02020609040205080304" pitchFamily="49" charset="-128"/>
                <a:cs typeface="Times New Roman" panose="02020603050405020304" pitchFamily="18" charset="0"/>
              </a:rPr>
              <a:t>Teens were not taking advantage of the services</a:t>
            </a:r>
          </a:p>
          <a:p>
            <a:pPr marL="742950" lvl="1" indent="-285750" defTabSz="457200">
              <a:buFont typeface="Symbol" panose="05050102010706020507" pitchFamily="18" charset="2"/>
              <a:buChar char=""/>
              <a:tabLst>
                <a:tab pos="139700" algn="l"/>
                <a:tab pos="457200" algn="l"/>
              </a:tabLst>
            </a:pPr>
            <a:endParaRPr lang="en-US" sz="2000" dirty="0">
              <a:solidFill>
                <a:prstClr val="black"/>
              </a:solidFill>
              <a:ea typeface="MS Mincho" panose="02020609040205080304" pitchFamily="49" charset="-128"/>
              <a:cs typeface="Times New Roman" panose="02020603050405020304" pitchFamily="18" charset="0"/>
            </a:endParaRPr>
          </a:p>
          <a:p>
            <a:pPr marL="742950" lvl="1" indent="-285750" defTabSz="457200">
              <a:buFont typeface="Symbol" panose="05050102010706020507" pitchFamily="18" charset="2"/>
              <a:buChar char=""/>
              <a:tabLst>
                <a:tab pos="139700" algn="l"/>
                <a:tab pos="457200" algn="l"/>
              </a:tabLst>
            </a:pPr>
            <a:r>
              <a:rPr lang="en-US" sz="2000" dirty="0">
                <a:solidFill>
                  <a:prstClr val="black"/>
                </a:solidFill>
                <a:ea typeface="MS Mincho" panose="02020609040205080304" pitchFamily="49" charset="-128"/>
                <a:cs typeface="Times New Roman" panose="02020603050405020304" pitchFamily="18" charset="0"/>
              </a:rPr>
              <a:t>Grant to find out why</a:t>
            </a:r>
          </a:p>
          <a:p>
            <a:pPr marL="742950" lvl="1" indent="-285750" defTabSz="457200">
              <a:buFont typeface="Symbol" panose="05050102010706020507" pitchFamily="18" charset="2"/>
              <a:buChar char=""/>
              <a:tabLst>
                <a:tab pos="139700" algn="l"/>
                <a:tab pos="457200" algn="l"/>
              </a:tabLst>
            </a:pPr>
            <a:endParaRPr lang="en-US" sz="2000" dirty="0">
              <a:solidFill>
                <a:prstClr val="black"/>
              </a:solidFill>
              <a:ea typeface="MS Mincho" panose="02020609040205080304" pitchFamily="49" charset="-128"/>
              <a:cs typeface="Times New Roman" panose="02020603050405020304" pitchFamily="18" charset="0"/>
            </a:endParaRPr>
          </a:p>
          <a:p>
            <a:pPr marL="742950" lvl="1" indent="-285750" defTabSz="457200">
              <a:buFont typeface="Symbol" panose="05050102010706020507" pitchFamily="18" charset="2"/>
              <a:buChar char=""/>
              <a:tabLst>
                <a:tab pos="139700" algn="l"/>
                <a:tab pos="457200" algn="l"/>
              </a:tabLst>
            </a:pPr>
            <a:r>
              <a:rPr lang="en-US" sz="2000" dirty="0">
                <a:solidFill>
                  <a:prstClr val="black"/>
                </a:solidFill>
                <a:ea typeface="MS Mincho" panose="02020609040205080304" pitchFamily="49" charset="-128"/>
                <a:cs typeface="Times New Roman" panose="02020603050405020304" pitchFamily="18" charset="0"/>
              </a:rPr>
              <a:t>Created Youth Advisory Groups</a:t>
            </a:r>
          </a:p>
          <a:p>
            <a:pPr marL="742950" lvl="1" indent="-285750" defTabSz="457200">
              <a:buFont typeface="Symbol" panose="05050102010706020507" pitchFamily="18" charset="2"/>
              <a:buChar char=""/>
              <a:tabLst>
                <a:tab pos="139700" algn="l"/>
                <a:tab pos="457200" algn="l"/>
              </a:tabLst>
            </a:pPr>
            <a:endParaRPr lang="en-US" sz="2000" dirty="0">
              <a:solidFill>
                <a:prstClr val="black"/>
              </a:solidFill>
              <a:ea typeface="MS Mincho" panose="02020609040205080304" pitchFamily="49" charset="-128"/>
              <a:cs typeface="Times New Roman" panose="02020603050405020304" pitchFamily="18" charset="0"/>
            </a:endParaRPr>
          </a:p>
          <a:p>
            <a:pPr marL="742950" lvl="1" indent="-285750" defTabSz="457200">
              <a:buFont typeface="Symbol" panose="05050102010706020507" pitchFamily="18" charset="2"/>
              <a:buChar char=""/>
              <a:tabLst>
                <a:tab pos="139700" algn="l"/>
                <a:tab pos="457200" algn="l"/>
              </a:tabLst>
            </a:pPr>
            <a:r>
              <a:rPr lang="en-US" sz="2000" dirty="0">
                <a:solidFill>
                  <a:prstClr val="black"/>
                </a:solidFill>
                <a:ea typeface="MS Mincho" panose="02020609040205080304" pitchFamily="49" charset="-128"/>
                <a:cs typeface="Times New Roman" panose="02020603050405020304" pitchFamily="18" charset="0"/>
              </a:rPr>
              <a:t>Lessons learned:</a:t>
            </a:r>
          </a:p>
          <a:p>
            <a:pPr marL="1200150" lvl="2" indent="-285750" defTabSz="457200">
              <a:buFont typeface="Symbol" panose="05050102010706020507" pitchFamily="18" charset="2"/>
              <a:buChar char=""/>
              <a:tabLst>
                <a:tab pos="139700" algn="l"/>
                <a:tab pos="457200" algn="l"/>
              </a:tabLst>
            </a:pPr>
            <a:r>
              <a:rPr lang="en-US" sz="2000" dirty="0">
                <a:solidFill>
                  <a:prstClr val="black"/>
                </a:solidFill>
                <a:ea typeface="MS Mincho" panose="02020609040205080304" pitchFamily="49" charset="-128"/>
                <a:cs typeface="Times New Roman" panose="02020603050405020304" pitchFamily="18" charset="0"/>
              </a:rPr>
              <a:t>No meetings at 8 AM</a:t>
            </a:r>
          </a:p>
          <a:p>
            <a:pPr marL="1200150" lvl="2" indent="-285750" defTabSz="457200">
              <a:buFont typeface="Symbol" panose="05050102010706020507" pitchFamily="18" charset="2"/>
              <a:buChar char=""/>
              <a:tabLst>
                <a:tab pos="139700" algn="l"/>
                <a:tab pos="457200" algn="l"/>
              </a:tabLst>
            </a:pPr>
            <a:r>
              <a:rPr lang="en-US" sz="2000" dirty="0">
                <a:solidFill>
                  <a:prstClr val="black"/>
                </a:solidFill>
                <a:ea typeface="MS Mincho" panose="02020609040205080304" pitchFamily="49" charset="-128"/>
                <a:cs typeface="Times New Roman" panose="02020603050405020304" pitchFamily="18" charset="0"/>
              </a:rPr>
              <a:t>Sushi not pizza</a:t>
            </a:r>
          </a:p>
          <a:p>
            <a:pPr marL="1200150" lvl="2" indent="-285750" defTabSz="457200">
              <a:buFont typeface="Symbol" panose="05050102010706020507" pitchFamily="18" charset="2"/>
              <a:buChar char=""/>
              <a:tabLst>
                <a:tab pos="139700" algn="l"/>
                <a:tab pos="457200" algn="l"/>
              </a:tabLst>
            </a:pPr>
            <a:r>
              <a:rPr lang="en-US" sz="2000" dirty="0">
                <a:solidFill>
                  <a:prstClr val="black"/>
                </a:solidFill>
                <a:ea typeface="MS Mincho" panose="02020609040205080304" pitchFamily="49" charset="-128"/>
                <a:cs typeface="Times New Roman" panose="02020603050405020304" pitchFamily="18" charset="0"/>
              </a:rPr>
              <a:t>Red apples not green apples</a:t>
            </a:r>
          </a:p>
          <a:p>
            <a:pPr marL="1200150" lvl="2" indent="-285750" defTabSz="457200">
              <a:buFont typeface="Symbol" panose="05050102010706020507" pitchFamily="18" charset="2"/>
              <a:buChar char=""/>
              <a:tabLst>
                <a:tab pos="139700" algn="l"/>
                <a:tab pos="457200" algn="l"/>
              </a:tabLst>
            </a:pPr>
            <a:r>
              <a:rPr lang="en-US" sz="2000" dirty="0">
                <a:solidFill>
                  <a:prstClr val="black"/>
                </a:solidFill>
                <a:ea typeface="MS Mincho" panose="02020609040205080304" pitchFamily="49" charset="-128"/>
                <a:cs typeface="Times New Roman" panose="02020603050405020304" pitchFamily="18" charset="0"/>
              </a:rPr>
              <a:t>Young adult peer mentors</a:t>
            </a:r>
          </a:p>
          <a:p>
            <a:pPr marL="742950" lvl="1" indent="-285750" defTabSz="457200">
              <a:buFont typeface="Symbol" panose="05050102010706020507" pitchFamily="18" charset="2"/>
              <a:buChar char=""/>
              <a:tabLst>
                <a:tab pos="139700" algn="l"/>
                <a:tab pos="457200" algn="l"/>
              </a:tabLst>
            </a:pPr>
            <a:endParaRPr lang="en-US" sz="2000" dirty="0">
              <a:solidFill>
                <a:prstClr val="black"/>
              </a:solidFill>
              <a:latin typeface="Cambria" panose="02040503050406030204" pitchFamily="18" charset="0"/>
              <a:ea typeface="MS Mincho" panose="02020609040205080304" pitchFamily="49" charset="-128"/>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1115" y="255736"/>
            <a:ext cx="725037" cy="1000958"/>
          </a:xfrm>
          <a:prstGeom prst="rect">
            <a:avLst/>
          </a:prstGeom>
        </p:spPr>
      </p:pic>
    </p:spTree>
    <p:extLst>
      <p:ext uri="{BB962C8B-B14F-4D97-AF65-F5344CB8AC3E}">
        <p14:creationId xmlns:p14="http://schemas.microsoft.com/office/powerpoint/2010/main" val="35736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Consumer Voice	</a:t>
            </a:r>
            <a:endParaRPr lang="en-US" dirty="0"/>
          </a:p>
        </p:txBody>
      </p:sp>
      <p:sp>
        <p:nvSpPr>
          <p:cNvPr id="3" name="Slide Number Placeholder 2"/>
          <p:cNvSpPr>
            <a:spLocks noGrp="1"/>
          </p:cNvSpPr>
          <p:nvPr>
            <p:ph type="sldNum" sz="quarter" idx="12"/>
          </p:nvPr>
        </p:nvSpPr>
        <p:spPr/>
        <p:txBody>
          <a:bodyPr/>
          <a:lstStyle/>
          <a:p>
            <a:fld id="{151E29E6-52D5-D84F-9BEC-984295002582}" type="slidenum">
              <a:rPr lang="en-US" smtClean="0">
                <a:solidFill>
                  <a:prstClr val="white"/>
                </a:solidFill>
              </a:rPr>
              <a:pPr/>
              <a:t>26</a:t>
            </a:fld>
            <a:endParaRPr lang="en-US">
              <a:solidFill>
                <a:prstClr val="white"/>
              </a:solidFill>
            </a:endParaRPr>
          </a:p>
        </p:txBody>
      </p:sp>
      <p:sp>
        <p:nvSpPr>
          <p:cNvPr id="12" name="TextBox 11"/>
          <p:cNvSpPr txBox="1"/>
          <p:nvPr/>
        </p:nvSpPr>
        <p:spPr>
          <a:xfrm>
            <a:off x="671208" y="1885918"/>
            <a:ext cx="7840494" cy="2246769"/>
          </a:xfrm>
          <a:prstGeom prst="rect">
            <a:avLst/>
          </a:prstGeom>
          <a:noFill/>
        </p:spPr>
        <p:txBody>
          <a:bodyPr wrap="square" rtlCol="0">
            <a:spAutoFit/>
          </a:bodyPr>
          <a:lstStyle/>
          <a:p>
            <a:pPr marL="285750" indent="-285750" defTabSz="457200">
              <a:buFont typeface="Arial" panose="020B0604020202020204" pitchFamily="34" charset="0"/>
              <a:buChar char="•"/>
            </a:pPr>
            <a:r>
              <a:rPr lang="en-US" sz="2000" dirty="0">
                <a:solidFill>
                  <a:prstClr val="black"/>
                </a:solidFill>
              </a:rPr>
              <a:t>Office of Recovery and Empowerment (Consumer Affairs)</a:t>
            </a:r>
          </a:p>
          <a:p>
            <a:pPr marL="285750" indent="-285750" defTabSz="457200">
              <a:buFont typeface="Arial" panose="020B0604020202020204" pitchFamily="34" charset="0"/>
              <a:buChar char="•"/>
            </a:pPr>
            <a:endParaRPr lang="en-US" sz="2000" dirty="0">
              <a:solidFill>
                <a:prstClr val="black"/>
              </a:solidFill>
            </a:endParaRPr>
          </a:p>
          <a:p>
            <a:pPr marL="285750" indent="-285750" defTabSz="457200">
              <a:buFont typeface="Arial" panose="020B0604020202020204" pitchFamily="34" charset="0"/>
              <a:buChar char="•"/>
            </a:pPr>
            <a:r>
              <a:rPr lang="en-US" sz="2000" dirty="0">
                <a:solidFill>
                  <a:prstClr val="black"/>
                </a:solidFill>
              </a:rPr>
              <a:t>Directors of Recovery in each of the 5 Areas</a:t>
            </a:r>
          </a:p>
          <a:p>
            <a:pPr marL="285750" indent="-285750" defTabSz="457200">
              <a:buFont typeface="Arial" panose="020B0604020202020204" pitchFamily="34" charset="0"/>
              <a:buChar char="•"/>
            </a:pPr>
            <a:endParaRPr lang="en-US" sz="2000" dirty="0">
              <a:solidFill>
                <a:prstClr val="black"/>
              </a:solidFill>
            </a:endParaRPr>
          </a:p>
          <a:p>
            <a:pPr marL="285750" indent="-285750" defTabSz="457200">
              <a:buFont typeface="Arial" panose="020B0604020202020204" pitchFamily="34" charset="0"/>
              <a:buChar char="•"/>
            </a:pPr>
            <a:r>
              <a:rPr lang="en-US" sz="2000" dirty="0">
                <a:solidFill>
                  <a:prstClr val="black"/>
                </a:solidFill>
              </a:rPr>
              <a:t>Transition Age Youth Peer Coordinator</a:t>
            </a:r>
          </a:p>
          <a:p>
            <a:pPr marL="285750" indent="-285750" defTabSz="457200">
              <a:buFont typeface="Arial" panose="020B0604020202020204" pitchFamily="34" charset="0"/>
              <a:buChar char="•"/>
            </a:pPr>
            <a:endParaRPr lang="en-US" sz="2000" dirty="0">
              <a:solidFill>
                <a:prstClr val="black"/>
              </a:solidFill>
            </a:endParaRPr>
          </a:p>
          <a:p>
            <a:pPr marL="285750" indent="-285750" defTabSz="457200">
              <a:buFont typeface="Arial" panose="020B0604020202020204" pitchFamily="34" charset="0"/>
              <a:buChar char="•"/>
            </a:pPr>
            <a:r>
              <a:rPr lang="en-US" sz="2000" dirty="0">
                <a:solidFill>
                  <a:prstClr val="black"/>
                </a:solidFill>
              </a:rPr>
              <a:t>State Mental Health Planning Council</a:t>
            </a:r>
          </a:p>
        </p:txBody>
      </p:sp>
    </p:spTree>
    <p:extLst>
      <p:ext uri="{BB962C8B-B14F-4D97-AF65-F5344CB8AC3E}">
        <p14:creationId xmlns:p14="http://schemas.microsoft.com/office/powerpoint/2010/main" val="2788119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1752" y="201015"/>
            <a:ext cx="8534400" cy="914400"/>
          </a:xfrm>
        </p:spPr>
        <p:txBody>
          <a:bodyPr>
            <a:normAutofit fontScale="90000"/>
          </a:bodyPr>
          <a:lstStyle/>
          <a:p>
            <a:r>
              <a:rPr lang="en-US" sz="3700" dirty="0"/>
              <a:t>Role of State Agencies </a:t>
            </a:r>
            <a:r>
              <a:rPr lang="en-US" sz="2700" dirty="0" smtClean="0"/>
              <a:t/>
            </a:r>
            <a:br>
              <a:rPr lang="en-US" sz="2700" dirty="0" smtClean="0"/>
            </a:br>
            <a:r>
              <a:rPr lang="en-US" sz="2700" dirty="0" smtClean="0"/>
              <a:t>Instituting a culture of inclusion</a:t>
            </a:r>
            <a:endParaRPr lang="en-US" sz="2700" dirty="0"/>
          </a:p>
        </p:txBody>
      </p:sp>
      <p:sp>
        <p:nvSpPr>
          <p:cNvPr id="2" name="Slide Number Placeholder 1"/>
          <p:cNvSpPr>
            <a:spLocks noGrp="1"/>
          </p:cNvSpPr>
          <p:nvPr>
            <p:ph type="sldNum" sz="quarter" idx="12"/>
          </p:nvPr>
        </p:nvSpPr>
        <p:spPr/>
        <p:txBody>
          <a:bodyPr/>
          <a:lstStyle/>
          <a:p>
            <a:fld id="{151E29E6-52D5-D84F-9BEC-984295002582}" type="slidenum">
              <a:rPr lang="en-US" smtClean="0">
                <a:solidFill>
                  <a:prstClr val="white"/>
                </a:solidFill>
              </a:rPr>
              <a:pPr/>
              <a:t>27</a:t>
            </a:fld>
            <a:endParaRPr lang="en-US" dirty="0">
              <a:solidFill>
                <a:prstClr val="white"/>
              </a:solidFill>
            </a:endParaRPr>
          </a:p>
        </p:txBody>
      </p:sp>
      <p:sp>
        <p:nvSpPr>
          <p:cNvPr id="4" name="TextBox 3"/>
          <p:cNvSpPr txBox="1"/>
          <p:nvPr/>
        </p:nvSpPr>
        <p:spPr>
          <a:xfrm>
            <a:off x="301752" y="1545372"/>
            <a:ext cx="8534400" cy="2923877"/>
          </a:xfrm>
          <a:prstGeom prst="rect">
            <a:avLst/>
          </a:prstGeom>
          <a:noFill/>
        </p:spPr>
        <p:txBody>
          <a:bodyPr wrap="square" rtlCol="0">
            <a:spAutoFit/>
          </a:bodyPr>
          <a:lstStyle/>
          <a:p>
            <a:pPr marL="742950" lvl="1" indent="-285750">
              <a:buFont typeface="Symbol" panose="05050102010706020507" pitchFamily="18" charset="2"/>
              <a:buChar char=""/>
              <a:tabLst>
                <a:tab pos="139700" algn="l"/>
                <a:tab pos="457200" algn="l"/>
              </a:tabLst>
            </a:pPr>
            <a:endParaRPr lang="en-US" sz="2000" dirty="0" smtClean="0">
              <a:solidFill>
                <a:prstClr val="black"/>
              </a:solidFill>
              <a:ea typeface="MS Mincho" panose="02020609040205080304" pitchFamily="49" charset="-128"/>
              <a:cs typeface="Times New Roman" panose="02020603050405020304" pitchFamily="18" charset="0"/>
            </a:endParaRPr>
          </a:p>
          <a:p>
            <a:pPr marL="742950" lvl="1" indent="-285750">
              <a:buFont typeface="Symbol" panose="05050102010706020507" pitchFamily="18" charset="2"/>
              <a:buChar char=""/>
              <a:tabLst>
                <a:tab pos="139700" algn="l"/>
                <a:tab pos="457200" algn="l"/>
              </a:tabLst>
            </a:pPr>
            <a:r>
              <a:rPr lang="en-US" sz="2400" dirty="0" smtClean="0">
                <a:solidFill>
                  <a:prstClr val="black"/>
                </a:solidFill>
                <a:ea typeface="MS Mincho" panose="02020609040205080304" pitchFamily="49" charset="-128"/>
                <a:cs typeface="Times New Roman" panose="02020603050405020304" pitchFamily="18" charset="0"/>
              </a:rPr>
              <a:t>State regulations</a:t>
            </a:r>
          </a:p>
          <a:p>
            <a:pPr marL="1200150" lvl="2" indent="-285750">
              <a:buFont typeface="Symbol" panose="05050102010706020507" pitchFamily="18" charset="2"/>
              <a:buChar char=""/>
              <a:tabLst>
                <a:tab pos="139700" algn="l"/>
                <a:tab pos="457200" algn="l"/>
              </a:tabLst>
            </a:pPr>
            <a:r>
              <a:rPr lang="en-US" sz="2400" dirty="0" smtClean="0">
                <a:solidFill>
                  <a:prstClr val="black"/>
                </a:solidFill>
                <a:ea typeface="MS Mincho" panose="02020609040205080304" pitchFamily="49" charset="-128"/>
                <a:cs typeface="Times New Roman" panose="02020603050405020304" pitchFamily="18" charset="0"/>
              </a:rPr>
              <a:t>Consumer Advisory Boards</a:t>
            </a:r>
          </a:p>
          <a:p>
            <a:pPr marL="1200150" lvl="2" indent="-285750">
              <a:buFont typeface="Symbol" panose="05050102010706020507" pitchFamily="18" charset="2"/>
              <a:buChar char=""/>
              <a:tabLst>
                <a:tab pos="139700" algn="l"/>
                <a:tab pos="457200" algn="l"/>
              </a:tabLst>
            </a:pPr>
            <a:endParaRPr lang="en-US" sz="2400" dirty="0" smtClean="0">
              <a:solidFill>
                <a:prstClr val="black"/>
              </a:solidFill>
              <a:ea typeface="MS Mincho" panose="02020609040205080304" pitchFamily="49" charset="-128"/>
              <a:cs typeface="Times New Roman" panose="02020603050405020304" pitchFamily="18" charset="0"/>
            </a:endParaRPr>
          </a:p>
          <a:p>
            <a:pPr marL="742950" lvl="1" indent="-285750">
              <a:buFont typeface="Symbol" panose="05050102010706020507" pitchFamily="18" charset="2"/>
              <a:buChar char=""/>
              <a:tabLst>
                <a:tab pos="139700" algn="l"/>
                <a:tab pos="457200" algn="l"/>
              </a:tabLst>
            </a:pPr>
            <a:r>
              <a:rPr lang="en-US" sz="2400" dirty="0" smtClean="0">
                <a:solidFill>
                  <a:prstClr val="black"/>
                </a:solidFill>
                <a:ea typeface="MS Mincho" panose="02020609040205080304" pitchFamily="49" charset="-128"/>
                <a:cs typeface="Times New Roman" panose="02020603050405020304" pitchFamily="18" charset="0"/>
              </a:rPr>
              <a:t>Contract Procurement</a:t>
            </a:r>
          </a:p>
          <a:p>
            <a:pPr marL="1200150" lvl="2" indent="-285750">
              <a:buFont typeface="Symbol" panose="05050102010706020507" pitchFamily="18" charset="2"/>
              <a:buChar char=""/>
              <a:tabLst>
                <a:tab pos="139700" algn="l"/>
                <a:tab pos="457200" algn="l"/>
              </a:tabLst>
            </a:pPr>
            <a:r>
              <a:rPr lang="en-US" sz="2400" dirty="0" smtClean="0">
                <a:solidFill>
                  <a:prstClr val="black"/>
                </a:solidFill>
                <a:ea typeface="MS Mincho" panose="02020609040205080304" pitchFamily="49" charset="-128"/>
                <a:cs typeface="Times New Roman" panose="02020603050405020304" pitchFamily="18" charset="0"/>
              </a:rPr>
              <a:t>Mission, values, service principles</a:t>
            </a:r>
          </a:p>
          <a:p>
            <a:pPr marL="1200150" lvl="2" indent="-285750">
              <a:buFont typeface="Symbol" panose="05050102010706020507" pitchFamily="18" charset="2"/>
              <a:buChar char=""/>
              <a:tabLst>
                <a:tab pos="139700" algn="l"/>
                <a:tab pos="457200" algn="l"/>
              </a:tabLst>
            </a:pPr>
            <a:r>
              <a:rPr lang="en-US" sz="2400" dirty="0" smtClean="0">
                <a:solidFill>
                  <a:prstClr val="black"/>
                </a:solidFill>
                <a:ea typeface="MS Mincho" panose="02020609040205080304" pitchFamily="49" charset="-128"/>
                <a:cs typeface="Times New Roman" panose="02020603050405020304" pitchFamily="18" charset="0"/>
              </a:rPr>
              <a:t>Specific structures</a:t>
            </a:r>
          </a:p>
          <a:p>
            <a:pPr marL="1200150" lvl="2" indent="-285750">
              <a:buFont typeface="Symbol" panose="05050102010706020507" pitchFamily="18" charset="2"/>
              <a:buChar char=""/>
              <a:tabLst>
                <a:tab pos="139700" algn="l"/>
                <a:tab pos="457200" algn="l"/>
              </a:tabLst>
            </a:pPr>
            <a:endParaRPr lang="en-US" sz="2000" dirty="0">
              <a:solidFill>
                <a:prstClr val="black"/>
              </a:solidFill>
              <a:latin typeface="Cambria" panose="02040503050406030204" pitchFamily="18" charset="0"/>
              <a:ea typeface="MS Mincho" panose="02020609040205080304" pitchFamily="49" charset="-128"/>
              <a:cs typeface="Times New Roman" panose="02020603050405020304" pitchFamily="18"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8678" t="188" r="7464"/>
          <a:stretch/>
        </p:blipFill>
        <p:spPr>
          <a:xfrm>
            <a:off x="7799992" y="196042"/>
            <a:ext cx="1036160" cy="1068026"/>
          </a:xfrm>
          <a:prstGeom prst="rect">
            <a:avLst/>
          </a:prstGeom>
        </p:spPr>
      </p:pic>
    </p:spTree>
    <p:extLst>
      <p:ext uri="{BB962C8B-B14F-4D97-AF65-F5344CB8AC3E}">
        <p14:creationId xmlns:p14="http://schemas.microsoft.com/office/powerpoint/2010/main" val="2415982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 </a:t>
            </a:r>
            <a:r>
              <a:rPr lang="en-US" dirty="0" smtClean="0"/>
              <a:t>Making it Real</a:t>
            </a:r>
            <a:endParaRPr lang="en-US" dirty="0"/>
          </a:p>
        </p:txBody>
      </p:sp>
      <p:sp>
        <p:nvSpPr>
          <p:cNvPr id="3" name="Slide Number Placeholder 2"/>
          <p:cNvSpPr>
            <a:spLocks noGrp="1"/>
          </p:cNvSpPr>
          <p:nvPr>
            <p:ph type="sldNum" sz="quarter" idx="12"/>
          </p:nvPr>
        </p:nvSpPr>
        <p:spPr/>
        <p:txBody>
          <a:bodyPr/>
          <a:lstStyle/>
          <a:p>
            <a:fld id="{151E29E6-52D5-D84F-9BEC-984295002582}" type="slidenum">
              <a:rPr lang="en-US" smtClean="0">
                <a:solidFill>
                  <a:prstClr val="white"/>
                </a:solidFill>
              </a:rPr>
              <a:pPr/>
              <a:t>28</a:t>
            </a:fld>
            <a:endParaRPr lang="en-US">
              <a:solidFill>
                <a:prstClr val="white"/>
              </a:solidFill>
            </a:endParaRPr>
          </a:p>
        </p:txBody>
      </p:sp>
      <p:sp>
        <p:nvSpPr>
          <p:cNvPr id="12" name="TextBox 11"/>
          <p:cNvSpPr txBox="1"/>
          <p:nvPr/>
        </p:nvSpPr>
        <p:spPr>
          <a:xfrm>
            <a:off x="671208" y="1885918"/>
            <a:ext cx="7840494" cy="2585323"/>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solidFill>
                  <a:prstClr val="black"/>
                </a:solidFill>
              </a:rPr>
              <a:t>Resources, resources, resources</a:t>
            </a:r>
          </a:p>
          <a:p>
            <a:pPr marL="285750" indent="-285750">
              <a:buFont typeface="Arial" panose="020B0604020202020204" pitchFamily="34" charset="0"/>
              <a:buChar char="•"/>
            </a:pPr>
            <a:r>
              <a:rPr lang="en-US" sz="2400" dirty="0" smtClean="0">
                <a:solidFill>
                  <a:prstClr val="black"/>
                </a:solidFill>
              </a:rPr>
              <a:t>Engage allies and advocates</a:t>
            </a:r>
          </a:p>
          <a:p>
            <a:pPr marL="285750" indent="-285750">
              <a:buFont typeface="Arial" panose="020B0604020202020204" pitchFamily="34" charset="0"/>
              <a:buChar char="•"/>
            </a:pPr>
            <a:r>
              <a:rPr lang="en-US" sz="2400" dirty="0" smtClean="0">
                <a:solidFill>
                  <a:prstClr val="black"/>
                </a:solidFill>
              </a:rPr>
              <a:t>Relinquish ‘expert’ role</a:t>
            </a:r>
          </a:p>
          <a:p>
            <a:pPr marL="285750" indent="-285750">
              <a:buFont typeface="Arial" panose="020B0604020202020204" pitchFamily="34" charset="0"/>
              <a:buChar char="•"/>
            </a:pPr>
            <a:r>
              <a:rPr lang="en-US" sz="2400" dirty="0" smtClean="0">
                <a:solidFill>
                  <a:prstClr val="black"/>
                </a:solidFill>
              </a:rPr>
              <a:t>Listen</a:t>
            </a:r>
          </a:p>
          <a:p>
            <a:pPr marL="285750" indent="-285750">
              <a:buFont typeface="Arial" panose="020B0604020202020204" pitchFamily="34" charset="0"/>
              <a:buChar char="•"/>
            </a:pPr>
            <a:r>
              <a:rPr lang="en-US" sz="2400" dirty="0" smtClean="0">
                <a:solidFill>
                  <a:prstClr val="black"/>
                </a:solidFill>
              </a:rPr>
              <a:t>Use the input!</a:t>
            </a:r>
          </a:p>
          <a:p>
            <a:pPr marL="285750" indent="-285750">
              <a:buFont typeface="Arial" panose="020B0604020202020204" pitchFamily="34" charset="0"/>
              <a:buChar char="•"/>
            </a:pPr>
            <a:r>
              <a:rPr lang="en-US" sz="2400" dirty="0" smtClean="0">
                <a:solidFill>
                  <a:prstClr val="black"/>
                </a:solidFill>
              </a:rPr>
              <a:t>Time, time, time</a:t>
            </a:r>
          </a:p>
          <a:p>
            <a:pPr marL="285750" indent="-285750">
              <a:buFont typeface="Arial" panose="020B0604020202020204" pitchFamily="34" charset="0"/>
              <a:buChar char="•"/>
            </a:pPr>
            <a:endParaRPr lang="en-US" dirty="0">
              <a:solidFill>
                <a:prstClr val="black"/>
              </a:solidFill>
            </a:endParaRPr>
          </a:p>
        </p:txBody>
      </p:sp>
    </p:spTree>
    <p:extLst>
      <p:ext uri="{BB962C8B-B14F-4D97-AF65-F5344CB8AC3E}">
        <p14:creationId xmlns:p14="http://schemas.microsoft.com/office/powerpoint/2010/main" val="38852059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2504" y="328075"/>
            <a:ext cx="7638993" cy="610910"/>
          </a:xfrm>
        </p:spPr>
        <p:txBody>
          <a:bodyPr>
            <a:normAutofit fontScale="90000"/>
          </a:bodyPr>
          <a:lstStyle/>
          <a:p>
            <a:r>
              <a:rPr lang="en-US" dirty="0" smtClean="0"/>
              <a:t>Audience Questions &amp; Discussion</a:t>
            </a:r>
            <a:endParaRPr lang="en-US" dirty="0"/>
          </a:p>
        </p:txBody>
      </p:sp>
      <p:sp>
        <p:nvSpPr>
          <p:cNvPr id="5" name="Slide Number Placeholder 6"/>
          <p:cNvSpPr txBox="1">
            <a:spLocks/>
          </p:cNvSpPr>
          <p:nvPr/>
        </p:nvSpPr>
        <p:spPr>
          <a:xfrm>
            <a:off x="8458200" y="6335295"/>
            <a:ext cx="457200" cy="441325"/>
          </a:xfrm>
          <a:prstGeom prst="rect">
            <a:avLst/>
          </a:prstGeom>
        </p:spPr>
        <p:txBody>
          <a:bodyPr vert="horz" lIns="45720" rIns="45720" anchor="ctr">
            <a:normAutofit/>
          </a:bodyPr>
          <a:lstStyle>
            <a:defPPr>
              <a:defRPr lang="en-US"/>
            </a:defPPr>
            <a:lvl1pPr marL="0" algn="ctr" defTabSz="457200" rtl="0" eaLnBrk="1" latinLnBrk="0" hangingPunct="1">
              <a:defRPr kumimoji="0" sz="16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51E29E6-52D5-D84F-9BEC-984295002582}" type="slidenum">
              <a:rPr lang="en-US" sz="1400" smtClean="0">
                <a:solidFill>
                  <a:schemeClr val="bg1"/>
                </a:solidFill>
              </a:rPr>
              <a:pPr/>
              <a:t>29</a:t>
            </a:fld>
            <a:endParaRPr lang="en-US" sz="1400" dirty="0">
              <a:solidFill>
                <a:schemeClr val="bg1"/>
              </a:solidFill>
            </a:endParaRPr>
          </a:p>
        </p:txBody>
      </p:sp>
      <p:sp>
        <p:nvSpPr>
          <p:cNvPr id="6" name="TextBox 5"/>
          <p:cNvSpPr txBox="1"/>
          <p:nvPr/>
        </p:nvSpPr>
        <p:spPr>
          <a:xfrm>
            <a:off x="942738" y="1904999"/>
            <a:ext cx="7258537" cy="1708160"/>
          </a:xfrm>
          <a:prstGeom prst="rect">
            <a:avLst/>
          </a:prstGeom>
          <a:noFill/>
        </p:spPr>
        <p:txBody>
          <a:bodyPr wrap="square" rtlCol="0">
            <a:spAutoFit/>
          </a:bodyPr>
          <a:lstStyle/>
          <a:p>
            <a:pPr algn="ctr"/>
            <a:r>
              <a:rPr lang="en-US" sz="3500" dirty="0" smtClean="0">
                <a:solidFill>
                  <a:srgbClr val="646B86"/>
                </a:solidFill>
                <a:cs typeface="Arial"/>
              </a:rPr>
              <a:t>Please type your questions into the chat box.</a:t>
            </a:r>
            <a:endParaRPr lang="en-US" sz="3500" dirty="0">
              <a:solidFill>
                <a:srgbClr val="646B86"/>
              </a:solidFill>
              <a:cs typeface="Arial"/>
            </a:endParaRPr>
          </a:p>
          <a:p>
            <a:endParaRPr lang="en-US" sz="3500" dirty="0">
              <a:solidFill>
                <a:srgbClr val="646B86"/>
              </a:solidFill>
              <a:latin typeface="Arial"/>
              <a:cs typeface="Arial"/>
            </a:endParaRPr>
          </a:p>
        </p:txBody>
      </p:sp>
      <p:pic>
        <p:nvPicPr>
          <p:cNvPr id="7" name="Picture 6" descr="j031559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3440717"/>
            <a:ext cx="3352800" cy="2391664"/>
          </a:xfrm>
          <a:prstGeom prst="rect">
            <a:avLst/>
          </a:prstGeom>
        </p:spPr>
      </p:pic>
    </p:spTree>
    <p:extLst>
      <p:ext uri="{BB962C8B-B14F-4D97-AF65-F5344CB8AC3E}">
        <p14:creationId xmlns:p14="http://schemas.microsoft.com/office/powerpoint/2010/main" val="41932751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p:nvPr>
        </p:nvSpPr>
        <p:spPr>
          <a:xfrm>
            <a:off x="762332" y="281828"/>
            <a:ext cx="7638993" cy="610910"/>
          </a:xfrm>
          <a:solidFill>
            <a:schemeClr val="bg2"/>
          </a:solidFill>
        </p:spPr>
        <p:txBody>
          <a:bodyPr>
            <a:normAutofit fontScale="90000"/>
          </a:bodyPr>
          <a:lstStyle/>
          <a:p>
            <a:r>
              <a:rPr lang="en-US" dirty="0" smtClean="0"/>
              <a:t>Panel Discussion</a:t>
            </a:r>
            <a:endParaRPr lang="en-US" dirty="0"/>
          </a:p>
        </p:txBody>
      </p:sp>
      <p:sp>
        <p:nvSpPr>
          <p:cNvPr id="2" name="Slide Number Placeholder 1"/>
          <p:cNvSpPr>
            <a:spLocks noGrp="1"/>
          </p:cNvSpPr>
          <p:nvPr>
            <p:ph type="sldNum" sz="quarter" idx="4"/>
          </p:nvPr>
        </p:nvSpPr>
        <p:spPr/>
        <p:txBody>
          <a:bodyPr/>
          <a:lstStyle/>
          <a:p>
            <a:fld id="{151E29E6-52D5-D84F-9BEC-984295002582}" type="slidenum">
              <a:rPr lang="en-US" smtClean="0"/>
              <a:pPr/>
              <a:t>3</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844332411"/>
              </p:ext>
            </p:extLst>
          </p:nvPr>
        </p:nvGraphicFramePr>
        <p:xfrm>
          <a:off x="182880" y="1397000"/>
          <a:ext cx="8793480" cy="4622800"/>
        </p:xfrm>
        <a:graphic>
          <a:graphicData uri="http://schemas.openxmlformats.org/drawingml/2006/table">
            <a:tbl>
              <a:tblPr firstRow="1" bandRow="1">
                <a:tableStyleId>{2D5ABB26-0587-4C30-8999-92F81FD0307C}</a:tableStyleId>
              </a:tblPr>
              <a:tblGrid>
                <a:gridCol w="2931160"/>
                <a:gridCol w="2931160"/>
                <a:gridCol w="2931160"/>
              </a:tblGrid>
              <a:tr h="2311400">
                <a:tc>
                  <a:txBody>
                    <a:bodyPr/>
                    <a:lstStyle/>
                    <a:p>
                      <a:pPr algn="ct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311400">
                <a:tc>
                  <a:txBody>
                    <a:bodyPr/>
                    <a:lstStyle/>
                    <a:p>
                      <a:pPr algn="ctr"/>
                      <a:r>
                        <a:rPr lang="en-US" b="1" dirty="0" smtClean="0"/>
                        <a:t>Greg Martin</a:t>
                      </a:r>
                    </a:p>
                    <a:p>
                      <a:pPr algn="ctr"/>
                      <a:r>
                        <a:rPr lang="en-US" dirty="0" smtClean="0"/>
                        <a:t>Deputy</a:t>
                      </a:r>
                      <a:r>
                        <a:rPr lang="en-US" baseline="0" dirty="0" smtClean="0"/>
                        <a:t>, Chief Engagement and Dissemination Officer PCORI (Moderator)</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smtClean="0"/>
                        <a:t>Gary Franklin</a:t>
                      </a:r>
                    </a:p>
                    <a:p>
                      <a:pPr algn="ctr"/>
                      <a:r>
                        <a:rPr lang="en-US" dirty="0" smtClean="0"/>
                        <a:t>Medical Director, Washington</a:t>
                      </a:r>
                      <a:r>
                        <a:rPr lang="en-US" baseline="0" dirty="0" smtClean="0"/>
                        <a:t> State Department of Labor and Industries</a:t>
                      </a:r>
                    </a:p>
                    <a:p>
                      <a:pPr algn="ctr"/>
                      <a:r>
                        <a:rPr lang="en-US" baseline="0" dirty="0" smtClean="0"/>
                        <a:t>Co-Director, Washington Agency Medical Directors’ Group</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smtClean="0"/>
                        <a:t>Kimberley</a:t>
                      </a:r>
                      <a:r>
                        <a:rPr lang="en-US" b="1" baseline="0" dirty="0" smtClean="0"/>
                        <a:t> Smith</a:t>
                      </a:r>
                    </a:p>
                    <a:p>
                      <a:pPr algn="ctr"/>
                      <a:r>
                        <a:rPr lang="en-US" baseline="0" dirty="0" smtClean="0"/>
                        <a:t>Compliance &amp; Stakeholder Relations Unit Manager, Colorado Department of Health Care Policy &amp; Financing</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7" name="Picture 6" descr="gfrankl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7319" y="1548130"/>
            <a:ext cx="1604602" cy="2138680"/>
          </a:xfrm>
          <a:prstGeom prst="rect">
            <a:avLst/>
          </a:prstGeom>
        </p:spPr>
      </p:pic>
      <p:pic>
        <p:nvPicPr>
          <p:cNvPr id="5" name="Picture 4"/>
          <p:cNvPicPr>
            <a:picLocks noChangeAspect="1"/>
          </p:cNvPicPr>
          <p:nvPr/>
        </p:nvPicPr>
        <p:blipFill>
          <a:blip r:embed="rId3"/>
          <a:stretch>
            <a:fillRect/>
          </a:stretch>
        </p:blipFill>
        <p:spPr>
          <a:xfrm>
            <a:off x="647699" y="1558925"/>
            <a:ext cx="1924627" cy="2117090"/>
          </a:xfrm>
          <a:prstGeom prst="rect">
            <a:avLst/>
          </a:prstGeom>
        </p:spPr>
      </p:pic>
      <p:pic>
        <p:nvPicPr>
          <p:cNvPr id="10" name="Picture 9"/>
          <p:cNvPicPr>
            <a:picLocks noChangeAspect="1"/>
          </p:cNvPicPr>
          <p:nvPr/>
        </p:nvPicPr>
        <p:blipFill rotWithShape="1">
          <a:blip r:embed="rId4"/>
          <a:srcRect t="2680" b="1610"/>
          <a:stretch/>
        </p:blipFill>
        <p:spPr>
          <a:xfrm>
            <a:off x="6526761" y="1548130"/>
            <a:ext cx="2078355" cy="2138680"/>
          </a:xfrm>
          <a:prstGeom prst="rect">
            <a:avLst/>
          </a:prstGeom>
        </p:spPr>
      </p:pic>
    </p:spTree>
    <p:extLst>
      <p:ext uri="{BB962C8B-B14F-4D97-AF65-F5344CB8AC3E}">
        <p14:creationId xmlns:p14="http://schemas.microsoft.com/office/powerpoint/2010/main" val="8369517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Impact of Washington Evidence Programs</a:t>
            </a:r>
            <a:endParaRPr lang="en-US" b="1" dirty="0"/>
          </a:p>
        </p:txBody>
      </p:sp>
      <p:sp>
        <p:nvSpPr>
          <p:cNvPr id="3" name="Content Placeholder 2"/>
          <p:cNvSpPr>
            <a:spLocks noGrp="1"/>
          </p:cNvSpPr>
          <p:nvPr>
            <p:ph idx="1"/>
          </p:nvPr>
        </p:nvSpPr>
        <p:spPr/>
        <p:txBody>
          <a:bodyPr>
            <a:normAutofit lnSpcReduction="10000"/>
          </a:bodyPr>
          <a:lstStyle/>
          <a:p>
            <a:r>
              <a:rPr lang="en-US" dirty="0" smtClean="0"/>
              <a:t>Rx Drug </a:t>
            </a:r>
            <a:r>
              <a:rPr lang="en-US" dirty="0" err="1" smtClean="0"/>
              <a:t>Program➛Formulary➛Work</a:t>
            </a:r>
            <a:r>
              <a:rPr lang="en-US" dirty="0" smtClean="0"/>
              <a:t> Comp with 94% generic use rate and ⬇drug $$ </a:t>
            </a:r>
          </a:p>
          <a:p>
            <a:r>
              <a:rPr lang="en-US" dirty="0" err="1" smtClean="0"/>
              <a:t>AMDG➛Opioid</a:t>
            </a:r>
            <a:r>
              <a:rPr lang="en-US" dirty="0" smtClean="0"/>
              <a:t> guidelines➛44% decline mortality</a:t>
            </a:r>
          </a:p>
          <a:p>
            <a:r>
              <a:rPr lang="en-US" dirty="0" smtClean="0"/>
              <a:t>Health Technology Assessment </a:t>
            </a:r>
            <a:r>
              <a:rPr lang="en-US" dirty="0" err="1" smtClean="0"/>
              <a:t>Program➛Lumbar</a:t>
            </a:r>
            <a:r>
              <a:rPr lang="en-US" dirty="0" smtClean="0"/>
              <a:t> fusion for chronic low back pain non-covered</a:t>
            </a:r>
          </a:p>
          <a:p>
            <a:r>
              <a:rPr lang="en-US" dirty="0" smtClean="0"/>
              <a:t>WA </a:t>
            </a:r>
            <a:r>
              <a:rPr lang="en-US" dirty="0" err="1" smtClean="0"/>
              <a:t>Bree</a:t>
            </a:r>
            <a:r>
              <a:rPr lang="en-US" dirty="0" smtClean="0"/>
              <a:t> </a:t>
            </a:r>
            <a:r>
              <a:rPr lang="en-US" dirty="0" err="1" smtClean="0"/>
              <a:t>Collaborative➛Warrantee</a:t>
            </a:r>
            <a:r>
              <a:rPr lang="en-US" dirty="0" smtClean="0"/>
              <a:t> bundles for Hip/knee replacement, lumbar fusion</a:t>
            </a:r>
            <a:endParaRPr lang="en-US" dirty="0"/>
          </a:p>
        </p:txBody>
      </p:sp>
    </p:spTree>
    <p:extLst>
      <p:ext uri="{BB962C8B-B14F-4D97-AF65-F5344CB8AC3E}">
        <p14:creationId xmlns:p14="http://schemas.microsoft.com/office/powerpoint/2010/main" val="19917814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1E29E6-52D5-D84F-9BEC-984295002582}" type="slidenum">
              <a:rPr lang="en-US" smtClean="0"/>
              <a:pPr/>
              <a:t>31</a:t>
            </a:fld>
            <a:endParaRPr lang="en-US" dirty="0"/>
          </a:p>
        </p:txBody>
      </p:sp>
      <p:sp>
        <p:nvSpPr>
          <p:cNvPr id="3" name="Title 2"/>
          <p:cNvSpPr>
            <a:spLocks noGrp="1"/>
          </p:cNvSpPr>
          <p:nvPr>
            <p:ph type="title" idx="4294967295"/>
          </p:nvPr>
        </p:nvSpPr>
        <p:spPr>
          <a:xfrm>
            <a:off x="897763" y="226452"/>
            <a:ext cx="7781016" cy="466692"/>
          </a:xfrm>
        </p:spPr>
        <p:txBody>
          <a:bodyPr>
            <a:normAutofit fontScale="90000"/>
          </a:bodyPr>
          <a:lstStyle/>
          <a:p>
            <a:r>
              <a:rPr lang="en-US" b="1" dirty="0" smtClean="0"/>
              <a:t>Contact</a:t>
            </a:r>
            <a:endParaRPr lang="en-US" b="1" dirty="0"/>
          </a:p>
        </p:txBody>
      </p:sp>
      <p:graphicFrame>
        <p:nvGraphicFramePr>
          <p:cNvPr id="7" name="Table 6"/>
          <p:cNvGraphicFramePr>
            <a:graphicFrameLocks noGrp="1"/>
          </p:cNvGraphicFramePr>
          <p:nvPr>
            <p:extLst>
              <p:ext uri="{D42A27DB-BD31-4B8C-83A1-F6EECF244321}">
                <p14:modId xmlns:p14="http://schemas.microsoft.com/office/powerpoint/2010/main" val="2650106134"/>
              </p:ext>
            </p:extLst>
          </p:nvPr>
        </p:nvGraphicFramePr>
        <p:xfrm>
          <a:off x="304800" y="655092"/>
          <a:ext cx="8582526" cy="5644438"/>
        </p:xfrm>
        <a:graphic>
          <a:graphicData uri="http://schemas.openxmlformats.org/drawingml/2006/table">
            <a:tbl>
              <a:tblPr firstRow="1" bandRow="1">
                <a:tableStyleId>{2D5ABB26-0587-4C30-8999-92F81FD0307C}</a:tableStyleId>
              </a:tblPr>
              <a:tblGrid>
                <a:gridCol w="1422660"/>
                <a:gridCol w="7159866"/>
              </a:tblGrid>
              <a:tr h="1051724">
                <a:tc>
                  <a:txBody>
                    <a:bodyPr/>
                    <a:lstStyle/>
                    <a:p>
                      <a:endParaRPr 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b="1" dirty="0" smtClean="0">
                          <a:latin typeface="+mn-lt"/>
                        </a:rPr>
                        <a:t>Greg Martin</a:t>
                      </a:r>
                    </a:p>
                    <a:p>
                      <a:pPr algn="l"/>
                      <a:r>
                        <a:rPr lang="en-US" sz="1600" dirty="0" smtClean="0">
                          <a:latin typeface="+mn-lt"/>
                        </a:rPr>
                        <a:t>Deputy</a:t>
                      </a:r>
                      <a:r>
                        <a:rPr lang="en-US" sz="1600" baseline="0" dirty="0" smtClean="0">
                          <a:latin typeface="+mn-lt"/>
                        </a:rPr>
                        <a:t>, Chief Engagement and Dissemination Officer PCORI</a:t>
                      </a:r>
                      <a:br>
                        <a:rPr lang="en-US" sz="1600" baseline="0" dirty="0" smtClean="0">
                          <a:latin typeface="+mn-lt"/>
                        </a:rPr>
                      </a:br>
                      <a:r>
                        <a:rPr lang="en-US" sz="1600" baseline="0" dirty="0" smtClean="0">
                          <a:latin typeface="+mn-lt"/>
                          <a:hlinkClick r:id="rId3"/>
                        </a:rPr>
                        <a:t>gmartin@pcori.org</a:t>
                      </a:r>
                      <a:r>
                        <a:rPr lang="en-US" sz="1600" baseline="0" dirty="0" smtClean="0">
                          <a:latin typeface="+mn-lt"/>
                        </a:rPr>
                        <a:t> </a:t>
                      </a:r>
                      <a:endParaRPr lang="en-US" sz="1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01003">
                <a:tc>
                  <a:txBody>
                    <a:bodyPr/>
                    <a:lstStyle/>
                    <a:p>
                      <a:endParaRPr 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b="1" dirty="0" smtClean="0">
                          <a:latin typeface="+mn-lt"/>
                        </a:rPr>
                        <a:t>Gary Franklin</a:t>
                      </a:r>
                      <a:br>
                        <a:rPr lang="en-US" sz="1800" b="1" dirty="0" smtClean="0">
                          <a:latin typeface="+mn-lt"/>
                        </a:rPr>
                      </a:br>
                      <a:r>
                        <a:rPr lang="en-US" sz="1600" dirty="0" smtClean="0">
                          <a:latin typeface="+mn-lt"/>
                        </a:rPr>
                        <a:t>Medical Director, Washington</a:t>
                      </a:r>
                      <a:r>
                        <a:rPr lang="en-US" sz="1600" baseline="0" dirty="0" smtClean="0">
                          <a:latin typeface="+mn-lt"/>
                        </a:rPr>
                        <a:t> State Department of Labor and Industries; Co-Director, Washington Agency Medical Directors’ Group </a:t>
                      </a:r>
                      <a:r>
                        <a:rPr lang="en-US" altLang="en-US" sz="1600" b="0" dirty="0" smtClean="0">
                          <a:solidFill>
                            <a:srgbClr val="0000FF"/>
                          </a:solidFill>
                          <a:latin typeface="+mn-lt"/>
                          <a:hlinkClick r:id="rId4"/>
                        </a:rPr>
                        <a:t>meddir@u.washington.edu</a:t>
                      </a:r>
                      <a:r>
                        <a:rPr lang="en-US" altLang="en-US" sz="1600" b="0" dirty="0" smtClean="0">
                          <a:solidFill>
                            <a:srgbClr val="0000FF"/>
                          </a:solidFill>
                          <a:latin typeface="+mn-lt"/>
                        </a:rPr>
                        <a:t>; </a:t>
                      </a:r>
                      <a:r>
                        <a:rPr lang="en-US" altLang="en-US" sz="1600" b="0" dirty="0" smtClean="0">
                          <a:latin typeface="+mn-lt"/>
                          <a:hlinkClick r:id="rId5"/>
                        </a:rPr>
                        <a:t>ljl2@uw.edu</a:t>
                      </a:r>
                      <a:endParaRPr lang="en-US" sz="1600" b="0" dirty="0" smtClean="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55170">
                <a:tc>
                  <a:txBody>
                    <a:bodyPr/>
                    <a:lstStyle/>
                    <a:p>
                      <a:endParaRPr 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42915" rtl="0" eaLnBrk="0" fontAlgn="base" latinLnBrk="0" hangingPunct="0">
                        <a:lnSpc>
                          <a:spcPct val="100000"/>
                        </a:lnSpc>
                        <a:spcBef>
                          <a:spcPct val="0"/>
                        </a:spcBef>
                        <a:spcAft>
                          <a:spcPct val="0"/>
                        </a:spcAft>
                        <a:buClrTx/>
                        <a:buSzTx/>
                        <a:buFont typeface="Arial" panose="020B0604020202020204" pitchFamily="34" charset="0"/>
                        <a:buNone/>
                        <a:tabLst/>
                        <a:defRPr/>
                      </a:pPr>
                      <a:r>
                        <a:rPr lang="en-US" altLang="en-US" sz="1800" b="1" dirty="0" smtClean="0">
                          <a:latin typeface="+mn-lt"/>
                          <a:sym typeface="Trebuchet MS" pitchFamily="-100" charset="0"/>
                        </a:rPr>
                        <a:t>Kimberley Smith</a:t>
                      </a:r>
                      <a:br>
                        <a:rPr lang="en-US" altLang="en-US" sz="1800" b="1" dirty="0" smtClean="0">
                          <a:latin typeface="+mn-lt"/>
                          <a:sym typeface="Trebuchet MS" pitchFamily="-100" charset="0"/>
                        </a:rPr>
                      </a:br>
                      <a:r>
                        <a:rPr lang="en-US" sz="1600" baseline="0" dirty="0" smtClean="0"/>
                        <a:t>Compliance &amp; Stakeholder Relations Unit Manager, Colorado Department of Health Care Policy &amp; Financing</a:t>
                      </a:r>
                      <a:r>
                        <a:rPr lang="en-US" altLang="en-US" sz="1600" dirty="0" smtClean="0">
                          <a:latin typeface="+mn-lt"/>
                          <a:sym typeface="Trebuchet MS" pitchFamily="-100" charset="0"/>
                        </a:rPr>
                        <a:t/>
                      </a:r>
                      <a:br>
                        <a:rPr lang="en-US" altLang="en-US" sz="1600" dirty="0" smtClean="0">
                          <a:latin typeface="+mn-lt"/>
                          <a:sym typeface="Trebuchet MS" pitchFamily="-100" charset="0"/>
                        </a:rPr>
                      </a:br>
                      <a:r>
                        <a:rPr lang="en-US" altLang="en-US" sz="1600" dirty="0" smtClean="0">
                          <a:solidFill>
                            <a:srgbClr val="0000FF"/>
                          </a:solidFill>
                          <a:latin typeface="+mn-lt"/>
                          <a:ea typeface="Times New Roman" panose="02020603050405020304" pitchFamily="18" charset="0"/>
                          <a:cs typeface="Times New Roman" panose="02020603050405020304" pitchFamily="18" charset="0"/>
                          <a:sym typeface="Trebuchet MS" pitchFamily="-100" charset="0"/>
                          <a:hlinkClick r:id="rId6"/>
                        </a:rPr>
                        <a:t>Kimberley.Smith@state.co.us</a:t>
                      </a:r>
                      <a:r>
                        <a:rPr lang="en-US" altLang="en-US" sz="1600" dirty="0" smtClean="0">
                          <a:solidFill>
                            <a:srgbClr val="4F5858"/>
                          </a:solidFill>
                          <a:latin typeface="+mn-lt"/>
                          <a:ea typeface="Times New Roman" panose="02020603050405020304" pitchFamily="18" charset="0"/>
                          <a:cs typeface="Times New Roman" panose="02020603050405020304" pitchFamily="18" charset="0"/>
                          <a:sym typeface="Trebuchet MS" pitchFamily="-100" charset="0"/>
                        </a:rPr>
                        <a:t> </a:t>
                      </a:r>
                      <a:endParaRPr lang="en-US" altLang="en-US" sz="1600" dirty="0" smtClean="0">
                        <a:latin typeface="+mn-lt"/>
                        <a:sym typeface="Trebuchet MS" pitchFamily="-10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139261">
                <a:tc>
                  <a:txBody>
                    <a:bodyPr/>
                    <a:lstStyle/>
                    <a:p>
                      <a:endParaRPr 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Rob Walker</a:t>
                      </a:r>
                    </a:p>
                    <a:p>
                      <a:pPr algn="l"/>
                      <a:r>
                        <a:rPr lang="en-US" sz="1600" dirty="0" smtClean="0"/>
                        <a:t>External Consumer Engagement Liaison, Massachusetts Department of Mental Health</a:t>
                      </a:r>
                    </a:p>
                    <a:p>
                      <a:r>
                        <a:rPr lang="en-US" sz="1600" dirty="0" smtClean="0">
                          <a:latin typeface="+mn-lt"/>
                          <a:hlinkClick r:id="rId7"/>
                        </a:rPr>
                        <a:t>Robert.Walker@MassMail.State.MA.US</a:t>
                      </a:r>
                      <a:r>
                        <a:rPr lang="en-US" sz="1600" baseline="0" dirty="0" smtClean="0">
                          <a:latin typeface="+mn-lt"/>
                        </a:rPr>
                        <a:t> </a:t>
                      </a:r>
                      <a:endParaRPr lang="en-US" sz="1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23583">
                <a:tc>
                  <a:txBody>
                    <a:bodyPr/>
                    <a:lstStyle/>
                    <a:p>
                      <a:endParaRPr 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Margaret </a:t>
                      </a:r>
                      <a:r>
                        <a:rPr lang="en-US" b="1" dirty="0" err="1" smtClean="0"/>
                        <a:t>Guyer</a:t>
                      </a:r>
                      <a:r>
                        <a:rPr lang="en-US" b="1" dirty="0" smtClean="0"/>
                        <a:t/>
                      </a:r>
                      <a:br>
                        <a:rPr lang="en-US" b="1" dirty="0" smtClean="0"/>
                      </a:br>
                      <a:r>
                        <a:rPr lang="en-US" sz="1600" dirty="0" smtClean="0"/>
                        <a:t>Director, Workforce</a:t>
                      </a:r>
                      <a:r>
                        <a:rPr lang="en-US" sz="1600" baseline="0" dirty="0" smtClean="0"/>
                        <a:t> Development, Massachusetts Department of Mental Health</a:t>
                      </a:r>
                      <a:br>
                        <a:rPr lang="en-US" sz="1600" baseline="0" dirty="0" smtClean="0"/>
                      </a:br>
                      <a:r>
                        <a:rPr lang="en-US" sz="1600" baseline="0" dirty="0" smtClean="0">
                          <a:hlinkClick r:id="rId8"/>
                        </a:rPr>
                        <a:t>margaret.guyer-deason@state.ma.us</a:t>
                      </a:r>
                      <a:r>
                        <a:rPr lang="en-US" sz="1600" baseline="0" dirty="0" smtClean="0"/>
                        <a:t> </a:t>
                      </a:r>
                      <a:endParaRPr lang="en-US" sz="16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8" name="Picture 7"/>
          <p:cNvPicPr>
            <a:picLocks noChangeAspect="1"/>
          </p:cNvPicPr>
          <p:nvPr/>
        </p:nvPicPr>
        <p:blipFill rotWithShape="1">
          <a:blip r:embed="rId9"/>
          <a:srcRect t="2680" b="1610"/>
          <a:stretch/>
        </p:blipFill>
        <p:spPr>
          <a:xfrm>
            <a:off x="511515" y="2962642"/>
            <a:ext cx="1013350" cy="1042762"/>
          </a:xfrm>
          <a:prstGeom prst="rect">
            <a:avLst/>
          </a:prstGeom>
        </p:spPr>
      </p:pic>
      <p:pic>
        <p:nvPicPr>
          <p:cNvPr id="9" name="Picture 8" descr="gfranklin.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5197" y="1769300"/>
            <a:ext cx="828919" cy="1104818"/>
          </a:xfrm>
          <a:prstGeom prst="rect">
            <a:avLst/>
          </a:prstGeom>
        </p:spPr>
      </p:pic>
      <p:pic>
        <p:nvPicPr>
          <p:cNvPr id="10" name="Picture 9"/>
          <p:cNvPicPr>
            <a:picLocks noChangeAspect="1"/>
          </p:cNvPicPr>
          <p:nvPr/>
        </p:nvPicPr>
        <p:blipFill>
          <a:blip r:embed="rId11"/>
          <a:stretch>
            <a:fillRect/>
          </a:stretch>
        </p:blipFill>
        <p:spPr>
          <a:xfrm>
            <a:off x="599945" y="685620"/>
            <a:ext cx="911396" cy="1002537"/>
          </a:xfrm>
          <a:prstGeom prst="rect">
            <a:avLst/>
          </a:prstGeom>
        </p:spPr>
      </p:pic>
      <p:pic>
        <p:nvPicPr>
          <p:cNvPr id="12" name="Picture 11"/>
          <p:cNvPicPr>
            <a:picLocks noChangeAspect="1"/>
          </p:cNvPicPr>
          <p:nvPr/>
        </p:nvPicPr>
        <p:blipFill rotWithShape="1">
          <a:blip r:embed="rId12">
            <a:extLst>
              <a:ext uri="{28A0092B-C50C-407E-A947-70E740481C1C}">
                <a14:useLocalDpi xmlns:a14="http://schemas.microsoft.com/office/drawing/2010/main" val="0"/>
              </a:ext>
            </a:extLst>
          </a:blip>
          <a:srcRect t="6195"/>
          <a:stretch/>
        </p:blipFill>
        <p:spPr>
          <a:xfrm>
            <a:off x="602264" y="4096072"/>
            <a:ext cx="831852" cy="1077282"/>
          </a:xfrm>
          <a:prstGeom prst="rect">
            <a:avLst/>
          </a:prstGeom>
        </p:spPr>
      </p:pic>
      <p:pic>
        <p:nvPicPr>
          <p:cNvPr id="13" name="Picture 12"/>
          <p:cNvPicPr>
            <a:picLocks noChangeAspect="1"/>
          </p:cNvPicPr>
          <p:nvPr/>
        </p:nvPicPr>
        <p:blipFill rotWithShape="1">
          <a:blip r:embed="rId13">
            <a:extLst>
              <a:ext uri="{28A0092B-C50C-407E-A947-70E740481C1C}">
                <a14:useLocalDpi xmlns:a14="http://schemas.microsoft.com/office/drawing/2010/main" val="0"/>
              </a:ext>
            </a:extLst>
          </a:blip>
          <a:srcRect l="8678" t="188" r="7464"/>
          <a:stretch/>
        </p:blipFill>
        <p:spPr>
          <a:xfrm>
            <a:off x="527974" y="5246973"/>
            <a:ext cx="983367" cy="1013608"/>
          </a:xfrm>
          <a:prstGeom prst="rect">
            <a:avLst/>
          </a:prstGeom>
        </p:spPr>
      </p:pic>
    </p:spTree>
    <p:extLst>
      <p:ext uri="{BB962C8B-B14F-4D97-AF65-F5344CB8AC3E}">
        <p14:creationId xmlns:p14="http://schemas.microsoft.com/office/powerpoint/2010/main" val="201748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37525" y="309899"/>
            <a:ext cx="7638993" cy="610910"/>
          </a:xfrm>
        </p:spPr>
        <p:txBody>
          <a:bodyPr>
            <a:normAutofit fontScale="90000"/>
          </a:bodyPr>
          <a:lstStyle/>
          <a:p>
            <a:r>
              <a:rPr lang="en-US" dirty="0" smtClean="0"/>
              <a:t>Thank you!</a:t>
            </a:r>
            <a:endParaRPr lang="en-US" dirty="0"/>
          </a:p>
        </p:txBody>
      </p:sp>
      <p:sp>
        <p:nvSpPr>
          <p:cNvPr id="4" name="Slide Number Placeholder 3"/>
          <p:cNvSpPr>
            <a:spLocks noGrp="1"/>
          </p:cNvSpPr>
          <p:nvPr>
            <p:ph type="sldNum" sz="quarter" idx="4"/>
          </p:nvPr>
        </p:nvSpPr>
        <p:spPr/>
        <p:txBody>
          <a:bodyPr/>
          <a:lstStyle/>
          <a:p>
            <a:fld id="{151E29E6-52D5-D84F-9BEC-984295002582}" type="slidenum">
              <a:rPr lang="en-US" smtClean="0"/>
              <a:pPr/>
              <a:t>32</a:t>
            </a:fld>
            <a:endParaRPr lang="en-US" dirty="0"/>
          </a:p>
        </p:txBody>
      </p:sp>
      <p:sp>
        <p:nvSpPr>
          <p:cNvPr id="5" name="TextBox 4"/>
          <p:cNvSpPr txBox="1"/>
          <p:nvPr/>
        </p:nvSpPr>
        <p:spPr>
          <a:xfrm>
            <a:off x="287119" y="1896907"/>
            <a:ext cx="8539803" cy="3200876"/>
          </a:xfrm>
          <a:prstGeom prst="rect">
            <a:avLst/>
          </a:prstGeom>
          <a:noFill/>
        </p:spPr>
        <p:txBody>
          <a:bodyPr wrap="square" rtlCol="0">
            <a:spAutoFit/>
          </a:bodyPr>
          <a:lstStyle/>
          <a:p>
            <a:pPr algn="ctr"/>
            <a:endParaRPr lang="en-US" sz="2600" dirty="0" smtClean="0">
              <a:solidFill>
                <a:srgbClr val="646B86"/>
              </a:solidFill>
              <a:latin typeface="Arial"/>
              <a:cs typeface="Arial"/>
            </a:endParaRPr>
          </a:p>
          <a:p>
            <a:pPr algn="ctr"/>
            <a:r>
              <a:rPr lang="en-US" sz="3000" dirty="0" smtClean="0">
                <a:solidFill>
                  <a:srgbClr val="646B86"/>
                </a:solidFill>
                <a:cs typeface="Arial"/>
              </a:rPr>
              <a:t>Your </a:t>
            </a:r>
            <a:r>
              <a:rPr lang="en-US" sz="3000" dirty="0">
                <a:solidFill>
                  <a:srgbClr val="646B86"/>
                </a:solidFill>
                <a:cs typeface="Arial"/>
              </a:rPr>
              <a:t>opinion is important to us. After the webinar ends, you will be redirected to a web page containing a </a:t>
            </a:r>
            <a:r>
              <a:rPr lang="en-US" sz="3000" b="1" dirty="0">
                <a:solidFill>
                  <a:srgbClr val="646B86"/>
                </a:solidFill>
                <a:cs typeface="Arial"/>
              </a:rPr>
              <a:t>short survey</a:t>
            </a:r>
            <a:r>
              <a:rPr lang="en-US" sz="3000" dirty="0">
                <a:solidFill>
                  <a:srgbClr val="646B86"/>
                </a:solidFill>
                <a:cs typeface="Arial"/>
              </a:rPr>
              <a:t>. Your answers to the survey will help us as we plan future NASHP webinars. </a:t>
            </a:r>
          </a:p>
          <a:p>
            <a:pPr algn="ctr"/>
            <a:endParaRPr lang="en-US" sz="2600" dirty="0"/>
          </a:p>
        </p:txBody>
      </p:sp>
    </p:spTree>
    <p:extLst>
      <p:ext uri="{BB962C8B-B14F-4D97-AF65-F5344CB8AC3E}">
        <p14:creationId xmlns:p14="http://schemas.microsoft.com/office/powerpoint/2010/main" val="34173977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51E29E6-52D5-D84F-9BEC-984295002582}" type="slidenum">
              <a:rPr lang="en-US" smtClean="0"/>
              <a:pPr/>
              <a:t>33</a:t>
            </a:fld>
            <a:endParaRPr lang="en-US" dirty="0"/>
          </a:p>
        </p:txBody>
      </p:sp>
      <p:sp>
        <p:nvSpPr>
          <p:cNvPr id="5" name="TextBox 4"/>
          <p:cNvSpPr txBox="1"/>
          <p:nvPr/>
        </p:nvSpPr>
        <p:spPr>
          <a:xfrm>
            <a:off x="2591469" y="2967335"/>
            <a:ext cx="3961063" cy="923330"/>
          </a:xfrm>
          <a:prstGeom prst="rect">
            <a:avLst/>
          </a:prstGeom>
          <a:noFill/>
        </p:spPr>
        <p:txBody>
          <a:bodyPr wrap="square" rtlCol="0">
            <a:spAutoFit/>
          </a:bodyPr>
          <a:lstStyle/>
          <a:p>
            <a:r>
              <a:rPr lang="en-US" sz="5400" b="1" dirty="0" smtClean="0">
                <a:solidFill>
                  <a:srgbClr val="646B86"/>
                </a:solidFill>
                <a:cs typeface="Arial"/>
              </a:rPr>
              <a:t>Resources</a:t>
            </a:r>
            <a:endParaRPr lang="en-US" sz="5400" b="1" dirty="0"/>
          </a:p>
        </p:txBody>
      </p:sp>
    </p:spTree>
    <p:extLst>
      <p:ext uri="{BB962C8B-B14F-4D97-AF65-F5344CB8AC3E}">
        <p14:creationId xmlns:p14="http://schemas.microsoft.com/office/powerpoint/2010/main" val="21929872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711200" y="6229350"/>
            <a:ext cx="1828800"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dirty="0">
              <a:solidFill>
                <a:prstClr val="black"/>
              </a:solidFill>
            </a:endParaRPr>
          </a:p>
        </p:txBody>
      </p:sp>
      <p:sp>
        <p:nvSpPr>
          <p:cNvPr id="44035" name="Rectangle 3"/>
          <p:cNvSpPr>
            <a:spLocks noChangeArrowheads="1"/>
          </p:cNvSpPr>
          <p:nvPr/>
        </p:nvSpPr>
        <p:spPr bwMode="auto">
          <a:xfrm>
            <a:off x="3149600" y="6229350"/>
            <a:ext cx="2844800"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dirty="0">
              <a:solidFill>
                <a:prstClr val="black"/>
              </a:solidFill>
            </a:endParaRPr>
          </a:p>
        </p:txBody>
      </p:sp>
      <p:sp>
        <p:nvSpPr>
          <p:cNvPr id="124933" name="Rectangle 5"/>
          <p:cNvSpPr>
            <a:spLocks noGrp="1" noChangeArrowheads="1"/>
          </p:cNvSpPr>
          <p:nvPr>
            <p:ph sz="half" idx="1"/>
          </p:nvPr>
        </p:nvSpPr>
        <p:spPr/>
        <p:txBody>
          <a:bodyPr>
            <a:normAutofit lnSpcReduction="10000"/>
          </a:bodyPr>
          <a:lstStyle/>
          <a:p>
            <a:pPr marL="1030288" indent="-1030288">
              <a:lnSpc>
                <a:spcPct val="80000"/>
              </a:lnSpc>
              <a:spcBef>
                <a:spcPct val="65000"/>
              </a:spcBef>
              <a:buFont typeface="Wingdings" charset="0"/>
              <a:buNone/>
            </a:pPr>
            <a:r>
              <a:rPr lang="en-US" sz="2000" b="1" dirty="0">
                <a:latin typeface="Arial" charset="0"/>
              </a:rPr>
              <a:t>Best:</a:t>
            </a:r>
            <a:r>
              <a:rPr lang="en-US" sz="2000" dirty="0">
                <a:latin typeface="Arial" charset="0"/>
              </a:rPr>
              <a:t>	Meta-analysis of large randomized head-to-head trials.</a:t>
            </a:r>
          </a:p>
          <a:p>
            <a:pPr marL="1030288" indent="-1030288">
              <a:lnSpc>
                <a:spcPct val="80000"/>
              </a:lnSpc>
              <a:spcBef>
                <a:spcPct val="65000"/>
              </a:spcBef>
              <a:buFont typeface="Wingdings" charset="0"/>
              <a:buNone/>
            </a:pPr>
            <a:r>
              <a:rPr lang="en-US" sz="2000" dirty="0">
                <a:latin typeface="Arial" charset="0"/>
              </a:rPr>
              <a:t>	Large, well-designed head-to head randomized controlled clinical trials (RCT):</a:t>
            </a:r>
          </a:p>
          <a:p>
            <a:pPr marL="1030288" indent="-1030288">
              <a:lnSpc>
                <a:spcPct val="80000"/>
              </a:lnSpc>
              <a:spcBef>
                <a:spcPct val="25000"/>
              </a:spcBef>
              <a:buFont typeface="Wingdings" charset="0"/>
              <a:buNone/>
            </a:pPr>
            <a:r>
              <a:rPr lang="en-US" sz="2000" dirty="0">
                <a:latin typeface="Arial" charset="0"/>
              </a:rPr>
              <a:t>		</a:t>
            </a:r>
            <a:r>
              <a:rPr lang="en-US" sz="1800" dirty="0">
                <a:latin typeface="Arial" charset="0"/>
              </a:rPr>
              <a:t>Long-term studies, real clinical endpoints</a:t>
            </a:r>
          </a:p>
          <a:p>
            <a:pPr marL="1030288" indent="-1030288">
              <a:lnSpc>
                <a:spcPct val="80000"/>
              </a:lnSpc>
              <a:spcBef>
                <a:spcPct val="25000"/>
              </a:spcBef>
              <a:buFont typeface="Wingdings" charset="0"/>
              <a:buNone/>
            </a:pPr>
            <a:r>
              <a:rPr lang="en-US" sz="1800" dirty="0">
                <a:latin typeface="Arial" charset="0"/>
              </a:rPr>
              <a:t>		Well accepted intermediates</a:t>
            </a:r>
          </a:p>
          <a:p>
            <a:pPr marL="1030288" indent="-1030288">
              <a:lnSpc>
                <a:spcPct val="80000"/>
              </a:lnSpc>
              <a:spcBef>
                <a:spcPct val="25000"/>
              </a:spcBef>
              <a:buFont typeface="Wingdings" charset="0"/>
              <a:buNone/>
            </a:pPr>
            <a:r>
              <a:rPr lang="en-US" sz="1800" dirty="0">
                <a:latin typeface="Arial" charset="0"/>
              </a:rPr>
              <a:t>		Poorly accepted intermediates</a:t>
            </a:r>
            <a:endParaRPr lang="en-US" sz="2000" dirty="0">
              <a:latin typeface="Arial" charset="0"/>
            </a:endParaRPr>
          </a:p>
          <a:p>
            <a:pPr marL="1030288" indent="-1030288">
              <a:lnSpc>
                <a:spcPct val="80000"/>
              </a:lnSpc>
              <a:spcBef>
                <a:spcPct val="65000"/>
              </a:spcBef>
              <a:buFont typeface="Wingdings" charset="0"/>
              <a:buNone/>
            </a:pPr>
            <a:r>
              <a:rPr lang="en-US" sz="2000" dirty="0">
                <a:latin typeface="Arial" charset="0"/>
              </a:rPr>
              <a:t>	Smaller RCTs, or separate, placebo-controlled trials</a:t>
            </a:r>
          </a:p>
          <a:p>
            <a:pPr marL="1030288" indent="-1030288">
              <a:lnSpc>
                <a:spcPct val="80000"/>
              </a:lnSpc>
              <a:spcBef>
                <a:spcPct val="65000"/>
              </a:spcBef>
              <a:buFont typeface="Wingdings" charset="0"/>
              <a:buNone/>
            </a:pPr>
            <a:r>
              <a:rPr lang="en-US" sz="2000" dirty="0">
                <a:latin typeface="Arial" charset="0"/>
              </a:rPr>
              <a:t>	Well-designed observational studies, e.g., cohort studies, case-control studies</a:t>
            </a:r>
          </a:p>
          <a:p>
            <a:pPr marL="1030288" indent="-1030288">
              <a:lnSpc>
                <a:spcPct val="80000"/>
              </a:lnSpc>
              <a:spcBef>
                <a:spcPct val="65000"/>
              </a:spcBef>
              <a:buFont typeface="Wingdings" charset="0"/>
              <a:buNone/>
            </a:pPr>
            <a:r>
              <a:rPr lang="en-US" sz="2000" dirty="0">
                <a:latin typeface="Arial" charset="0"/>
              </a:rPr>
              <a:t>	Safety data without efficacy studies	</a:t>
            </a:r>
          </a:p>
          <a:p>
            <a:pPr marL="1030288" indent="-1030288">
              <a:lnSpc>
                <a:spcPct val="80000"/>
              </a:lnSpc>
              <a:spcBef>
                <a:spcPct val="65000"/>
              </a:spcBef>
              <a:buFont typeface="Wingdings" charset="0"/>
              <a:buNone/>
            </a:pPr>
            <a:r>
              <a:rPr lang="en-US" sz="2000" dirty="0">
                <a:latin typeface="Arial" charset="0"/>
              </a:rPr>
              <a:t>	Case series, anecdotes</a:t>
            </a:r>
          </a:p>
          <a:p>
            <a:pPr marL="1030288" indent="-1030288">
              <a:lnSpc>
                <a:spcPct val="80000"/>
              </a:lnSpc>
              <a:spcBef>
                <a:spcPct val="65000"/>
              </a:spcBef>
              <a:buFont typeface="Wingdings" charset="0"/>
              <a:buNone/>
            </a:pPr>
            <a:r>
              <a:rPr lang="en-US" sz="2000" b="1" dirty="0">
                <a:latin typeface="Arial" charset="0"/>
              </a:rPr>
              <a:t>Least:	</a:t>
            </a:r>
            <a:r>
              <a:rPr lang="en-US" sz="2000" dirty="0">
                <a:latin typeface="Arial" charset="0"/>
              </a:rPr>
              <a:t>Expert opinion, non-evidence-based expert panel reports, and other documents with no direct clinical evidence</a:t>
            </a:r>
          </a:p>
        </p:txBody>
      </p:sp>
      <p:sp>
        <p:nvSpPr>
          <p:cNvPr id="124932" name="Rectangle 4"/>
          <p:cNvSpPr>
            <a:spLocks noGrp="1" noChangeArrowheads="1"/>
          </p:cNvSpPr>
          <p:nvPr>
            <p:ph type="title"/>
          </p:nvPr>
        </p:nvSpPr>
        <p:spPr/>
        <p:txBody>
          <a:bodyPr>
            <a:normAutofit/>
          </a:bodyPr>
          <a:lstStyle/>
          <a:p>
            <a:pPr>
              <a:defRPr/>
            </a:pPr>
            <a:r>
              <a:rPr lang="en-US" sz="3200" dirty="0">
                <a:ea typeface="+mj-ea"/>
                <a:cs typeface="+mj-cs"/>
              </a:rPr>
              <a:t>Hierarchy of Evidence</a:t>
            </a:r>
          </a:p>
        </p:txBody>
      </p:sp>
      <p:sp>
        <p:nvSpPr>
          <p:cNvPr id="124934" name="AutoShape 6"/>
          <p:cNvSpPr>
            <a:spLocks noChangeArrowheads="1"/>
          </p:cNvSpPr>
          <p:nvPr/>
        </p:nvSpPr>
        <p:spPr bwMode="auto">
          <a:xfrm>
            <a:off x="573878" y="1472664"/>
            <a:ext cx="571529" cy="3060834"/>
          </a:xfrm>
          <a:prstGeom prst="upDownArrow">
            <a:avLst>
              <a:gd name="adj1" fmla="val 50000"/>
              <a:gd name="adj2" fmla="val 112500"/>
            </a:avLst>
          </a:prstGeom>
          <a:gradFill rotWithShape="1">
            <a:gsLst>
              <a:gs pos="0">
                <a:schemeClr val="hlink">
                  <a:gamma/>
                  <a:tint val="41176"/>
                  <a:invGamma/>
                </a:schemeClr>
              </a:gs>
              <a:gs pos="100000">
                <a:schemeClr val="hlink"/>
              </a:gs>
            </a:gsLst>
            <a:lin ang="5400000" scaled="1"/>
          </a:gradFill>
          <a:ln w="9525">
            <a:solidFill>
              <a:schemeClr val="tx1"/>
            </a:solidFill>
            <a:miter lim="800000"/>
            <a:headEnd/>
            <a:tailEnd/>
          </a:ln>
          <a:effectLst/>
        </p:spPr>
        <p:txBody>
          <a:bodyPr wrap="none" anchor="ctr"/>
          <a:lstStyle/>
          <a:p>
            <a:pPr>
              <a:defRPr/>
            </a:pPr>
            <a:endParaRPr lang="en-US" dirty="0">
              <a:solidFill>
                <a:prstClr val="black"/>
              </a:solidFill>
              <a:ea typeface="ＭＳ Ｐゴシック" charset="-128"/>
              <a:cs typeface="ＭＳ Ｐゴシック" charset="-128"/>
            </a:endParaRPr>
          </a:p>
        </p:txBody>
      </p:sp>
    </p:spTree>
    <p:extLst>
      <p:ext uri="{BB962C8B-B14F-4D97-AF65-F5344CB8AC3E}">
        <p14:creationId xmlns:p14="http://schemas.microsoft.com/office/powerpoint/2010/main" val="516229522"/>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idx="4294967295"/>
          </p:nvPr>
        </p:nvSpPr>
        <p:spPr>
          <a:xfrm>
            <a:off x="0" y="194428"/>
            <a:ext cx="9144000" cy="944562"/>
          </a:xfrm>
        </p:spPr>
        <p:txBody>
          <a:bodyPr>
            <a:normAutofit fontScale="90000"/>
          </a:bodyPr>
          <a:lstStyle/>
          <a:p>
            <a:r>
              <a:rPr lang="en-US" sz="3600" b="1" dirty="0" smtClean="0">
                <a:latin typeface="Calibri" charset="0"/>
                <a:ea typeface="ＭＳ Ｐゴシック" charset="0"/>
              </a:rPr>
              <a:t>Washington </a:t>
            </a:r>
            <a:r>
              <a:rPr lang="en-US" sz="3600" b="1" dirty="0">
                <a:latin typeface="Calibri" charset="0"/>
                <a:ea typeface="ＭＳ Ｐゴシック" charset="0"/>
              </a:rPr>
              <a:t>AMDG Guideline Advisory Committee</a:t>
            </a:r>
          </a:p>
        </p:txBody>
      </p:sp>
      <p:sp>
        <p:nvSpPr>
          <p:cNvPr id="32771" name="Content Placeholder 3"/>
          <p:cNvSpPr>
            <a:spLocks noGrp="1"/>
          </p:cNvSpPr>
          <p:nvPr>
            <p:ph sz="half" idx="4294967295"/>
          </p:nvPr>
        </p:nvSpPr>
        <p:spPr>
          <a:xfrm>
            <a:off x="261938" y="1219200"/>
            <a:ext cx="4038600" cy="5384800"/>
          </a:xfrm>
          <a:ln>
            <a:solidFill>
              <a:schemeClr val="accent1"/>
            </a:solidFill>
            <a:miter lim="800000"/>
            <a:headEnd/>
            <a:tailEnd/>
          </a:ln>
        </p:spPr>
        <p:txBody>
          <a:bodyPr/>
          <a:lstStyle/>
          <a:p>
            <a:pPr marL="0" indent="0">
              <a:lnSpc>
                <a:spcPct val="80000"/>
              </a:lnSpc>
              <a:buFont typeface="Arial" charset="0"/>
              <a:buNone/>
            </a:pPr>
            <a:r>
              <a:rPr lang="en-US" sz="1600" b="1">
                <a:latin typeface="Calibri" charset="0"/>
                <a:ea typeface="ＭＳ Ｐゴシック" charset="0"/>
              </a:rPr>
              <a:t>Clinicians</a:t>
            </a:r>
          </a:p>
          <a:p>
            <a:pPr marL="0" indent="0">
              <a:lnSpc>
                <a:spcPct val="80000"/>
              </a:lnSpc>
            </a:pPr>
            <a:r>
              <a:rPr lang="en-US" sz="1200">
                <a:latin typeface="Calibri" charset="0"/>
                <a:ea typeface="ＭＳ Ｐゴシック" charset="0"/>
              </a:rPr>
              <a:t>David Beck – Grays Harbor Clinic</a:t>
            </a:r>
          </a:p>
          <a:p>
            <a:pPr marL="0" indent="0">
              <a:lnSpc>
                <a:spcPct val="80000"/>
              </a:lnSpc>
            </a:pPr>
            <a:r>
              <a:rPr lang="en-US" sz="1200">
                <a:latin typeface="Calibri" charset="0"/>
                <a:ea typeface="ＭＳ Ｐゴシック" charset="0"/>
              </a:rPr>
              <a:t>Randi Beck – Group Health Cooperative</a:t>
            </a:r>
          </a:p>
          <a:p>
            <a:pPr marL="0" indent="0">
              <a:lnSpc>
                <a:spcPct val="80000"/>
              </a:lnSpc>
            </a:pPr>
            <a:r>
              <a:rPr lang="en-US" sz="1200">
                <a:latin typeface="Calibri" charset="0"/>
                <a:ea typeface="ＭＳ Ｐゴシック" charset="0"/>
              </a:rPr>
              <a:t>Malcolm Butler – Columbia Valley Community Health</a:t>
            </a:r>
          </a:p>
          <a:p>
            <a:pPr marL="0" indent="0">
              <a:lnSpc>
                <a:spcPct val="80000"/>
              </a:lnSpc>
            </a:pPr>
            <a:r>
              <a:rPr lang="en-US" sz="1200">
                <a:latin typeface="Calibri" charset="0"/>
                <a:ea typeface="ＭＳ Ｐゴシック" charset="0"/>
              </a:rPr>
              <a:t>Phillip Capp –  Swedish Medical Center Family Practice</a:t>
            </a:r>
          </a:p>
          <a:p>
            <a:pPr marL="0" indent="0">
              <a:lnSpc>
                <a:spcPct val="80000"/>
              </a:lnSpc>
            </a:pPr>
            <a:r>
              <a:rPr lang="en-US" sz="1200">
                <a:latin typeface="Calibri" charset="0"/>
                <a:ea typeface="ＭＳ Ｐゴシック" charset="0"/>
              </a:rPr>
              <a:t>Greg Carter –  St. Lukes Rehabilitation</a:t>
            </a:r>
          </a:p>
          <a:p>
            <a:pPr marL="0" indent="0">
              <a:lnSpc>
                <a:spcPct val="80000"/>
              </a:lnSpc>
            </a:pPr>
            <a:r>
              <a:rPr lang="en-US" sz="1200">
                <a:latin typeface="Calibri" charset="0"/>
                <a:ea typeface="ＭＳ Ｐゴシック" charset="0"/>
              </a:rPr>
              <a:t>Dianna Chamblin –  Everett Clinic</a:t>
            </a:r>
          </a:p>
          <a:p>
            <a:pPr marL="0" indent="0">
              <a:lnSpc>
                <a:spcPct val="80000"/>
              </a:lnSpc>
            </a:pPr>
            <a:r>
              <a:rPr lang="en-US" sz="1200">
                <a:latin typeface="Calibri" charset="0"/>
                <a:ea typeface="ＭＳ Ｐゴシック" charset="0"/>
              </a:rPr>
              <a:t>Pamela Davies –  UW/Seattle Cancer Care Alliance 	Supportive &amp; Palliative Care</a:t>
            </a:r>
          </a:p>
          <a:p>
            <a:pPr marL="0" indent="0">
              <a:lnSpc>
                <a:spcPct val="80000"/>
              </a:lnSpc>
            </a:pPr>
            <a:r>
              <a:rPr lang="en-US" sz="1200">
                <a:latin typeface="Calibri" charset="0"/>
                <a:ea typeface="ＭＳ Ｐゴシック" charset="0"/>
              </a:rPr>
              <a:t>Dermot Fitzgibbon – UW/Seattle Cancer Care Alliance</a:t>
            </a:r>
          </a:p>
          <a:p>
            <a:pPr marL="0" indent="0">
              <a:lnSpc>
                <a:spcPct val="80000"/>
              </a:lnSpc>
            </a:pPr>
            <a:r>
              <a:rPr lang="en-US" sz="1200">
                <a:latin typeface="Calibri" charset="0"/>
                <a:ea typeface="ＭＳ Ｐゴシック" charset="0"/>
              </a:rPr>
              <a:t>Andrew Friedman – Virginia Mason Medical Center</a:t>
            </a:r>
          </a:p>
          <a:p>
            <a:pPr marL="0" indent="0">
              <a:lnSpc>
                <a:spcPct val="80000"/>
              </a:lnSpc>
            </a:pPr>
            <a:r>
              <a:rPr lang="en-US" sz="1200">
                <a:latin typeface="Calibri" charset="0"/>
                <a:ea typeface="ＭＳ Ｐゴシック" charset="0"/>
              </a:rPr>
              <a:t>Debra Gordon – Harborview Anesthesiology &amp; Pain 	Medicine</a:t>
            </a:r>
          </a:p>
          <a:p>
            <a:pPr marL="0" indent="0">
              <a:lnSpc>
                <a:spcPct val="80000"/>
              </a:lnSpc>
            </a:pPr>
            <a:r>
              <a:rPr lang="en-US" sz="1200">
                <a:latin typeface="Calibri" charset="0"/>
                <a:ea typeface="ＭＳ Ｐゴシック" charset="0"/>
              </a:rPr>
              <a:t>Lucinda Grande – Pioneer Family Practice</a:t>
            </a:r>
          </a:p>
          <a:p>
            <a:pPr marL="0" indent="0">
              <a:lnSpc>
                <a:spcPct val="80000"/>
              </a:lnSpc>
            </a:pPr>
            <a:r>
              <a:rPr lang="en-US" sz="1200">
                <a:latin typeface="Calibri" charset="0"/>
                <a:ea typeface="ＭＳ Ｐゴシック" charset="0"/>
              </a:rPr>
              <a:t>Chris Howe – Valley Medical Center </a:t>
            </a:r>
          </a:p>
          <a:p>
            <a:pPr marL="0" indent="0">
              <a:lnSpc>
                <a:spcPct val="80000"/>
              </a:lnSpc>
            </a:pPr>
            <a:r>
              <a:rPr lang="en-US" sz="1200">
                <a:latin typeface="Calibri" charset="0"/>
                <a:ea typeface="ＭＳ Ｐゴシック" charset="0"/>
              </a:rPr>
              <a:t>Ray Hsiao  –  Seattle Children's Hospital/UW Department 	of Psychiatry and Behavioral Sciences</a:t>
            </a:r>
          </a:p>
          <a:p>
            <a:pPr marL="0" indent="0">
              <a:lnSpc>
                <a:spcPct val="80000"/>
              </a:lnSpc>
            </a:pPr>
            <a:r>
              <a:rPr lang="en-US" sz="1200">
                <a:latin typeface="Calibri" charset="0"/>
                <a:ea typeface="ＭＳ Ｐゴシック" charset="0"/>
              </a:rPr>
              <a:t>Gordon Irving – Swedish Pain and Headache Center</a:t>
            </a:r>
          </a:p>
          <a:p>
            <a:pPr marL="0" indent="0">
              <a:lnSpc>
                <a:spcPct val="80000"/>
              </a:lnSpc>
            </a:pPr>
            <a:r>
              <a:rPr lang="en-US" sz="1200">
                <a:latin typeface="Calibri" charset="0"/>
                <a:ea typeface="ＭＳ Ｐゴシック" charset="0"/>
              </a:rPr>
              <a:t>Joseph Merrill –  UW/Harborview Medical Center</a:t>
            </a:r>
          </a:p>
          <a:p>
            <a:pPr marL="0" indent="0">
              <a:lnSpc>
                <a:spcPct val="80000"/>
              </a:lnSpc>
            </a:pPr>
            <a:r>
              <a:rPr lang="en-US" sz="1200">
                <a:latin typeface="Calibri" charset="0"/>
                <a:ea typeface="ＭＳ Ｐゴシック" charset="0"/>
              </a:rPr>
              <a:t>Patricia Read-Williams –  UW Neighborhood Clinics</a:t>
            </a:r>
          </a:p>
          <a:p>
            <a:pPr marL="0" indent="0">
              <a:lnSpc>
                <a:spcPct val="80000"/>
              </a:lnSpc>
            </a:pPr>
            <a:r>
              <a:rPr lang="en-US" sz="1200">
                <a:latin typeface="Calibri" charset="0"/>
                <a:ea typeface="ＭＳ Ｐゴシック" charset="0"/>
              </a:rPr>
              <a:t>Richard Ries –  UW/Harborview Medical Center Division 	of Addictions</a:t>
            </a:r>
          </a:p>
          <a:p>
            <a:pPr marL="0" indent="0">
              <a:lnSpc>
                <a:spcPct val="80000"/>
              </a:lnSpc>
            </a:pPr>
            <a:r>
              <a:rPr lang="en-US" sz="1200">
                <a:latin typeface="Calibri" charset="0"/>
                <a:ea typeface="ＭＳ Ｐゴシック" charset="0"/>
              </a:rPr>
              <a:t>Andrew Saxon – VA Puget Sound Health Care 	System/Center of Excellence in Substance Abuse 		Treatment and Education (CESATE)/UW Addiction 	Psychiatry Residency Program</a:t>
            </a:r>
          </a:p>
          <a:p>
            <a:pPr marL="0" indent="0">
              <a:lnSpc>
                <a:spcPct val="80000"/>
              </a:lnSpc>
            </a:pPr>
            <a:endParaRPr lang="en-US" sz="1600">
              <a:latin typeface="Calibri" charset="0"/>
              <a:ea typeface="ＭＳ Ｐゴシック" charset="0"/>
            </a:endParaRPr>
          </a:p>
        </p:txBody>
      </p:sp>
      <p:sp>
        <p:nvSpPr>
          <p:cNvPr id="32772" name="Content Placeholder 4"/>
          <p:cNvSpPr>
            <a:spLocks noGrp="1"/>
          </p:cNvSpPr>
          <p:nvPr>
            <p:ph sz="half" idx="4294967295"/>
          </p:nvPr>
        </p:nvSpPr>
        <p:spPr>
          <a:xfrm>
            <a:off x="4691063" y="1219200"/>
            <a:ext cx="4038600" cy="5384800"/>
          </a:xfrm>
          <a:ln>
            <a:solidFill>
              <a:schemeClr val="tx2"/>
            </a:solidFill>
            <a:miter lim="800000"/>
            <a:headEnd/>
            <a:tailEnd/>
          </a:ln>
        </p:spPr>
        <p:txBody>
          <a:bodyPr/>
          <a:lstStyle/>
          <a:p>
            <a:pPr>
              <a:lnSpc>
                <a:spcPct val="80000"/>
              </a:lnSpc>
            </a:pPr>
            <a:r>
              <a:rPr lang="en-US" sz="1200">
                <a:latin typeface="Calibri" charset="0"/>
                <a:ea typeface="ＭＳ Ｐゴシック" charset="0"/>
              </a:rPr>
              <a:t>Michael Schatman – Foundation for Ethics in Pain Care</a:t>
            </a:r>
          </a:p>
          <a:p>
            <a:pPr>
              <a:lnSpc>
                <a:spcPct val="80000"/>
              </a:lnSpc>
            </a:pPr>
            <a:r>
              <a:rPr lang="en-US" sz="1200">
                <a:latin typeface="Calibri" charset="0"/>
                <a:ea typeface="ＭＳ Ｐゴシック" charset="0"/>
              </a:rPr>
              <a:t>Mark Sullivan – UW Center for Pain Relief/Department 	of Psychiatry and Behavioral Sciences</a:t>
            </a:r>
          </a:p>
          <a:p>
            <a:pPr>
              <a:lnSpc>
                <a:spcPct val="80000"/>
              </a:lnSpc>
            </a:pPr>
            <a:r>
              <a:rPr lang="en-US" sz="1200">
                <a:latin typeface="Calibri" charset="0"/>
                <a:ea typeface="ＭＳ Ｐゴシック" charset="0"/>
              </a:rPr>
              <a:t>David Tauben – UW Center for Pain Relief/Division of 	Pain Medicine</a:t>
            </a:r>
          </a:p>
          <a:p>
            <a:pPr>
              <a:lnSpc>
                <a:spcPct val="80000"/>
              </a:lnSpc>
            </a:pPr>
            <a:r>
              <a:rPr lang="en-US" sz="1200">
                <a:latin typeface="Calibri" charset="0"/>
                <a:ea typeface="ＭＳ Ｐゴシック" charset="0"/>
              </a:rPr>
              <a:t>Greg Terman – UW Department of Anesthesiology</a:t>
            </a:r>
          </a:p>
          <a:p>
            <a:pPr>
              <a:lnSpc>
                <a:spcPct val="80000"/>
              </a:lnSpc>
            </a:pPr>
            <a:r>
              <a:rPr lang="en-US" sz="1200">
                <a:latin typeface="Calibri" charset="0"/>
                <a:ea typeface="ＭＳ Ｐゴシック" charset="0"/>
              </a:rPr>
              <a:t>Stephen Thielke – Seattle VAMC Geriatric Research, 	Education and Clinical Center</a:t>
            </a:r>
          </a:p>
          <a:p>
            <a:pPr>
              <a:lnSpc>
                <a:spcPct val="80000"/>
              </a:lnSpc>
            </a:pPr>
            <a:r>
              <a:rPr lang="en-US" sz="1200">
                <a:latin typeface="Calibri" charset="0"/>
                <a:ea typeface="ＭＳ Ｐゴシック" charset="0"/>
              </a:rPr>
              <a:t>Michael Von Korff – Group Health Cooperative</a:t>
            </a:r>
          </a:p>
          <a:p>
            <a:pPr>
              <a:lnSpc>
                <a:spcPct val="80000"/>
              </a:lnSpc>
            </a:pPr>
            <a:endParaRPr lang="en-US" sz="800">
              <a:latin typeface="Calibri" charset="0"/>
              <a:ea typeface="ＭＳ Ｐゴシック" charset="0"/>
            </a:endParaRPr>
          </a:p>
          <a:p>
            <a:pPr>
              <a:lnSpc>
                <a:spcPct val="80000"/>
              </a:lnSpc>
              <a:buFont typeface="Arial" charset="0"/>
              <a:buNone/>
            </a:pPr>
            <a:r>
              <a:rPr lang="en-US" sz="1600" b="1">
                <a:latin typeface="Calibri" charset="0"/>
                <a:ea typeface="ＭＳ Ｐゴシック" charset="0"/>
              </a:rPr>
              <a:t>Health Plans</a:t>
            </a:r>
          </a:p>
          <a:p>
            <a:pPr>
              <a:lnSpc>
                <a:spcPct val="80000"/>
              </a:lnSpc>
            </a:pPr>
            <a:r>
              <a:rPr lang="en-US" sz="1200">
                <a:latin typeface="Calibri" charset="0"/>
                <a:ea typeface="ＭＳ Ｐゴシック" charset="0"/>
              </a:rPr>
              <a:t>Ken Hopper – Amerigroup, Washington</a:t>
            </a:r>
          </a:p>
          <a:p>
            <a:pPr>
              <a:lnSpc>
                <a:spcPct val="80000"/>
              </a:lnSpc>
            </a:pPr>
            <a:r>
              <a:rPr lang="en-US" sz="1200">
                <a:latin typeface="Calibri" charset="0"/>
                <a:ea typeface="ＭＳ Ｐゴシック" charset="0"/>
              </a:rPr>
              <a:t>James Luciano &amp; Thomas Paulson  –  Wellpoint  	Companies</a:t>
            </a:r>
          </a:p>
          <a:p>
            <a:pPr>
              <a:lnSpc>
                <a:spcPct val="80000"/>
              </a:lnSpc>
            </a:pPr>
            <a:r>
              <a:rPr lang="en-US" sz="1200">
                <a:latin typeface="Calibri" charset="0"/>
                <a:ea typeface="ＭＳ Ｐゴシック" charset="0"/>
              </a:rPr>
              <a:t>Mary Kay O’Neill – Coordinated Care/Bree</a:t>
            </a:r>
          </a:p>
          <a:p>
            <a:pPr>
              <a:lnSpc>
                <a:spcPct val="80000"/>
              </a:lnSpc>
              <a:buFont typeface="Arial" charset="0"/>
              <a:buNone/>
            </a:pPr>
            <a:endParaRPr lang="en-US" sz="1200">
              <a:latin typeface="Calibri" charset="0"/>
              <a:ea typeface="ＭＳ Ｐゴシック" charset="0"/>
            </a:endParaRPr>
          </a:p>
          <a:p>
            <a:pPr>
              <a:lnSpc>
                <a:spcPct val="80000"/>
              </a:lnSpc>
              <a:buFont typeface="Arial" charset="0"/>
              <a:buNone/>
            </a:pPr>
            <a:r>
              <a:rPr lang="en-US" sz="1600" b="1">
                <a:latin typeface="Calibri" charset="0"/>
                <a:ea typeface="ＭＳ Ｐゴシック" charset="0"/>
              </a:rPr>
              <a:t>State Agencies</a:t>
            </a:r>
          </a:p>
          <a:p>
            <a:pPr>
              <a:lnSpc>
                <a:spcPct val="80000"/>
              </a:lnSpc>
            </a:pPr>
            <a:r>
              <a:rPr lang="en-US" sz="1200">
                <a:latin typeface="Calibri" charset="0"/>
                <a:ea typeface="ＭＳ Ｐゴシック" charset="0"/>
              </a:rPr>
              <a:t>Stephen Hammond - DOC</a:t>
            </a:r>
          </a:p>
          <a:p>
            <a:pPr>
              <a:lnSpc>
                <a:spcPct val="80000"/>
              </a:lnSpc>
            </a:pPr>
            <a:r>
              <a:rPr lang="en-US" sz="1200">
                <a:latin typeface="Calibri" charset="0"/>
                <a:ea typeface="ＭＳ Ｐゴシック" charset="0"/>
              </a:rPr>
              <a:t>Kathy Lofy – Dept of Health</a:t>
            </a:r>
          </a:p>
          <a:p>
            <a:pPr>
              <a:lnSpc>
                <a:spcPct val="80000"/>
              </a:lnSpc>
            </a:pPr>
            <a:r>
              <a:rPr lang="en-US" sz="1200">
                <a:latin typeface="Calibri" charset="0"/>
                <a:ea typeface="ＭＳ Ｐゴシック" charset="0"/>
              </a:rPr>
              <a:t>Gary Franklin, Lee Glass, Nicholas Reul &amp; Hal Stockbridge – Labor and Industries</a:t>
            </a:r>
          </a:p>
          <a:p>
            <a:pPr>
              <a:lnSpc>
                <a:spcPct val="80000"/>
              </a:lnSpc>
            </a:pPr>
            <a:r>
              <a:rPr lang="en-US" sz="1200">
                <a:latin typeface="Calibri" charset="0"/>
                <a:ea typeface="ＭＳ Ｐゴシック" charset="0"/>
              </a:rPr>
              <a:t>Dan Lessler &amp; Charissa Fotinos – Medicaid, State employees benefits</a:t>
            </a:r>
          </a:p>
          <a:p>
            <a:pPr>
              <a:lnSpc>
                <a:spcPct val="80000"/>
              </a:lnSpc>
              <a:buFont typeface="Arial" charset="0"/>
              <a:buNone/>
            </a:pPr>
            <a:endParaRPr lang="en-US" sz="900">
              <a:latin typeface="Calibri" charset="0"/>
              <a:ea typeface="ＭＳ Ｐゴシック" charset="0"/>
            </a:endParaRPr>
          </a:p>
          <a:p>
            <a:pPr>
              <a:lnSpc>
                <a:spcPct val="80000"/>
              </a:lnSpc>
              <a:buFont typeface="Arial" charset="0"/>
              <a:buNone/>
            </a:pPr>
            <a:r>
              <a:rPr lang="en-US" sz="1600" b="1">
                <a:latin typeface="Calibri" charset="0"/>
                <a:ea typeface="ＭＳ Ｐゴシック" charset="0"/>
              </a:rPr>
              <a:t>Boards and Commissions</a:t>
            </a:r>
          </a:p>
          <a:p>
            <a:pPr>
              <a:lnSpc>
                <a:spcPct val="80000"/>
              </a:lnSpc>
            </a:pPr>
            <a:r>
              <a:rPr lang="en-US" sz="1200">
                <a:latin typeface="Calibri" charset="0"/>
                <a:ea typeface="ＭＳ Ｐゴシック" charset="0"/>
              </a:rPr>
              <a:t>Richard Brantner - MQAC</a:t>
            </a:r>
          </a:p>
        </p:txBody>
      </p:sp>
    </p:spTree>
    <p:extLst>
      <p:ext uri="{BB962C8B-B14F-4D97-AF65-F5344CB8AC3E}">
        <p14:creationId xmlns:p14="http://schemas.microsoft.com/office/powerpoint/2010/main" val="4306572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638337834"/>
              </p:ext>
            </p:extLst>
          </p:nvPr>
        </p:nvGraphicFramePr>
        <p:xfrm>
          <a:off x="457200" y="533400"/>
          <a:ext cx="8305800" cy="55626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5410200" y="6245087"/>
            <a:ext cx="3505200" cy="276999"/>
          </a:xfrm>
          <a:prstGeom prst="rect">
            <a:avLst/>
          </a:prstGeom>
          <a:noFill/>
        </p:spPr>
        <p:txBody>
          <a:bodyPr wrap="square" rtlCol="0">
            <a:spAutoFit/>
          </a:bodyPr>
          <a:lstStyle/>
          <a:p>
            <a:r>
              <a:rPr lang="en-US" sz="1200" dirty="0" smtClean="0">
                <a:solidFill>
                  <a:prstClr val="black"/>
                </a:solidFill>
              </a:rPr>
              <a:t>Source: Washington State Department of Health</a:t>
            </a:r>
            <a:endParaRPr lang="en-US" sz="1200" dirty="0">
              <a:solidFill>
                <a:prstClr val="black"/>
              </a:solidFill>
            </a:endParaRPr>
          </a:p>
        </p:txBody>
      </p:sp>
    </p:spTree>
    <p:extLst>
      <p:ext uri="{BB962C8B-B14F-4D97-AF65-F5344CB8AC3E}">
        <p14:creationId xmlns:p14="http://schemas.microsoft.com/office/powerpoint/2010/main" val="37164817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457200" y="381000"/>
            <a:ext cx="8305800" cy="584775"/>
          </a:xfrm>
          <a:prstGeom prst="rect">
            <a:avLst/>
          </a:prstGeom>
          <a:extLst/>
        </p:spPr>
        <p:txBody>
          <a:bodyPr vert="horz" lIns="91440" tIns="45720" rIns="91440" bIns="45720" rtlCol="0" anchor="ctr">
            <a:normAutofit fontScale="62500" lnSpcReduction="20000"/>
          </a:bodyPr>
          <a:lstStyle/>
          <a:p>
            <a:pPr algn="ctr">
              <a:spcBef>
                <a:spcPct val="0"/>
              </a:spcBef>
            </a:pPr>
            <a:r>
              <a:rPr lang="en-US" sz="3200" b="1" dirty="0">
                <a:latin typeface="Arial"/>
                <a:cs typeface="Arial"/>
              </a:rPr>
              <a:t>Distribution of Quality of </a:t>
            </a:r>
            <a:r>
              <a:rPr lang="en-US" sz="3200" b="1" dirty="0" smtClean="0">
                <a:latin typeface="Arial"/>
                <a:cs typeface="Arial"/>
              </a:rPr>
              <a:t>Care-what about docs who are harming our citizens </a:t>
            </a:r>
            <a:endParaRPr lang="en-US" sz="3200" b="1" dirty="0">
              <a:latin typeface="Arial"/>
              <a:cs typeface="Arial"/>
            </a:endParaRPr>
          </a:p>
        </p:txBody>
      </p:sp>
      <p:grpSp>
        <p:nvGrpSpPr>
          <p:cNvPr id="49155" name="Group 3"/>
          <p:cNvGrpSpPr>
            <a:grpSpLocks/>
          </p:cNvGrpSpPr>
          <p:nvPr/>
        </p:nvGrpSpPr>
        <p:grpSpPr bwMode="auto">
          <a:xfrm>
            <a:off x="838200" y="1366838"/>
            <a:ext cx="6858000" cy="5486400"/>
            <a:chOff x="528" y="864"/>
            <a:chExt cx="4320" cy="3456"/>
          </a:xfrm>
        </p:grpSpPr>
        <p:grpSp>
          <p:nvGrpSpPr>
            <p:cNvPr id="49156" name="Group 4"/>
            <p:cNvGrpSpPr>
              <a:grpSpLocks/>
            </p:cNvGrpSpPr>
            <p:nvPr/>
          </p:nvGrpSpPr>
          <p:grpSpPr bwMode="auto">
            <a:xfrm>
              <a:off x="1200" y="3778"/>
              <a:ext cx="3336" cy="542"/>
              <a:chOff x="1200" y="3072"/>
              <a:chExt cx="3336" cy="542"/>
            </a:xfrm>
          </p:grpSpPr>
          <p:sp>
            <p:nvSpPr>
              <p:cNvPr id="49157" name="Line 5"/>
              <p:cNvSpPr>
                <a:spLocks noChangeShapeType="1"/>
              </p:cNvSpPr>
              <p:nvPr/>
            </p:nvSpPr>
            <p:spPr bwMode="auto">
              <a:xfrm>
                <a:off x="1225" y="3342"/>
                <a:ext cx="3216" cy="0"/>
              </a:xfrm>
              <a:prstGeom prst="line">
                <a:avLst/>
              </a:prstGeom>
              <a:noFill/>
              <a:ln w="25400">
                <a:solidFill>
                  <a:schemeClr val="tx1"/>
                </a:solidFill>
                <a:round/>
                <a:headEnd type="stealth" w="med" len="lg"/>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solidFill>
                    <a:prstClr val="black"/>
                  </a:solidFill>
                </a:endParaRPr>
              </a:p>
            </p:txBody>
          </p:sp>
          <p:sp>
            <p:nvSpPr>
              <p:cNvPr id="49158" name="Rectangle 6"/>
              <p:cNvSpPr>
                <a:spLocks noChangeArrowheads="1"/>
              </p:cNvSpPr>
              <p:nvPr/>
            </p:nvSpPr>
            <p:spPr bwMode="auto">
              <a:xfrm>
                <a:off x="2016" y="3072"/>
                <a:ext cx="1392" cy="4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spAutoFit/>
              </a:bodyPr>
              <a:lstStyle/>
              <a:p>
                <a:pPr algn="ctr"/>
                <a:r>
                  <a:rPr lang="en-US" i="1" dirty="0">
                    <a:solidFill>
                      <a:prstClr val="black"/>
                    </a:solidFill>
                    <a:latin typeface="Times New Roman" charset="0"/>
                  </a:rPr>
                  <a:t>Clinical Efficiency</a:t>
                </a:r>
                <a:r>
                  <a:rPr lang="en-US" sz="2000" i="1" dirty="0">
                    <a:solidFill>
                      <a:prstClr val="black"/>
                    </a:solidFill>
                    <a:latin typeface="Times New Roman" charset="0"/>
                  </a:rPr>
                  <a:t/>
                </a:r>
                <a:br>
                  <a:rPr lang="en-US" sz="2000" i="1" dirty="0">
                    <a:solidFill>
                      <a:prstClr val="black"/>
                    </a:solidFill>
                    <a:latin typeface="Times New Roman" charset="0"/>
                  </a:rPr>
                </a:br>
                <a:endParaRPr lang="en-US" sz="2000" dirty="0">
                  <a:solidFill>
                    <a:prstClr val="black"/>
                  </a:solidFill>
                  <a:latin typeface="Times New Roman" charset="0"/>
                </a:endParaRPr>
              </a:p>
            </p:txBody>
          </p:sp>
          <p:sp>
            <p:nvSpPr>
              <p:cNvPr id="49159" name="Rectangle 7"/>
              <p:cNvSpPr>
                <a:spLocks noChangeArrowheads="1"/>
              </p:cNvSpPr>
              <p:nvPr/>
            </p:nvSpPr>
            <p:spPr bwMode="auto">
              <a:xfrm>
                <a:off x="4128" y="3390"/>
                <a:ext cx="408"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sz="1600" dirty="0">
                    <a:solidFill>
                      <a:prstClr val="black"/>
                    </a:solidFill>
                  </a:rPr>
                  <a:t>Poor</a:t>
                </a:r>
              </a:p>
            </p:txBody>
          </p:sp>
          <p:sp>
            <p:nvSpPr>
              <p:cNvPr id="49160" name="Rectangle 8"/>
              <p:cNvSpPr>
                <a:spLocks noChangeArrowheads="1"/>
              </p:cNvSpPr>
              <p:nvPr/>
            </p:nvSpPr>
            <p:spPr bwMode="auto">
              <a:xfrm>
                <a:off x="1200" y="3402"/>
                <a:ext cx="450"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sz="1600" dirty="0">
                    <a:solidFill>
                      <a:prstClr val="black"/>
                    </a:solidFill>
                  </a:rPr>
                  <a:t>Good</a:t>
                </a:r>
              </a:p>
            </p:txBody>
          </p:sp>
        </p:grpSp>
        <p:sp>
          <p:nvSpPr>
            <p:cNvPr id="49161" name="Rectangle 9"/>
            <p:cNvSpPr>
              <a:spLocks noChangeArrowheads="1"/>
            </p:cNvSpPr>
            <p:nvPr/>
          </p:nvSpPr>
          <p:spPr bwMode="auto">
            <a:xfrm>
              <a:off x="1099" y="3228"/>
              <a:ext cx="773" cy="377"/>
            </a:xfrm>
            <a:prstGeom prst="rect">
              <a:avLst/>
            </a:prstGeom>
            <a:solidFill>
              <a:srgbClr val="990033"/>
            </a:solidFill>
            <a:ln w="9525">
              <a:solidFill>
                <a:srgbClr val="000000"/>
              </a:solidFill>
              <a:miter lim="800000"/>
              <a:headEnd/>
              <a:tailEnd/>
            </a:ln>
          </p:spPr>
          <p:txBody>
            <a:bodyPr/>
            <a:lstStyle/>
            <a:p>
              <a:endParaRPr lang="en-US" dirty="0">
                <a:solidFill>
                  <a:prstClr val="black"/>
                </a:solidFill>
              </a:endParaRPr>
            </a:p>
          </p:txBody>
        </p:sp>
        <p:sp>
          <p:nvSpPr>
            <p:cNvPr id="49162" name="Rectangle 10"/>
            <p:cNvSpPr>
              <a:spLocks noChangeArrowheads="1"/>
            </p:cNvSpPr>
            <p:nvPr/>
          </p:nvSpPr>
          <p:spPr bwMode="auto">
            <a:xfrm>
              <a:off x="1968" y="2046"/>
              <a:ext cx="836" cy="1559"/>
            </a:xfrm>
            <a:prstGeom prst="rect">
              <a:avLst/>
            </a:prstGeom>
            <a:solidFill>
              <a:srgbClr val="990033"/>
            </a:solidFill>
            <a:ln w="9525">
              <a:solidFill>
                <a:srgbClr val="000000"/>
              </a:solidFill>
              <a:miter lim="800000"/>
              <a:headEnd/>
              <a:tailEnd/>
            </a:ln>
          </p:spPr>
          <p:txBody>
            <a:bodyPr/>
            <a:lstStyle/>
            <a:p>
              <a:endParaRPr lang="en-US" dirty="0">
                <a:solidFill>
                  <a:prstClr val="black"/>
                </a:solidFill>
              </a:endParaRPr>
            </a:p>
          </p:txBody>
        </p:sp>
        <p:sp>
          <p:nvSpPr>
            <p:cNvPr id="49163" name="Rectangle 11"/>
            <p:cNvSpPr>
              <a:spLocks noChangeArrowheads="1"/>
            </p:cNvSpPr>
            <p:nvPr/>
          </p:nvSpPr>
          <p:spPr bwMode="auto">
            <a:xfrm>
              <a:off x="2976" y="2613"/>
              <a:ext cx="810" cy="992"/>
            </a:xfrm>
            <a:prstGeom prst="rect">
              <a:avLst/>
            </a:prstGeom>
            <a:solidFill>
              <a:srgbClr val="990033"/>
            </a:solidFill>
            <a:ln w="9525">
              <a:solidFill>
                <a:srgbClr val="000000"/>
              </a:solidFill>
              <a:miter lim="800000"/>
              <a:headEnd/>
              <a:tailEnd/>
            </a:ln>
          </p:spPr>
          <p:txBody>
            <a:bodyPr/>
            <a:lstStyle/>
            <a:p>
              <a:endParaRPr lang="en-US" dirty="0">
                <a:solidFill>
                  <a:prstClr val="black"/>
                </a:solidFill>
              </a:endParaRPr>
            </a:p>
          </p:txBody>
        </p:sp>
        <p:sp>
          <p:nvSpPr>
            <p:cNvPr id="49164" name="Rectangle 12"/>
            <p:cNvSpPr>
              <a:spLocks noChangeArrowheads="1"/>
            </p:cNvSpPr>
            <p:nvPr/>
          </p:nvSpPr>
          <p:spPr bwMode="auto">
            <a:xfrm>
              <a:off x="3984" y="3464"/>
              <a:ext cx="768" cy="141"/>
            </a:xfrm>
            <a:prstGeom prst="rect">
              <a:avLst/>
            </a:prstGeom>
            <a:solidFill>
              <a:srgbClr val="990033"/>
            </a:solidFill>
            <a:ln w="9525">
              <a:solidFill>
                <a:srgbClr val="000000"/>
              </a:solidFill>
              <a:miter lim="800000"/>
              <a:headEnd/>
              <a:tailEnd/>
            </a:ln>
          </p:spPr>
          <p:txBody>
            <a:bodyPr/>
            <a:lstStyle/>
            <a:p>
              <a:endParaRPr lang="en-US" dirty="0">
                <a:solidFill>
                  <a:prstClr val="black"/>
                </a:solidFill>
              </a:endParaRPr>
            </a:p>
          </p:txBody>
        </p:sp>
        <p:sp>
          <p:nvSpPr>
            <p:cNvPr id="49165" name="Line 13"/>
            <p:cNvSpPr>
              <a:spLocks noChangeShapeType="1"/>
            </p:cNvSpPr>
            <p:nvPr/>
          </p:nvSpPr>
          <p:spPr bwMode="auto">
            <a:xfrm>
              <a:off x="960" y="1148"/>
              <a:ext cx="0" cy="2458"/>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dirty="0">
                <a:solidFill>
                  <a:prstClr val="black"/>
                </a:solidFill>
              </a:endParaRPr>
            </a:p>
          </p:txBody>
        </p:sp>
        <p:sp>
          <p:nvSpPr>
            <p:cNvPr id="49166" name="Line 14"/>
            <p:cNvSpPr>
              <a:spLocks noChangeShapeType="1"/>
            </p:cNvSpPr>
            <p:nvPr/>
          </p:nvSpPr>
          <p:spPr bwMode="auto">
            <a:xfrm>
              <a:off x="960" y="3606"/>
              <a:ext cx="3888" cy="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dirty="0">
                <a:solidFill>
                  <a:prstClr val="black"/>
                </a:solidFill>
              </a:endParaRPr>
            </a:p>
          </p:txBody>
        </p:sp>
        <p:sp>
          <p:nvSpPr>
            <p:cNvPr id="49167" name="Rectangle 15"/>
            <p:cNvSpPr>
              <a:spLocks noChangeArrowheads="1"/>
            </p:cNvSpPr>
            <p:nvPr/>
          </p:nvSpPr>
          <p:spPr bwMode="auto">
            <a:xfrm rot="-5334840">
              <a:off x="-180" y="2255"/>
              <a:ext cx="170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spAutoFit/>
            </a:bodyPr>
            <a:lstStyle/>
            <a:p>
              <a:pPr algn="ctr"/>
              <a:r>
                <a:rPr lang="en-US" sz="2000" dirty="0">
                  <a:solidFill>
                    <a:prstClr val="black"/>
                  </a:solidFill>
                  <a:latin typeface="Times New Roman" charset="0"/>
                </a:rPr>
                <a:t>Community</a:t>
              </a:r>
              <a:r>
                <a:rPr lang="en-US" dirty="0">
                  <a:solidFill>
                    <a:prstClr val="black"/>
                  </a:solidFill>
                  <a:latin typeface="Times New Roman" charset="0"/>
                </a:rPr>
                <a:t> </a:t>
              </a:r>
              <a:r>
                <a:rPr lang="en-US" sz="2000" dirty="0">
                  <a:solidFill>
                    <a:prstClr val="black"/>
                  </a:solidFill>
                  <a:latin typeface="Times New Roman" charset="0"/>
                </a:rPr>
                <a:t>Physicians</a:t>
              </a:r>
              <a:endParaRPr lang="en-US" dirty="0">
                <a:solidFill>
                  <a:prstClr val="black"/>
                </a:solidFill>
                <a:latin typeface="Times New Roman" charset="0"/>
              </a:endParaRPr>
            </a:p>
          </p:txBody>
        </p:sp>
        <p:sp>
          <p:nvSpPr>
            <p:cNvPr id="49168" name="Text Box 16"/>
            <p:cNvSpPr txBox="1">
              <a:spLocks noChangeArrowheads="1"/>
            </p:cNvSpPr>
            <p:nvPr/>
          </p:nvSpPr>
          <p:spPr bwMode="auto">
            <a:xfrm>
              <a:off x="1237" y="3606"/>
              <a:ext cx="443"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dirty="0">
                  <a:solidFill>
                    <a:prstClr val="black"/>
                  </a:solidFill>
                  <a:latin typeface="Times New Roman" charset="0"/>
                </a:rPr>
                <a:t>Zone 1</a:t>
              </a:r>
            </a:p>
          </p:txBody>
        </p:sp>
        <p:sp>
          <p:nvSpPr>
            <p:cNvPr id="49169" name="Text Box 17"/>
            <p:cNvSpPr txBox="1">
              <a:spLocks noChangeArrowheads="1"/>
            </p:cNvSpPr>
            <p:nvPr/>
          </p:nvSpPr>
          <p:spPr bwMode="auto">
            <a:xfrm>
              <a:off x="2208" y="3606"/>
              <a:ext cx="443"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dirty="0">
                  <a:solidFill>
                    <a:prstClr val="black"/>
                  </a:solidFill>
                  <a:latin typeface="Times New Roman" charset="0"/>
                </a:rPr>
                <a:t>Zone 2</a:t>
              </a:r>
            </a:p>
          </p:txBody>
        </p:sp>
        <p:sp>
          <p:nvSpPr>
            <p:cNvPr id="49170" name="Text Box 18"/>
            <p:cNvSpPr txBox="1">
              <a:spLocks noChangeArrowheads="1"/>
            </p:cNvSpPr>
            <p:nvPr/>
          </p:nvSpPr>
          <p:spPr bwMode="auto">
            <a:xfrm>
              <a:off x="3216" y="3606"/>
              <a:ext cx="443"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dirty="0">
                  <a:solidFill>
                    <a:prstClr val="black"/>
                  </a:solidFill>
                  <a:latin typeface="Times New Roman" charset="0"/>
                </a:rPr>
                <a:t>Zone 3</a:t>
              </a:r>
            </a:p>
          </p:txBody>
        </p:sp>
        <p:sp>
          <p:nvSpPr>
            <p:cNvPr id="49171" name="Text Box 19"/>
            <p:cNvSpPr txBox="1">
              <a:spLocks noChangeArrowheads="1"/>
            </p:cNvSpPr>
            <p:nvPr/>
          </p:nvSpPr>
          <p:spPr bwMode="auto">
            <a:xfrm>
              <a:off x="4128" y="3606"/>
              <a:ext cx="443"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dirty="0">
                  <a:solidFill>
                    <a:prstClr val="black"/>
                  </a:solidFill>
                  <a:latin typeface="Times New Roman" charset="0"/>
                </a:rPr>
                <a:t>Zone 4</a:t>
              </a:r>
            </a:p>
          </p:txBody>
        </p:sp>
        <p:sp>
          <p:nvSpPr>
            <p:cNvPr id="49172" name="Rectangle 20"/>
            <p:cNvSpPr>
              <a:spLocks noChangeArrowheads="1"/>
            </p:cNvSpPr>
            <p:nvPr/>
          </p:nvSpPr>
          <p:spPr bwMode="auto">
            <a:xfrm>
              <a:off x="1008" y="1951"/>
              <a:ext cx="864" cy="12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000" dirty="0">
                  <a:solidFill>
                    <a:prstClr val="black"/>
                  </a:solidFill>
                </a:rPr>
                <a:t>Low or </a:t>
              </a:r>
              <a:br>
                <a:rPr lang="en-US" sz="1000" dirty="0">
                  <a:solidFill>
                    <a:prstClr val="black"/>
                  </a:solidFill>
                </a:rPr>
              </a:br>
              <a:r>
                <a:rPr lang="en-US" sz="1000" dirty="0">
                  <a:solidFill>
                    <a:prstClr val="black"/>
                  </a:solidFill>
                </a:rPr>
                <a:t>Average</a:t>
              </a:r>
              <a:br>
                <a:rPr lang="en-US" sz="1000" dirty="0">
                  <a:solidFill>
                    <a:prstClr val="black"/>
                  </a:solidFill>
                </a:rPr>
              </a:br>
              <a:r>
                <a:rPr lang="en-US" sz="1000" dirty="0">
                  <a:solidFill>
                    <a:prstClr val="black"/>
                  </a:solidFill>
                </a:rPr>
                <a:t>Medical </a:t>
              </a:r>
              <a:br>
                <a:rPr lang="en-US" sz="1000" dirty="0">
                  <a:solidFill>
                    <a:prstClr val="black"/>
                  </a:solidFill>
                </a:rPr>
              </a:br>
              <a:r>
                <a:rPr lang="en-US" sz="1000" dirty="0">
                  <a:solidFill>
                    <a:prstClr val="black"/>
                  </a:solidFill>
                </a:rPr>
                <a:t>Costs</a:t>
              </a:r>
              <a:br>
                <a:rPr lang="en-US" sz="1000" dirty="0">
                  <a:solidFill>
                    <a:prstClr val="black"/>
                  </a:solidFill>
                </a:rPr>
              </a:br>
              <a:r>
                <a:rPr lang="en-US" sz="1000" dirty="0">
                  <a:solidFill>
                    <a:prstClr val="black"/>
                  </a:solidFill>
                </a:rPr>
                <a:t/>
              </a:r>
              <a:br>
                <a:rPr lang="en-US" sz="1000" dirty="0">
                  <a:solidFill>
                    <a:prstClr val="black"/>
                  </a:solidFill>
                </a:rPr>
              </a:br>
              <a:r>
                <a:rPr lang="en-US" sz="1000" dirty="0">
                  <a:solidFill>
                    <a:prstClr val="black"/>
                  </a:solidFill>
                </a:rPr>
                <a:t>Reduced </a:t>
              </a:r>
              <a:br>
                <a:rPr lang="en-US" sz="1000" dirty="0">
                  <a:solidFill>
                    <a:prstClr val="black"/>
                  </a:solidFill>
                </a:rPr>
              </a:br>
              <a:r>
                <a:rPr lang="en-US" sz="1000" dirty="0">
                  <a:solidFill>
                    <a:prstClr val="black"/>
                  </a:solidFill>
                </a:rPr>
                <a:t>Disability </a:t>
              </a:r>
              <a:br>
                <a:rPr lang="en-US" sz="1000" dirty="0">
                  <a:solidFill>
                    <a:prstClr val="black"/>
                  </a:solidFill>
                </a:rPr>
              </a:br>
              <a:r>
                <a:rPr lang="en-US" sz="1000" dirty="0">
                  <a:solidFill>
                    <a:prstClr val="black"/>
                  </a:solidFill>
                </a:rPr>
                <a:t>Costs</a:t>
              </a:r>
            </a:p>
            <a:p>
              <a:pPr algn="ctr">
                <a:spcBef>
                  <a:spcPct val="50000"/>
                </a:spcBef>
              </a:pPr>
              <a:r>
                <a:rPr lang="en-US" sz="1000" dirty="0">
                  <a:solidFill>
                    <a:prstClr val="black"/>
                  </a:solidFill>
                </a:rPr>
                <a:t>Excellent </a:t>
              </a:r>
              <a:br>
                <a:rPr lang="en-US" sz="1000" dirty="0">
                  <a:solidFill>
                    <a:prstClr val="black"/>
                  </a:solidFill>
                </a:rPr>
              </a:br>
              <a:r>
                <a:rPr lang="en-US" sz="1000" dirty="0">
                  <a:solidFill>
                    <a:prstClr val="black"/>
                  </a:solidFill>
                </a:rPr>
                <a:t>Health/</a:t>
              </a:r>
              <a:br>
                <a:rPr lang="en-US" sz="1000" dirty="0">
                  <a:solidFill>
                    <a:prstClr val="black"/>
                  </a:solidFill>
                </a:rPr>
              </a:br>
              <a:r>
                <a:rPr lang="en-US" sz="1000" dirty="0">
                  <a:solidFill>
                    <a:prstClr val="black"/>
                  </a:solidFill>
                </a:rPr>
                <a:t>Disability </a:t>
              </a:r>
              <a:br>
                <a:rPr lang="en-US" sz="1000" dirty="0">
                  <a:solidFill>
                    <a:prstClr val="black"/>
                  </a:solidFill>
                </a:rPr>
              </a:br>
              <a:r>
                <a:rPr lang="en-US" sz="1000" dirty="0">
                  <a:solidFill>
                    <a:prstClr val="black"/>
                  </a:solidFill>
                </a:rPr>
                <a:t>Outcomes</a:t>
              </a:r>
              <a:endParaRPr lang="en-US" sz="1400" dirty="0">
                <a:solidFill>
                  <a:prstClr val="black"/>
                </a:solidFill>
              </a:endParaRPr>
            </a:p>
          </p:txBody>
        </p:sp>
        <p:sp>
          <p:nvSpPr>
            <p:cNvPr id="49173" name="Rectangle 21"/>
            <p:cNvSpPr>
              <a:spLocks noChangeArrowheads="1"/>
            </p:cNvSpPr>
            <p:nvPr/>
          </p:nvSpPr>
          <p:spPr bwMode="auto">
            <a:xfrm>
              <a:off x="1968" y="864"/>
              <a:ext cx="864" cy="1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000" dirty="0">
                  <a:solidFill>
                    <a:prstClr val="black"/>
                  </a:solidFill>
                </a:rPr>
                <a:t>Average </a:t>
              </a:r>
              <a:br>
                <a:rPr lang="en-US" sz="1000" dirty="0">
                  <a:solidFill>
                    <a:prstClr val="black"/>
                  </a:solidFill>
                </a:rPr>
              </a:br>
              <a:r>
                <a:rPr lang="en-US" sz="1000" dirty="0">
                  <a:solidFill>
                    <a:prstClr val="black"/>
                  </a:solidFill>
                </a:rPr>
                <a:t>Medical </a:t>
              </a:r>
              <a:br>
                <a:rPr lang="en-US" sz="1000" dirty="0">
                  <a:solidFill>
                    <a:prstClr val="black"/>
                  </a:solidFill>
                </a:rPr>
              </a:br>
              <a:r>
                <a:rPr lang="en-US" sz="1000" dirty="0">
                  <a:solidFill>
                    <a:prstClr val="black"/>
                  </a:solidFill>
                </a:rPr>
                <a:t>Costs</a:t>
              </a:r>
              <a:br>
                <a:rPr lang="en-US" sz="1000" dirty="0">
                  <a:solidFill>
                    <a:prstClr val="black"/>
                  </a:solidFill>
                </a:rPr>
              </a:br>
              <a:r>
                <a:rPr lang="en-US" sz="1000" dirty="0">
                  <a:solidFill>
                    <a:prstClr val="black"/>
                  </a:solidFill>
                </a:rPr>
                <a:t> </a:t>
              </a:r>
              <a:br>
                <a:rPr lang="en-US" sz="1000" dirty="0">
                  <a:solidFill>
                    <a:prstClr val="black"/>
                  </a:solidFill>
                </a:rPr>
              </a:br>
              <a:r>
                <a:rPr lang="en-US" sz="1000" dirty="0">
                  <a:solidFill>
                    <a:prstClr val="black"/>
                  </a:solidFill>
                </a:rPr>
                <a:t>Average </a:t>
              </a:r>
              <a:br>
                <a:rPr lang="en-US" sz="1000" dirty="0">
                  <a:solidFill>
                    <a:prstClr val="black"/>
                  </a:solidFill>
                </a:rPr>
              </a:br>
              <a:r>
                <a:rPr lang="en-US" sz="1000" dirty="0">
                  <a:solidFill>
                    <a:prstClr val="black"/>
                  </a:solidFill>
                </a:rPr>
                <a:t>Disability </a:t>
              </a:r>
              <a:br>
                <a:rPr lang="en-US" sz="1000" dirty="0">
                  <a:solidFill>
                    <a:prstClr val="black"/>
                  </a:solidFill>
                </a:rPr>
              </a:br>
              <a:r>
                <a:rPr lang="en-US" sz="1000" dirty="0">
                  <a:solidFill>
                    <a:prstClr val="black"/>
                  </a:solidFill>
                </a:rPr>
                <a:t>Costs</a:t>
              </a:r>
            </a:p>
            <a:p>
              <a:pPr algn="ctr">
                <a:spcBef>
                  <a:spcPct val="50000"/>
                </a:spcBef>
              </a:pPr>
              <a:r>
                <a:rPr lang="en-US" sz="1000" dirty="0">
                  <a:solidFill>
                    <a:prstClr val="black"/>
                  </a:solidFill>
                </a:rPr>
                <a:t>Questionable </a:t>
              </a:r>
              <a:br>
                <a:rPr lang="en-US" sz="1000" dirty="0">
                  <a:solidFill>
                    <a:prstClr val="black"/>
                  </a:solidFill>
                </a:rPr>
              </a:br>
              <a:r>
                <a:rPr lang="en-US" sz="1000" dirty="0">
                  <a:solidFill>
                    <a:prstClr val="black"/>
                  </a:solidFill>
                </a:rPr>
                <a:t>Health/</a:t>
              </a:r>
              <a:br>
                <a:rPr lang="en-US" sz="1000" dirty="0">
                  <a:solidFill>
                    <a:prstClr val="black"/>
                  </a:solidFill>
                </a:rPr>
              </a:br>
              <a:r>
                <a:rPr lang="en-US" sz="1000" dirty="0">
                  <a:solidFill>
                    <a:prstClr val="black"/>
                  </a:solidFill>
                </a:rPr>
                <a:t>Disability</a:t>
              </a:r>
              <a:br>
                <a:rPr lang="en-US" sz="1000" dirty="0">
                  <a:solidFill>
                    <a:prstClr val="black"/>
                  </a:solidFill>
                </a:rPr>
              </a:br>
              <a:r>
                <a:rPr lang="en-US" sz="1000" dirty="0">
                  <a:solidFill>
                    <a:prstClr val="black"/>
                  </a:solidFill>
                </a:rPr>
                <a:t> Outcomes</a:t>
              </a:r>
              <a:endParaRPr lang="en-US" sz="1400" dirty="0">
                <a:solidFill>
                  <a:prstClr val="black"/>
                </a:solidFill>
              </a:endParaRPr>
            </a:p>
          </p:txBody>
        </p:sp>
        <p:sp>
          <p:nvSpPr>
            <p:cNvPr id="49174" name="Rectangle 22"/>
            <p:cNvSpPr>
              <a:spLocks noChangeArrowheads="1"/>
            </p:cNvSpPr>
            <p:nvPr/>
          </p:nvSpPr>
          <p:spPr bwMode="auto">
            <a:xfrm>
              <a:off x="3024" y="1289"/>
              <a:ext cx="768" cy="13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r>
                <a:rPr lang="en-US" sz="1000" dirty="0">
                  <a:solidFill>
                    <a:prstClr val="black"/>
                  </a:solidFill>
                </a:rPr>
                <a:t>Moderate </a:t>
              </a:r>
              <a:br>
                <a:rPr lang="en-US" sz="1000" dirty="0">
                  <a:solidFill>
                    <a:prstClr val="black"/>
                  </a:solidFill>
                </a:rPr>
              </a:br>
              <a:r>
                <a:rPr lang="en-US" sz="1000" dirty="0">
                  <a:solidFill>
                    <a:prstClr val="black"/>
                  </a:solidFill>
                </a:rPr>
                <a:t>to High</a:t>
              </a:r>
              <a:br>
                <a:rPr lang="en-US" sz="1000" dirty="0">
                  <a:solidFill>
                    <a:prstClr val="black"/>
                  </a:solidFill>
                </a:rPr>
              </a:br>
              <a:r>
                <a:rPr lang="en-US" sz="1000" dirty="0">
                  <a:solidFill>
                    <a:prstClr val="black"/>
                  </a:solidFill>
                </a:rPr>
                <a:t> Medical </a:t>
              </a:r>
              <a:br>
                <a:rPr lang="en-US" sz="1000" dirty="0">
                  <a:solidFill>
                    <a:prstClr val="black"/>
                  </a:solidFill>
                </a:rPr>
              </a:br>
              <a:r>
                <a:rPr lang="en-US" sz="1000" dirty="0">
                  <a:solidFill>
                    <a:prstClr val="black"/>
                  </a:solidFill>
                </a:rPr>
                <a:t>Costs </a:t>
              </a:r>
              <a:br>
                <a:rPr lang="en-US" sz="1000" dirty="0">
                  <a:solidFill>
                    <a:prstClr val="black"/>
                  </a:solidFill>
                </a:rPr>
              </a:br>
              <a:endParaRPr lang="en-US" sz="1000" dirty="0">
                <a:solidFill>
                  <a:prstClr val="black"/>
                </a:solidFill>
              </a:endParaRPr>
            </a:p>
            <a:p>
              <a:pPr algn="ctr"/>
              <a:r>
                <a:rPr lang="en-US" sz="1000" dirty="0">
                  <a:solidFill>
                    <a:prstClr val="black"/>
                  </a:solidFill>
                </a:rPr>
                <a:t>Moderate </a:t>
              </a:r>
              <a:br>
                <a:rPr lang="en-US" sz="1000" dirty="0">
                  <a:solidFill>
                    <a:prstClr val="black"/>
                  </a:solidFill>
                </a:rPr>
              </a:br>
              <a:r>
                <a:rPr lang="en-US" sz="1000" dirty="0">
                  <a:solidFill>
                    <a:prstClr val="black"/>
                  </a:solidFill>
                </a:rPr>
                <a:t>to High</a:t>
              </a:r>
              <a:br>
                <a:rPr lang="en-US" sz="1000" dirty="0">
                  <a:solidFill>
                    <a:prstClr val="black"/>
                  </a:solidFill>
                </a:rPr>
              </a:br>
              <a:r>
                <a:rPr lang="en-US" sz="1000" dirty="0">
                  <a:solidFill>
                    <a:prstClr val="black"/>
                  </a:solidFill>
                </a:rPr>
                <a:t> Disability </a:t>
              </a:r>
              <a:br>
                <a:rPr lang="en-US" sz="1000" dirty="0">
                  <a:solidFill>
                    <a:prstClr val="black"/>
                  </a:solidFill>
                </a:rPr>
              </a:br>
              <a:r>
                <a:rPr lang="en-US" sz="1000" dirty="0">
                  <a:solidFill>
                    <a:prstClr val="black"/>
                  </a:solidFill>
                </a:rPr>
                <a:t>Costs</a:t>
              </a:r>
            </a:p>
            <a:p>
              <a:pPr algn="ctr"/>
              <a:r>
                <a:rPr lang="en-US" sz="1000" dirty="0">
                  <a:solidFill>
                    <a:prstClr val="black"/>
                  </a:solidFill>
                </a:rPr>
                <a:t/>
              </a:r>
              <a:br>
                <a:rPr lang="en-US" sz="1000" dirty="0">
                  <a:solidFill>
                    <a:prstClr val="black"/>
                  </a:solidFill>
                </a:rPr>
              </a:br>
              <a:r>
                <a:rPr lang="en-US" sz="1000" dirty="0">
                  <a:solidFill>
                    <a:prstClr val="black"/>
                  </a:solidFill>
                </a:rPr>
                <a:t> Poor Health/</a:t>
              </a:r>
              <a:br>
                <a:rPr lang="en-US" sz="1000" dirty="0">
                  <a:solidFill>
                    <a:prstClr val="black"/>
                  </a:solidFill>
                </a:rPr>
              </a:br>
              <a:r>
                <a:rPr lang="en-US" sz="1000" dirty="0">
                  <a:solidFill>
                    <a:prstClr val="black"/>
                  </a:solidFill>
                </a:rPr>
                <a:t>Disability Outcomes</a:t>
              </a:r>
              <a:endParaRPr lang="en-US" sz="1400" dirty="0">
                <a:solidFill>
                  <a:prstClr val="black"/>
                </a:solidFill>
              </a:endParaRPr>
            </a:p>
          </p:txBody>
        </p:sp>
        <p:sp>
          <p:nvSpPr>
            <p:cNvPr id="49175" name="Rectangle 23"/>
            <p:cNvSpPr>
              <a:spLocks noChangeArrowheads="1"/>
            </p:cNvSpPr>
            <p:nvPr/>
          </p:nvSpPr>
          <p:spPr bwMode="auto">
            <a:xfrm>
              <a:off x="3936" y="2093"/>
              <a:ext cx="912" cy="1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r>
                <a:rPr lang="en-US" sz="1000" dirty="0">
                  <a:solidFill>
                    <a:prstClr val="black"/>
                  </a:solidFill>
                </a:rPr>
                <a:t>High </a:t>
              </a:r>
              <a:br>
                <a:rPr lang="en-US" sz="1000" dirty="0">
                  <a:solidFill>
                    <a:prstClr val="black"/>
                  </a:solidFill>
                </a:rPr>
              </a:br>
              <a:r>
                <a:rPr lang="en-US" sz="1000" dirty="0">
                  <a:solidFill>
                    <a:prstClr val="black"/>
                  </a:solidFill>
                </a:rPr>
                <a:t>Medical  </a:t>
              </a:r>
              <a:br>
                <a:rPr lang="en-US" sz="1000" dirty="0">
                  <a:solidFill>
                    <a:prstClr val="black"/>
                  </a:solidFill>
                </a:rPr>
              </a:br>
              <a:r>
                <a:rPr lang="en-US" sz="1000" dirty="0">
                  <a:solidFill>
                    <a:prstClr val="black"/>
                  </a:solidFill>
                </a:rPr>
                <a:t>Costs </a:t>
              </a:r>
            </a:p>
            <a:p>
              <a:pPr algn="ctr"/>
              <a:r>
                <a:rPr lang="en-US" sz="1000" dirty="0">
                  <a:solidFill>
                    <a:prstClr val="black"/>
                  </a:solidFill>
                </a:rPr>
                <a:t/>
              </a:r>
              <a:br>
                <a:rPr lang="en-US" sz="1000" dirty="0">
                  <a:solidFill>
                    <a:prstClr val="black"/>
                  </a:solidFill>
                </a:rPr>
              </a:br>
              <a:r>
                <a:rPr lang="en-US" sz="1000" dirty="0">
                  <a:solidFill>
                    <a:prstClr val="black"/>
                  </a:solidFill>
                </a:rPr>
                <a:t>High</a:t>
              </a:r>
              <a:br>
                <a:rPr lang="en-US" sz="1000" dirty="0">
                  <a:solidFill>
                    <a:prstClr val="black"/>
                  </a:solidFill>
                </a:rPr>
              </a:br>
              <a:r>
                <a:rPr lang="en-US" sz="1000" dirty="0">
                  <a:solidFill>
                    <a:prstClr val="black"/>
                  </a:solidFill>
                </a:rPr>
                <a:t> Disability </a:t>
              </a:r>
              <a:br>
                <a:rPr lang="en-US" sz="1000" dirty="0">
                  <a:solidFill>
                    <a:prstClr val="black"/>
                  </a:solidFill>
                </a:rPr>
              </a:br>
              <a:r>
                <a:rPr lang="en-US" sz="1000" dirty="0">
                  <a:solidFill>
                    <a:prstClr val="black"/>
                  </a:solidFill>
                </a:rPr>
                <a:t>Costs</a:t>
              </a:r>
            </a:p>
            <a:p>
              <a:pPr algn="ctr"/>
              <a:endParaRPr lang="en-US" sz="1000" dirty="0">
                <a:solidFill>
                  <a:prstClr val="black"/>
                </a:solidFill>
              </a:endParaRPr>
            </a:p>
            <a:p>
              <a:pPr algn="ctr"/>
              <a:r>
                <a:rPr lang="en-US" sz="1000" dirty="0">
                  <a:solidFill>
                    <a:prstClr val="black"/>
                  </a:solidFill>
                </a:rPr>
                <a:t>Very Poor </a:t>
              </a:r>
              <a:br>
                <a:rPr lang="en-US" sz="1000" dirty="0">
                  <a:solidFill>
                    <a:prstClr val="black"/>
                  </a:solidFill>
                </a:rPr>
              </a:br>
              <a:r>
                <a:rPr lang="en-US" sz="1000" dirty="0">
                  <a:solidFill>
                    <a:prstClr val="black"/>
                  </a:solidFill>
                </a:rPr>
                <a:t>Health/</a:t>
              </a:r>
              <a:br>
                <a:rPr lang="en-US" sz="1000" dirty="0">
                  <a:solidFill>
                    <a:prstClr val="black"/>
                  </a:solidFill>
                </a:rPr>
              </a:br>
              <a:r>
                <a:rPr lang="en-US" sz="1000" dirty="0">
                  <a:solidFill>
                    <a:prstClr val="black"/>
                  </a:solidFill>
                </a:rPr>
                <a:t>Disability </a:t>
              </a:r>
              <a:br>
                <a:rPr lang="en-US" sz="1000" dirty="0">
                  <a:solidFill>
                    <a:prstClr val="black"/>
                  </a:solidFill>
                </a:rPr>
              </a:br>
              <a:r>
                <a:rPr lang="en-US" sz="1000" dirty="0">
                  <a:solidFill>
                    <a:prstClr val="black"/>
                  </a:solidFill>
                </a:rPr>
                <a:t>Outcomes</a:t>
              </a:r>
              <a:endParaRPr lang="en-US" sz="1400" dirty="0">
                <a:solidFill>
                  <a:prstClr val="black"/>
                </a:solidFill>
              </a:endParaRPr>
            </a:p>
          </p:txBody>
        </p:sp>
        <p:sp>
          <p:nvSpPr>
            <p:cNvPr id="49176" name="Line 24"/>
            <p:cNvSpPr>
              <a:spLocks noChangeShapeType="1"/>
            </p:cNvSpPr>
            <p:nvPr/>
          </p:nvSpPr>
          <p:spPr bwMode="auto">
            <a:xfrm flipV="1">
              <a:off x="1104" y="1951"/>
              <a:ext cx="0" cy="1277"/>
            </a:xfrm>
            <a:prstGeom prst="lin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solidFill>
                  <a:prstClr val="black"/>
                </a:solidFill>
              </a:endParaRPr>
            </a:p>
          </p:txBody>
        </p:sp>
        <p:sp>
          <p:nvSpPr>
            <p:cNvPr id="49177" name="Line 25"/>
            <p:cNvSpPr>
              <a:spLocks noChangeShapeType="1"/>
            </p:cNvSpPr>
            <p:nvPr/>
          </p:nvSpPr>
          <p:spPr bwMode="auto">
            <a:xfrm flipV="1">
              <a:off x="1872" y="1951"/>
              <a:ext cx="0" cy="1277"/>
            </a:xfrm>
            <a:prstGeom prst="lin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solidFill>
                  <a:prstClr val="black"/>
                </a:solidFill>
              </a:endParaRPr>
            </a:p>
          </p:txBody>
        </p:sp>
        <p:sp>
          <p:nvSpPr>
            <p:cNvPr id="49178" name="Line 26"/>
            <p:cNvSpPr>
              <a:spLocks noChangeShapeType="1"/>
            </p:cNvSpPr>
            <p:nvPr/>
          </p:nvSpPr>
          <p:spPr bwMode="auto">
            <a:xfrm>
              <a:off x="1104" y="1951"/>
              <a:ext cx="768" cy="0"/>
            </a:xfrm>
            <a:prstGeom prst="lin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solidFill>
                  <a:prstClr val="black"/>
                </a:solidFill>
              </a:endParaRPr>
            </a:p>
          </p:txBody>
        </p:sp>
        <p:sp>
          <p:nvSpPr>
            <p:cNvPr id="49179" name="Line 27"/>
            <p:cNvSpPr>
              <a:spLocks noChangeShapeType="1"/>
            </p:cNvSpPr>
            <p:nvPr/>
          </p:nvSpPr>
          <p:spPr bwMode="auto">
            <a:xfrm>
              <a:off x="1968" y="864"/>
              <a:ext cx="816" cy="0"/>
            </a:xfrm>
            <a:prstGeom prst="lin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solidFill>
                  <a:prstClr val="black"/>
                </a:solidFill>
              </a:endParaRPr>
            </a:p>
          </p:txBody>
        </p:sp>
        <p:sp>
          <p:nvSpPr>
            <p:cNvPr id="49180" name="Line 28"/>
            <p:cNvSpPr>
              <a:spLocks noChangeShapeType="1"/>
            </p:cNvSpPr>
            <p:nvPr/>
          </p:nvSpPr>
          <p:spPr bwMode="auto">
            <a:xfrm flipV="1">
              <a:off x="2784" y="864"/>
              <a:ext cx="0" cy="1182"/>
            </a:xfrm>
            <a:prstGeom prst="lin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solidFill>
                  <a:prstClr val="black"/>
                </a:solidFill>
              </a:endParaRPr>
            </a:p>
          </p:txBody>
        </p:sp>
        <p:sp>
          <p:nvSpPr>
            <p:cNvPr id="49181" name="Line 29"/>
            <p:cNvSpPr>
              <a:spLocks noChangeShapeType="1"/>
            </p:cNvSpPr>
            <p:nvPr/>
          </p:nvSpPr>
          <p:spPr bwMode="auto">
            <a:xfrm>
              <a:off x="1968" y="864"/>
              <a:ext cx="0" cy="1182"/>
            </a:xfrm>
            <a:prstGeom prst="lin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solidFill>
                  <a:prstClr val="black"/>
                </a:solidFill>
              </a:endParaRPr>
            </a:p>
          </p:txBody>
        </p:sp>
        <p:sp>
          <p:nvSpPr>
            <p:cNvPr id="49182" name="Line 30"/>
            <p:cNvSpPr>
              <a:spLocks noChangeShapeType="1"/>
            </p:cNvSpPr>
            <p:nvPr/>
          </p:nvSpPr>
          <p:spPr bwMode="auto">
            <a:xfrm flipV="1">
              <a:off x="2976" y="1242"/>
              <a:ext cx="0" cy="1371"/>
            </a:xfrm>
            <a:prstGeom prst="lin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solidFill>
                  <a:prstClr val="black"/>
                </a:solidFill>
              </a:endParaRPr>
            </a:p>
          </p:txBody>
        </p:sp>
        <p:sp>
          <p:nvSpPr>
            <p:cNvPr id="49183" name="Line 31"/>
            <p:cNvSpPr>
              <a:spLocks noChangeShapeType="1"/>
            </p:cNvSpPr>
            <p:nvPr/>
          </p:nvSpPr>
          <p:spPr bwMode="auto">
            <a:xfrm>
              <a:off x="2976" y="1242"/>
              <a:ext cx="816" cy="0"/>
            </a:xfrm>
            <a:prstGeom prst="lin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solidFill>
                  <a:prstClr val="black"/>
                </a:solidFill>
              </a:endParaRPr>
            </a:p>
          </p:txBody>
        </p:sp>
        <p:sp>
          <p:nvSpPr>
            <p:cNvPr id="49184" name="Line 32"/>
            <p:cNvSpPr>
              <a:spLocks noChangeShapeType="1"/>
            </p:cNvSpPr>
            <p:nvPr/>
          </p:nvSpPr>
          <p:spPr bwMode="auto">
            <a:xfrm>
              <a:off x="3792" y="1242"/>
              <a:ext cx="0" cy="1371"/>
            </a:xfrm>
            <a:prstGeom prst="lin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solidFill>
                  <a:prstClr val="black"/>
                </a:solidFill>
              </a:endParaRPr>
            </a:p>
          </p:txBody>
        </p:sp>
        <p:sp>
          <p:nvSpPr>
            <p:cNvPr id="49185" name="Line 33"/>
            <p:cNvSpPr>
              <a:spLocks noChangeShapeType="1"/>
            </p:cNvSpPr>
            <p:nvPr/>
          </p:nvSpPr>
          <p:spPr bwMode="auto">
            <a:xfrm flipV="1">
              <a:off x="3984" y="2046"/>
              <a:ext cx="0" cy="1418"/>
            </a:xfrm>
            <a:prstGeom prst="lin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solidFill>
                  <a:prstClr val="black"/>
                </a:solidFill>
              </a:endParaRPr>
            </a:p>
          </p:txBody>
        </p:sp>
        <p:sp>
          <p:nvSpPr>
            <p:cNvPr id="49186" name="Line 34"/>
            <p:cNvSpPr>
              <a:spLocks noChangeShapeType="1"/>
            </p:cNvSpPr>
            <p:nvPr/>
          </p:nvSpPr>
          <p:spPr bwMode="auto">
            <a:xfrm>
              <a:off x="3984" y="2046"/>
              <a:ext cx="768" cy="0"/>
            </a:xfrm>
            <a:prstGeom prst="lin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solidFill>
                  <a:prstClr val="black"/>
                </a:solidFill>
              </a:endParaRPr>
            </a:p>
          </p:txBody>
        </p:sp>
        <p:sp>
          <p:nvSpPr>
            <p:cNvPr id="49187" name="Line 35"/>
            <p:cNvSpPr>
              <a:spLocks noChangeShapeType="1"/>
            </p:cNvSpPr>
            <p:nvPr/>
          </p:nvSpPr>
          <p:spPr bwMode="auto">
            <a:xfrm>
              <a:off x="4752" y="2046"/>
              <a:ext cx="0" cy="1418"/>
            </a:xfrm>
            <a:prstGeom prst="lin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solidFill>
                  <a:prstClr val="black"/>
                </a:solidFill>
              </a:endParaRPr>
            </a:p>
          </p:txBody>
        </p:sp>
        <p:sp>
          <p:nvSpPr>
            <p:cNvPr id="49188" name="Text Box 36"/>
            <p:cNvSpPr txBox="1">
              <a:spLocks noChangeArrowheads="1"/>
            </p:cNvSpPr>
            <p:nvPr/>
          </p:nvSpPr>
          <p:spPr bwMode="auto">
            <a:xfrm>
              <a:off x="2160" y="4089"/>
              <a:ext cx="1148"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dirty="0">
                  <a:solidFill>
                    <a:prstClr val="black"/>
                  </a:solidFill>
                  <a:latin typeface="Times New Roman" charset="0"/>
                </a:rPr>
                <a:t>(Costs &amp; Quality)</a:t>
              </a:r>
              <a:endParaRPr lang="en-US" dirty="0">
                <a:solidFill>
                  <a:srgbClr val="0000FF"/>
                </a:solidFill>
                <a:latin typeface="Times New Roman" charset="0"/>
              </a:endParaRPr>
            </a:p>
          </p:txBody>
        </p:sp>
      </p:grpSp>
    </p:spTree>
    <p:extLst>
      <p:ext uri="{BB962C8B-B14F-4D97-AF65-F5344CB8AC3E}">
        <p14:creationId xmlns:p14="http://schemas.microsoft.com/office/powerpoint/2010/main" val="1194185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913653" y="473473"/>
            <a:ext cx="7346778" cy="4565824"/>
          </a:xfrm>
          <a:prstGeom prst="wedgeRoundRectCallout">
            <a:avLst>
              <a:gd name="adj1" fmla="val -36452"/>
              <a:gd name="adj2" fmla="val 65357"/>
              <a:gd name="adj3" fmla="val 16667"/>
            </a:avLst>
          </a:prstGeom>
          <a:solidFill>
            <a:schemeClr val="bg2"/>
          </a:solidFill>
          <a:ln>
            <a:noFill/>
          </a:ln>
          <a:effectLst>
            <a:outerShdw blurRad="206375" dist="22987" sx="101000" sy="101000" algn="tl" rotWithShape="0">
              <a:srgbClr val="000000">
                <a:alpha val="3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ffectLst>
                <a:outerShdw blurRad="50800" dist="38100" dir="21000000" sx="65000" sy="65000" algn="tl" rotWithShape="0">
                  <a:srgbClr val="000000">
                    <a:alpha val="43000"/>
                  </a:srgbClr>
                </a:outerShdw>
              </a:effectLst>
              <a:latin typeface="Times New Roman"/>
            </a:endParaRPr>
          </a:p>
        </p:txBody>
      </p:sp>
      <p:sp>
        <p:nvSpPr>
          <p:cNvPr id="4" name="Title 3"/>
          <p:cNvSpPr>
            <a:spLocks noGrp="1"/>
          </p:cNvSpPr>
          <p:nvPr>
            <p:ph type="title" idx="4294967295"/>
          </p:nvPr>
        </p:nvSpPr>
        <p:spPr>
          <a:xfrm>
            <a:off x="1301413" y="399999"/>
            <a:ext cx="6612017" cy="4420584"/>
          </a:xfrm>
        </p:spPr>
        <p:txBody>
          <a:bodyPr anchor="ctr" anchorCtr="0">
            <a:noAutofit/>
          </a:bodyPr>
          <a:lstStyle/>
          <a:p>
            <a:pPr lvl="0"/>
            <a:r>
              <a:rPr lang="en-US" sz="4000" dirty="0" smtClean="0">
                <a:solidFill>
                  <a:schemeClr val="bg1"/>
                </a:solidFill>
              </a:rPr>
              <a:t>1. What programs does your state have in place to apply evidence to state health policy?</a:t>
            </a:r>
            <a:endParaRPr lang="en-US" sz="4000" dirty="0">
              <a:solidFill>
                <a:schemeClr val="bg1"/>
              </a:solidFill>
            </a:endParaRPr>
          </a:p>
        </p:txBody>
      </p:sp>
      <p:sp>
        <p:nvSpPr>
          <p:cNvPr id="2" name="Slide Number Placeholder 1"/>
          <p:cNvSpPr>
            <a:spLocks noGrp="1"/>
          </p:cNvSpPr>
          <p:nvPr>
            <p:ph type="sldNum" sz="quarter" idx="12"/>
          </p:nvPr>
        </p:nvSpPr>
        <p:spPr/>
        <p:txBody>
          <a:bodyPr/>
          <a:lstStyle/>
          <a:p>
            <a:fld id="{151E29E6-52D5-D84F-9BEC-984295002582}" type="slidenum">
              <a:rPr lang="en-US" smtClean="0"/>
              <a:pPr/>
              <a:t>4</a:t>
            </a:fld>
            <a:endParaRPr lang="en-US" dirty="0"/>
          </a:p>
        </p:txBody>
      </p:sp>
    </p:spTree>
    <p:extLst>
      <p:ext uri="{BB962C8B-B14F-4D97-AF65-F5344CB8AC3E}">
        <p14:creationId xmlns:p14="http://schemas.microsoft.com/office/powerpoint/2010/main" val="2573015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sz="half" idx="1"/>
          </p:nvPr>
        </p:nvSpPr>
        <p:spPr>
          <a:xfrm>
            <a:off x="457200" y="1176276"/>
            <a:ext cx="8277496" cy="4329043"/>
          </a:xfrm>
        </p:spPr>
        <p:txBody>
          <a:bodyPr>
            <a:normAutofit/>
          </a:bodyPr>
          <a:lstStyle/>
          <a:p>
            <a:pPr>
              <a:lnSpc>
                <a:spcPct val="90000"/>
              </a:lnSpc>
            </a:pPr>
            <a:r>
              <a:rPr lang="en-US" sz="2800" b="1" dirty="0"/>
              <a:t>Health Affairs</a:t>
            </a:r>
            <a:r>
              <a:rPr lang="en-US" sz="2800" i="1" dirty="0"/>
              <a:t>:</a:t>
            </a:r>
            <a:r>
              <a:rPr lang="en-US" sz="2800" dirty="0"/>
              <a:t>  </a:t>
            </a:r>
            <a:r>
              <a:rPr lang="ja-JP" altLang="en-US" sz="2800" dirty="0"/>
              <a:t>“</a:t>
            </a:r>
            <a:r>
              <a:rPr lang="en-US" sz="2800" i="1" dirty="0"/>
              <a:t>EBM is a set of principles and methods intended to ensure that to the greatest extent possible, medical decisions, guidelines, and other types of policies are based on and consistent with good evidence of effectiveness and benefit.</a:t>
            </a:r>
            <a:r>
              <a:rPr lang="ja-JP" altLang="en-US" sz="2800" i="1" dirty="0"/>
              <a:t>”</a:t>
            </a:r>
            <a:endParaRPr lang="en-US" sz="2800" i="1" dirty="0"/>
          </a:p>
          <a:p>
            <a:pPr>
              <a:lnSpc>
                <a:spcPct val="90000"/>
              </a:lnSpc>
            </a:pPr>
            <a:r>
              <a:rPr lang="en-US" sz="2800" dirty="0"/>
              <a:t>Eliminates variations in provision of care</a:t>
            </a:r>
          </a:p>
          <a:p>
            <a:pPr>
              <a:lnSpc>
                <a:spcPct val="90000"/>
              </a:lnSpc>
            </a:pPr>
            <a:r>
              <a:rPr lang="en-US" sz="2800" dirty="0"/>
              <a:t>Stops providers from using treatments that are out of date, useless, or harmful</a:t>
            </a:r>
          </a:p>
          <a:p>
            <a:pPr>
              <a:lnSpc>
                <a:spcPct val="90000"/>
              </a:lnSpc>
            </a:pPr>
            <a:r>
              <a:rPr lang="en-US" sz="2800" dirty="0"/>
              <a:t>Helps eliminate medical errors </a:t>
            </a:r>
          </a:p>
        </p:txBody>
      </p:sp>
      <p:sp>
        <p:nvSpPr>
          <p:cNvPr id="10242" name="Rectangle 2"/>
          <p:cNvSpPr>
            <a:spLocks noGrp="1" noChangeArrowheads="1"/>
          </p:cNvSpPr>
          <p:nvPr>
            <p:ph type="title"/>
          </p:nvPr>
        </p:nvSpPr>
        <p:spPr/>
        <p:txBody>
          <a:bodyPr>
            <a:normAutofit/>
          </a:bodyPr>
          <a:lstStyle/>
          <a:p>
            <a:r>
              <a:rPr lang="en-US" sz="3200" dirty="0"/>
              <a:t>Evidence-Based </a:t>
            </a:r>
            <a:r>
              <a:rPr lang="en-US" sz="3200" dirty="0" smtClean="0"/>
              <a:t>Medicine (EBM)</a:t>
            </a:r>
            <a:endParaRPr lang="en-US" sz="3200" dirty="0"/>
          </a:p>
        </p:txBody>
      </p:sp>
      <p:pic>
        <p:nvPicPr>
          <p:cNvPr id="5" name="Picture 4" descr="gfrankl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2662" y="17152"/>
            <a:ext cx="874087" cy="1165020"/>
          </a:xfrm>
          <a:prstGeom prst="rect">
            <a:avLst/>
          </a:prstGeom>
        </p:spPr>
      </p:pic>
    </p:spTree>
    <p:extLst>
      <p:ext uri="{BB962C8B-B14F-4D97-AF65-F5344CB8AC3E}">
        <p14:creationId xmlns:p14="http://schemas.microsoft.com/office/powerpoint/2010/main" val="3401729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8290" name="Group 2"/>
          <p:cNvGraphicFramePr>
            <a:graphicFrameLocks noGrp="1"/>
          </p:cNvGraphicFramePr>
          <p:nvPr>
            <p:ph type="tbl" idx="1"/>
            <p:extLst/>
          </p:nvPr>
        </p:nvGraphicFramePr>
        <p:xfrm>
          <a:off x="0" y="0"/>
          <a:ext cx="9144000" cy="6858003"/>
        </p:xfrm>
        <a:graphic>
          <a:graphicData uri="http://schemas.openxmlformats.org/drawingml/2006/table">
            <a:tbl>
              <a:tblPr/>
              <a:tblGrid>
                <a:gridCol w="2209800">
                  <a:extLst>
                    <a:ext uri="{9D8B030D-6E8A-4147-A177-3AD203B41FA5}">
                      <a16:colId xmlns="" xmlns:a16="http://schemas.microsoft.com/office/drawing/2014/main" val="20000"/>
                    </a:ext>
                  </a:extLst>
                </a:gridCol>
                <a:gridCol w="2438400">
                  <a:extLst>
                    <a:ext uri="{9D8B030D-6E8A-4147-A177-3AD203B41FA5}">
                      <a16:colId xmlns="" xmlns:a16="http://schemas.microsoft.com/office/drawing/2014/main" val="20001"/>
                    </a:ext>
                  </a:extLst>
                </a:gridCol>
                <a:gridCol w="2438400">
                  <a:extLst>
                    <a:ext uri="{9D8B030D-6E8A-4147-A177-3AD203B41FA5}">
                      <a16:colId xmlns="" xmlns:a16="http://schemas.microsoft.com/office/drawing/2014/main" val="20002"/>
                    </a:ext>
                  </a:extLst>
                </a:gridCol>
                <a:gridCol w="2057400">
                  <a:extLst>
                    <a:ext uri="{9D8B030D-6E8A-4147-A177-3AD203B41FA5}">
                      <a16:colId xmlns="" xmlns:a16="http://schemas.microsoft.com/office/drawing/2014/main" val="20003"/>
                    </a:ext>
                  </a:extLst>
                </a:gridCol>
              </a:tblGrid>
              <a:tr h="12715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charset="0"/>
                        <a:buNone/>
                        <a:tabLst/>
                      </a:pPr>
                      <a:r>
                        <a:rPr kumimoji="0" lang="en-US" sz="2400" b="1" i="1" u="none" strike="noStrike" cap="none" normalizeH="0" baseline="0" dirty="0">
                          <a:ln>
                            <a:noFill/>
                          </a:ln>
                          <a:solidFill>
                            <a:srgbClr val="FFCC66"/>
                          </a:solidFill>
                          <a:effectLst/>
                          <a:latin typeface="Arial" charset="0"/>
                          <a:ea typeface="ＭＳ Ｐゴシック" charset="0"/>
                        </a:rPr>
                        <a:t>Federal Oversight</a:t>
                      </a:r>
                    </a:p>
                  </a:txBody>
                  <a:tcPr horzOverflow="overflow">
                    <a:lnL w="25400" cap="flat" cmpd="sng" algn="ctr">
                      <a:solidFill>
                        <a:srgbClr val="008080"/>
                      </a:solidFill>
                      <a:prstDash val="solid"/>
                      <a:round/>
                      <a:headEnd type="none" w="sm" len="sm"/>
                      <a:tailEnd type="none" w="sm" len="sm"/>
                    </a:lnL>
                    <a:lnR w="12700" cap="flat" cmpd="sng" algn="ctr">
                      <a:solidFill>
                        <a:srgbClr val="000000"/>
                      </a:solidFill>
                      <a:prstDash val="solid"/>
                      <a:round/>
                      <a:headEnd type="none" w="sm" len="sm"/>
                      <a:tailEnd type="none" w="sm" len="sm"/>
                    </a:lnR>
                    <a:lnT w="25400" cap="flat" cmpd="sng" algn="ctr">
                      <a:solidFill>
                        <a:srgbClr val="008080"/>
                      </a:solidFill>
                      <a:prstDash val="solid"/>
                      <a:round/>
                      <a:headEnd type="none" w="sm" len="sm"/>
                      <a:tailEnd type="none" w="sm" len="sm"/>
                    </a:lnT>
                    <a:lnB w="12700" cap="flat" cmpd="sng" algn="ctr">
                      <a:solidFill>
                        <a:srgbClr val="00FFFF"/>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Pct val="60000"/>
                        <a:buFont typeface="Wingdings" charset="0"/>
                        <a:buNone/>
                        <a:tabLst/>
                      </a:pPr>
                      <a:endParaRPr kumimoji="0" lang="en-US" sz="2400" b="1" i="0" u="none" strike="noStrike" cap="none" normalizeH="0" baseline="0" dirty="0">
                        <a:ln>
                          <a:noFill/>
                        </a:ln>
                        <a:solidFill>
                          <a:srgbClr val="FFFF99"/>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
                          <a:schemeClr val="bg1"/>
                        </a:buClr>
                        <a:buSzPct val="60000"/>
                        <a:buFont typeface="Wingdings" charset="0"/>
                        <a:buNone/>
                        <a:tabLst/>
                      </a:pPr>
                      <a:r>
                        <a:rPr kumimoji="0" lang="en-US" sz="2400" b="1" i="0" u="none" strike="noStrike" cap="none" normalizeH="0" baseline="0" dirty="0">
                          <a:ln>
                            <a:noFill/>
                          </a:ln>
                          <a:solidFill>
                            <a:srgbClr val="FFFF99"/>
                          </a:solidFill>
                          <a:effectLst/>
                          <a:latin typeface="Arial" charset="0"/>
                          <a:ea typeface="ＭＳ Ｐゴシック" charset="0"/>
                          <a:cs typeface="Times New Roman" charset="0"/>
                        </a:rPr>
                        <a:t>Drugs</a:t>
                      </a:r>
                      <a:endParaRPr kumimoji="0" lang="en-US" sz="4400" b="0" i="0" u="none" strike="noStrike" cap="none" normalizeH="0" baseline="0" dirty="0">
                        <a:ln>
                          <a:noFill/>
                        </a:ln>
                        <a:solidFill>
                          <a:srgbClr val="FFFF99"/>
                        </a:solidFill>
                        <a:effectLst/>
                        <a:latin typeface="Arial" charset="0"/>
                        <a:ea typeface="ＭＳ Ｐゴシック"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25400" cap="flat" cmpd="sng" algn="ctr">
                      <a:solidFill>
                        <a:srgbClr val="008080"/>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Pct val="60000"/>
                        <a:buFont typeface="Wingdings" charset="0"/>
                        <a:buNone/>
                        <a:tabLst/>
                      </a:pPr>
                      <a:endParaRPr kumimoji="0" lang="en-US" sz="2400" b="1" i="0" u="none" strike="noStrike" cap="none" normalizeH="0" baseline="0" dirty="0">
                        <a:ln>
                          <a:noFill/>
                        </a:ln>
                        <a:solidFill>
                          <a:srgbClr val="FFFF99"/>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
                          <a:schemeClr val="bg1"/>
                        </a:buClr>
                        <a:buSzPct val="60000"/>
                        <a:buFont typeface="Wingdings" charset="0"/>
                        <a:buNone/>
                        <a:tabLst/>
                      </a:pPr>
                      <a:r>
                        <a:rPr kumimoji="0" lang="en-US" sz="2400" b="1" i="0" u="none" strike="noStrike" cap="none" normalizeH="0" baseline="0" dirty="0">
                          <a:ln>
                            <a:noFill/>
                          </a:ln>
                          <a:solidFill>
                            <a:srgbClr val="FFFF99"/>
                          </a:solidFill>
                          <a:effectLst/>
                          <a:latin typeface="Arial" charset="0"/>
                          <a:ea typeface="ＭＳ Ｐゴシック" charset="0"/>
                          <a:cs typeface="Times New Roman" charset="0"/>
                        </a:rPr>
                        <a:t>Medical Devices</a:t>
                      </a:r>
                      <a:endParaRPr kumimoji="0" lang="en-US" sz="4400" b="0" i="0" u="none" strike="noStrike" cap="none" normalizeH="0" baseline="0" dirty="0">
                        <a:ln>
                          <a:noFill/>
                        </a:ln>
                        <a:solidFill>
                          <a:srgbClr val="FFFF99"/>
                        </a:solidFill>
                        <a:effectLst/>
                        <a:latin typeface="Arial" charset="0"/>
                        <a:ea typeface="ＭＳ Ｐゴシック"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25400" cap="flat" cmpd="sng" algn="ctr">
                      <a:solidFill>
                        <a:srgbClr val="008080"/>
                      </a:solidFill>
                      <a:prstDash val="solid"/>
                      <a:round/>
                      <a:headEnd type="none" w="sm" len="sm"/>
                      <a:tailEnd type="none" w="sm" len="sm"/>
                    </a:lnT>
                    <a:lnB w="12700" cap="flat" cmpd="sng" algn="ctr">
                      <a:solidFill>
                        <a:srgbClr val="00FFFF"/>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Pct val="60000"/>
                        <a:buFont typeface="Wingdings" charset="0"/>
                        <a:buNone/>
                        <a:tabLst/>
                      </a:pPr>
                      <a:endParaRPr kumimoji="0" lang="en-US" sz="2400" b="1" i="0" u="none" strike="noStrike" cap="none" normalizeH="0" baseline="0" dirty="0">
                        <a:ln>
                          <a:noFill/>
                        </a:ln>
                        <a:solidFill>
                          <a:srgbClr val="FFFF99"/>
                        </a:solidFill>
                        <a:effectLst/>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
                          <a:schemeClr val="bg1"/>
                        </a:buClr>
                        <a:buSzPct val="60000"/>
                        <a:buFont typeface="Wingdings" charset="0"/>
                        <a:buNone/>
                        <a:tabLst/>
                      </a:pPr>
                      <a:r>
                        <a:rPr kumimoji="0" lang="en-US" sz="2400" b="1" i="0" u="none" strike="noStrike" cap="none" normalizeH="0" baseline="0" dirty="0">
                          <a:ln>
                            <a:noFill/>
                          </a:ln>
                          <a:solidFill>
                            <a:srgbClr val="FFFF99"/>
                          </a:solidFill>
                          <a:effectLst/>
                          <a:latin typeface="Arial" charset="0"/>
                          <a:ea typeface="ＭＳ Ｐゴシック" charset="0"/>
                        </a:rPr>
                        <a:t>Medical Procedures</a:t>
                      </a:r>
                    </a:p>
                  </a:txBody>
                  <a:tcPr horzOverflow="overflow">
                    <a:lnL w="12700" cap="flat" cmpd="sng" algn="ctr">
                      <a:solidFill>
                        <a:srgbClr val="000000"/>
                      </a:solidFill>
                      <a:prstDash val="solid"/>
                      <a:round/>
                      <a:headEnd type="none" w="med" len="med"/>
                      <a:tailEnd type="none" w="med" len="med"/>
                    </a:lnL>
                    <a:lnR w="25400" cap="flat" cmpd="sng" algn="ctr">
                      <a:solidFill>
                        <a:srgbClr val="008080"/>
                      </a:solidFill>
                      <a:prstDash val="solid"/>
                      <a:round/>
                      <a:headEnd type="none" w="sm" len="sm"/>
                      <a:tailEnd type="none" w="sm" len="sm"/>
                    </a:lnR>
                    <a:lnT w="25400" cap="flat" cmpd="sng" algn="ctr">
                      <a:solidFill>
                        <a:srgbClr val="008080"/>
                      </a:solidFill>
                      <a:prstDash val="solid"/>
                      <a:round/>
                      <a:headEnd type="none" w="sm" len="sm"/>
                      <a:tailEnd type="none" w="sm" len="sm"/>
                    </a:lnT>
                    <a:lnB w="12700" cap="flat" cmpd="sng" algn="ctr">
                      <a:solidFill>
                        <a:srgbClr val="00FFFF"/>
                      </a:solidFill>
                      <a:prstDash val="solid"/>
                      <a:round/>
                      <a:headEnd type="none" w="sm" len="sm"/>
                      <a:tailEnd type="none" w="sm" len="sm"/>
                    </a:lnB>
                    <a:lnTlToBr>
                      <a:noFill/>
                    </a:lnTlToBr>
                    <a:lnBlToTr>
                      <a:noFill/>
                    </a:lnBlToTr>
                    <a:solidFill>
                      <a:srgbClr val="000000"/>
                    </a:solidFill>
                  </a:tcPr>
                </a:tc>
                <a:extLst>
                  <a:ext uri="{0D108BD9-81ED-4DB2-BD59-A6C34878D82A}">
                    <a16:rowId xmlns="" xmlns:a16="http://schemas.microsoft.com/office/drawing/2014/main" val="10000"/>
                  </a:ext>
                </a:extLst>
              </a:tr>
              <a:tr h="1065213">
                <a:tc>
                  <a:txBody>
                    <a:bodyPr/>
                    <a:lstStyle/>
                    <a:p>
                      <a:pPr marL="0" marR="0" lvl="0" indent="0" algn="l" defTabSz="914400" rtl="0" eaLnBrk="0" fontAlgn="base" latinLnBrk="0" hangingPunct="0">
                        <a:lnSpc>
                          <a:spcPct val="100000"/>
                        </a:lnSpc>
                        <a:spcBef>
                          <a:spcPct val="0"/>
                        </a:spcBef>
                        <a:spcAft>
                          <a:spcPct val="0"/>
                        </a:spcAft>
                        <a:buClr>
                          <a:schemeClr val="bg1"/>
                        </a:buClr>
                        <a:buSzPct val="60000"/>
                        <a:buFont typeface="Wingdings" charset="0"/>
                        <a:buNone/>
                        <a:tabLst/>
                      </a:pPr>
                      <a:r>
                        <a:rPr kumimoji="0" lang="en-US" sz="2000" b="1" i="1" u="none" strike="noStrike" cap="none" normalizeH="0" baseline="0" dirty="0">
                          <a:ln>
                            <a:noFill/>
                          </a:ln>
                          <a:solidFill>
                            <a:srgbClr val="FFFF99"/>
                          </a:solidFill>
                          <a:effectLst/>
                          <a:latin typeface="Arial" charset="0"/>
                          <a:ea typeface="ＭＳ Ｐゴシック" charset="0"/>
                          <a:cs typeface="Times New Roman" charset="0"/>
                        </a:rPr>
                        <a:t>Required for FDA approval</a:t>
                      </a:r>
                      <a:endParaRPr kumimoji="0" lang="en-US" sz="4000" b="1" i="1" u="none" strike="noStrike" cap="none" normalizeH="0" baseline="0" dirty="0">
                        <a:ln>
                          <a:noFill/>
                        </a:ln>
                        <a:solidFill>
                          <a:srgbClr val="FFFF99"/>
                        </a:solidFill>
                        <a:effectLst/>
                        <a:latin typeface="Arial" charset="0"/>
                        <a:ea typeface="ＭＳ Ｐゴシック" charset="0"/>
                      </a:endParaRPr>
                    </a:p>
                  </a:txBody>
                  <a:tcPr horzOverflow="overflow">
                    <a:lnL w="25400" cap="flat" cmpd="sng" algn="ctr">
                      <a:solidFill>
                        <a:srgbClr val="00808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FFFF"/>
                      </a:solidFill>
                      <a:prstDash val="solid"/>
                      <a:round/>
                      <a:headEnd type="none" w="sm" len="sm"/>
                      <a:tailEnd type="none" w="sm" len="sm"/>
                    </a:lnT>
                    <a:lnB w="12700" cap="flat" cmpd="sng" algn="ctr">
                      <a:solidFill>
                        <a:srgbClr val="00FFFF"/>
                      </a:solidFill>
                      <a:prstDash val="solid"/>
                      <a:round/>
                      <a:headEnd type="none" w="sm" len="sm"/>
                      <a:tailEnd type="none" w="sm" len="sm"/>
                    </a:lnB>
                    <a:lnTlToBr>
                      <a:noFill/>
                    </a:lnTlToBr>
                    <a:lnBlToTr>
                      <a:noFill/>
                    </a:lnBlToTr>
                    <a:solidFill>
                      <a:srgbClr val="008080"/>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Pct val="60000"/>
                        <a:buFont typeface="Wingdings" charset="0"/>
                        <a:buNone/>
                        <a:tabLst/>
                      </a:pPr>
                      <a:r>
                        <a:rPr kumimoji="0" lang="en-US" sz="2000" b="0" i="0" u="none" strike="noStrike" cap="none" normalizeH="0" baseline="0" dirty="0">
                          <a:ln>
                            <a:noFill/>
                          </a:ln>
                          <a:solidFill>
                            <a:srgbClr val="FFFFFF"/>
                          </a:solidFill>
                          <a:effectLst/>
                          <a:latin typeface="Arial" charset="0"/>
                          <a:ea typeface="ＭＳ Ｐゴシック" charset="0"/>
                          <a:cs typeface="Times New Roman" charset="0"/>
                        </a:rPr>
                        <a:t>2 prospective, placebo controlled RCTs</a:t>
                      </a:r>
                      <a:endParaRPr kumimoji="0" lang="en-US" sz="2000" b="0" i="0" u="none" strike="noStrike" cap="none" normalizeH="0" baseline="0" dirty="0">
                        <a:ln>
                          <a:noFill/>
                        </a:ln>
                        <a:solidFill>
                          <a:schemeClr val="tx1"/>
                        </a:solidFill>
                        <a:effectLst/>
                        <a:latin typeface="Arial" charset="0"/>
                        <a:ea typeface="ＭＳ Ｐゴシック"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rgbClr val="00FFFF"/>
                      </a:solidFill>
                      <a:prstDash val="solid"/>
                      <a:round/>
                      <a:headEnd type="none" w="sm" len="sm"/>
                      <a:tailEnd type="none" w="sm" len="sm"/>
                    </a:lnB>
                    <a:lnTlToBr>
                      <a:noFill/>
                    </a:lnTlToBr>
                    <a:lnBlToTr>
                      <a:noFill/>
                    </a:lnBlToTr>
                    <a:solidFill>
                      <a:srgbClr val="008080"/>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Pct val="60000"/>
                        <a:buFont typeface="Wingdings" charset="0"/>
                        <a:buNone/>
                        <a:tabLst/>
                      </a:pPr>
                      <a:r>
                        <a:rPr kumimoji="0" lang="ja-JP" altLang="en-US" sz="2000" b="0" i="0" u="none" strike="noStrike" cap="none" normalizeH="0" baseline="0">
                          <a:ln>
                            <a:noFill/>
                          </a:ln>
                          <a:solidFill>
                            <a:srgbClr val="FFFFFF"/>
                          </a:solidFill>
                          <a:effectLst/>
                          <a:latin typeface="Arial" charset="0"/>
                          <a:ea typeface="ＭＳ Ｐゴシック" charset="0"/>
                          <a:cs typeface="Times New Roman" charset="0"/>
                        </a:rPr>
                        <a:t>“</a:t>
                      </a:r>
                      <a:r>
                        <a:rPr kumimoji="0" lang="en-US" sz="2000" b="0" i="0" u="none" strike="noStrike" cap="none" normalizeH="0" baseline="0" dirty="0">
                          <a:ln>
                            <a:noFill/>
                          </a:ln>
                          <a:solidFill>
                            <a:srgbClr val="FFFFFF"/>
                          </a:solidFill>
                          <a:effectLst/>
                          <a:latin typeface="Arial" charset="0"/>
                          <a:ea typeface="ＭＳ Ｐゴシック" charset="0"/>
                          <a:cs typeface="Times New Roman" charset="0"/>
                        </a:rPr>
                        <a:t>Substantial equivalence</a:t>
                      </a:r>
                      <a:r>
                        <a:rPr kumimoji="0" lang="ja-JP" altLang="en-US" sz="2000" b="0" i="0" u="none" strike="noStrike" cap="none" normalizeH="0" baseline="0">
                          <a:ln>
                            <a:noFill/>
                          </a:ln>
                          <a:solidFill>
                            <a:srgbClr val="FFFFFF"/>
                          </a:solidFill>
                          <a:effectLst/>
                          <a:latin typeface="Arial" charset="0"/>
                          <a:ea typeface="ＭＳ Ｐゴシック" charset="0"/>
                          <a:cs typeface="Times New Roman" charset="0"/>
                        </a:rPr>
                        <a:t>”</a:t>
                      </a:r>
                      <a:r>
                        <a:rPr kumimoji="0" lang="en-US" sz="2000" b="0" i="0" u="none" strike="noStrike" cap="none" normalizeH="0" baseline="0" dirty="0">
                          <a:ln>
                            <a:noFill/>
                          </a:ln>
                          <a:solidFill>
                            <a:srgbClr val="FFFFFF"/>
                          </a:solidFill>
                          <a:effectLst/>
                          <a:latin typeface="Arial" charset="0"/>
                          <a:ea typeface="ＭＳ Ｐゴシック" charset="0"/>
                          <a:cs typeface="Times New Roman" charset="0"/>
                        </a:rPr>
                        <a:t> to preexisting device</a:t>
                      </a:r>
                      <a:endParaRPr kumimoji="0" lang="en-US" sz="2000" b="0" i="0" u="none" strike="noStrike" cap="none" normalizeH="0" baseline="0" dirty="0">
                        <a:ln>
                          <a:noFill/>
                        </a:ln>
                        <a:solidFill>
                          <a:schemeClr val="tx1"/>
                        </a:solidFill>
                        <a:effectLst/>
                        <a:latin typeface="Arial" charset="0"/>
                        <a:ea typeface="ＭＳ Ｐゴシック"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FFFF"/>
                      </a:solidFill>
                      <a:prstDash val="solid"/>
                      <a:round/>
                      <a:headEnd type="none" w="sm" len="sm"/>
                      <a:tailEnd type="none" w="sm" len="sm"/>
                    </a:lnT>
                    <a:lnB w="12700" cap="flat" cmpd="sng" algn="ctr">
                      <a:solidFill>
                        <a:srgbClr val="00FFFF"/>
                      </a:solidFill>
                      <a:prstDash val="solid"/>
                      <a:round/>
                      <a:headEnd type="none" w="sm" len="sm"/>
                      <a:tailEnd type="none" w="sm" len="sm"/>
                    </a:lnB>
                    <a:lnTlToBr>
                      <a:noFill/>
                    </a:lnTlToBr>
                    <a:lnBlToTr>
                      <a:noFill/>
                    </a:lnBlToTr>
                    <a:solidFill>
                      <a:srgbClr val="008080"/>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Pct val="60000"/>
                        <a:buFont typeface="Wingdings" charset="0"/>
                        <a:buNone/>
                        <a:tabLst/>
                      </a:pPr>
                      <a:r>
                        <a:rPr kumimoji="0" lang="en-US" sz="2000" b="0" i="0" u="none" strike="noStrike" cap="none" normalizeH="0" baseline="0" dirty="0">
                          <a:ln>
                            <a:noFill/>
                          </a:ln>
                          <a:solidFill>
                            <a:schemeClr val="bg1"/>
                          </a:solidFill>
                          <a:effectLst/>
                          <a:latin typeface="Arial" charset="0"/>
                          <a:ea typeface="ＭＳ Ｐゴシック" charset="0"/>
                        </a:rPr>
                        <a:t>No approval requirements</a:t>
                      </a:r>
                    </a:p>
                  </a:txBody>
                  <a:tcPr anchor="ctr" horzOverflow="overflow">
                    <a:lnL w="12700" cap="flat" cmpd="sng" algn="ctr">
                      <a:solidFill>
                        <a:srgbClr val="000000"/>
                      </a:solidFill>
                      <a:prstDash val="solid"/>
                      <a:round/>
                      <a:headEnd type="none" w="med" len="med"/>
                      <a:tailEnd type="none" w="med" len="med"/>
                    </a:lnL>
                    <a:lnR w="25400" cap="flat" cmpd="sng" algn="ctr">
                      <a:solidFill>
                        <a:srgbClr val="008080"/>
                      </a:solidFill>
                      <a:prstDash val="solid"/>
                      <a:round/>
                      <a:headEnd type="none" w="sm" len="sm"/>
                      <a:tailEnd type="none" w="sm" len="sm"/>
                    </a:lnR>
                    <a:lnT w="12700" cap="flat" cmpd="sng" algn="ctr">
                      <a:solidFill>
                        <a:srgbClr val="00FFFF"/>
                      </a:solidFill>
                      <a:prstDash val="solid"/>
                      <a:round/>
                      <a:headEnd type="none" w="sm" len="sm"/>
                      <a:tailEnd type="none" w="sm" len="sm"/>
                    </a:lnT>
                    <a:lnB w="12700" cap="flat" cmpd="sng" algn="ctr">
                      <a:solidFill>
                        <a:srgbClr val="00FFFF"/>
                      </a:solidFill>
                      <a:prstDash val="solid"/>
                      <a:round/>
                      <a:headEnd type="none" w="sm" len="sm"/>
                      <a:tailEnd type="none" w="sm" len="sm"/>
                    </a:lnB>
                    <a:lnTlToBr>
                      <a:noFill/>
                    </a:lnTlToBr>
                    <a:lnBlToTr>
                      <a:noFill/>
                    </a:lnBlToTr>
                    <a:solidFill>
                      <a:srgbClr val="008080"/>
                    </a:solidFill>
                  </a:tcPr>
                </a:tc>
                <a:extLst>
                  <a:ext uri="{0D108BD9-81ED-4DB2-BD59-A6C34878D82A}">
                    <a16:rowId xmlns="" xmlns:a16="http://schemas.microsoft.com/office/drawing/2014/main" val="10001"/>
                  </a:ext>
                </a:extLst>
              </a:tr>
              <a:tr h="741363">
                <a:tc>
                  <a:txBody>
                    <a:bodyPr/>
                    <a:lstStyle/>
                    <a:p>
                      <a:pPr marL="0" marR="0" lvl="0" indent="0" algn="l" defTabSz="914400" rtl="0" eaLnBrk="0" fontAlgn="base" latinLnBrk="0" hangingPunct="0">
                        <a:lnSpc>
                          <a:spcPct val="100000"/>
                        </a:lnSpc>
                        <a:spcBef>
                          <a:spcPct val="0"/>
                        </a:spcBef>
                        <a:spcAft>
                          <a:spcPct val="0"/>
                        </a:spcAft>
                        <a:buClr>
                          <a:schemeClr val="bg1"/>
                        </a:buClr>
                        <a:buSzPct val="60000"/>
                        <a:buFont typeface="Wingdings" charset="0"/>
                        <a:buNone/>
                        <a:tabLst/>
                      </a:pPr>
                      <a:r>
                        <a:rPr kumimoji="0" lang="en-US" sz="2000" b="1" i="1" u="none" strike="noStrike" cap="none" normalizeH="0" baseline="0" dirty="0">
                          <a:ln>
                            <a:noFill/>
                          </a:ln>
                          <a:solidFill>
                            <a:srgbClr val="FFFF99"/>
                          </a:solidFill>
                          <a:effectLst/>
                          <a:latin typeface="Arial" charset="0"/>
                          <a:ea typeface="ＭＳ Ｐゴシック" charset="0"/>
                          <a:cs typeface="Times New Roman" charset="0"/>
                        </a:rPr>
                        <a:t>Study outcomes</a:t>
                      </a:r>
                      <a:endParaRPr kumimoji="0" lang="en-US" sz="4000" b="1" i="1" u="none" strike="noStrike" cap="none" normalizeH="0" baseline="0" dirty="0">
                        <a:ln>
                          <a:noFill/>
                        </a:ln>
                        <a:solidFill>
                          <a:srgbClr val="FFFF99"/>
                        </a:solidFill>
                        <a:effectLst/>
                        <a:latin typeface="Arial" charset="0"/>
                        <a:ea typeface="ＭＳ Ｐゴシック" charset="0"/>
                      </a:endParaRPr>
                    </a:p>
                  </a:txBody>
                  <a:tcPr horzOverflow="overflow">
                    <a:lnL w="25400" cap="flat" cmpd="sng" algn="ctr">
                      <a:solidFill>
                        <a:srgbClr val="00808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FFFF"/>
                      </a:solidFill>
                      <a:prstDash val="solid"/>
                      <a:round/>
                      <a:headEnd type="none" w="sm" len="sm"/>
                      <a:tailEnd type="none" w="sm" len="sm"/>
                    </a:lnT>
                    <a:lnB w="12700" cap="flat" cmpd="sng" algn="ctr">
                      <a:solidFill>
                        <a:srgbClr val="00FFFF"/>
                      </a:solidFill>
                      <a:prstDash val="solid"/>
                      <a:round/>
                      <a:headEnd type="none" w="sm" len="sm"/>
                      <a:tailEnd type="none" w="sm" len="sm"/>
                    </a:lnB>
                    <a:lnTlToBr>
                      <a:noFill/>
                    </a:lnTlToBr>
                    <a:lnBlToTr>
                      <a:noFill/>
                    </a:lnBlToTr>
                    <a:solidFill>
                      <a:srgbClr val="008080"/>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Pct val="60000"/>
                        <a:buFont typeface="Wingdings" charset="0"/>
                        <a:buNone/>
                        <a:tabLst/>
                      </a:pPr>
                      <a:r>
                        <a:rPr kumimoji="0" lang="en-US" sz="2000" b="0" i="0" u="none" strike="noStrike" cap="none" normalizeH="0" baseline="0" dirty="0">
                          <a:ln>
                            <a:noFill/>
                          </a:ln>
                          <a:solidFill>
                            <a:srgbClr val="FFFFFF"/>
                          </a:solidFill>
                          <a:effectLst/>
                          <a:latin typeface="Arial" charset="0"/>
                          <a:ea typeface="ＭＳ Ｐゴシック" charset="0"/>
                          <a:cs typeface="Times New Roman" charset="0"/>
                        </a:rPr>
                        <a:t>Disease-related endpoints</a:t>
                      </a:r>
                      <a:endParaRPr kumimoji="0" lang="en-US" sz="2000" b="0" i="0" u="none" strike="noStrike" cap="none" normalizeH="0" baseline="0" dirty="0">
                        <a:ln>
                          <a:noFill/>
                        </a:ln>
                        <a:solidFill>
                          <a:schemeClr val="tx1"/>
                        </a:solidFill>
                        <a:effectLst/>
                        <a:latin typeface="Arial" charset="0"/>
                        <a:ea typeface="ＭＳ Ｐゴシック"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FFFF"/>
                      </a:solidFill>
                      <a:prstDash val="solid"/>
                      <a:round/>
                      <a:headEnd type="none" w="sm" len="sm"/>
                      <a:tailEnd type="none" w="sm" len="sm"/>
                    </a:lnT>
                    <a:lnB w="12700" cap="flat" cmpd="sng" algn="ctr">
                      <a:solidFill>
                        <a:srgbClr val="00FFFF"/>
                      </a:solidFill>
                      <a:prstDash val="solid"/>
                      <a:round/>
                      <a:headEnd type="none" w="sm" len="sm"/>
                      <a:tailEnd type="none" w="sm" len="sm"/>
                    </a:lnB>
                    <a:lnTlToBr>
                      <a:noFill/>
                    </a:lnTlToBr>
                    <a:lnBlToTr>
                      <a:noFill/>
                    </a:lnBlToTr>
                    <a:solidFill>
                      <a:srgbClr val="008080"/>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Pct val="60000"/>
                        <a:buFont typeface="Wingdings" charset="0"/>
                        <a:buNone/>
                        <a:tabLst/>
                      </a:pPr>
                      <a:r>
                        <a:rPr kumimoji="0" lang="en-US" sz="2000" b="0" i="0" u="none" strike="noStrike" cap="none" normalizeH="0" baseline="0" dirty="0">
                          <a:ln>
                            <a:noFill/>
                          </a:ln>
                          <a:solidFill>
                            <a:srgbClr val="FFFFFF"/>
                          </a:solidFill>
                          <a:effectLst/>
                          <a:latin typeface="Arial" charset="0"/>
                          <a:ea typeface="ＭＳ Ｐゴシック" charset="0"/>
                          <a:cs typeface="Times New Roman" charset="0"/>
                        </a:rPr>
                        <a:t>Engineering performance only</a:t>
                      </a:r>
                      <a:endParaRPr kumimoji="0" lang="en-US" sz="2000" b="0" i="0" u="none" strike="noStrike" cap="none" normalizeH="0" baseline="0" dirty="0">
                        <a:ln>
                          <a:noFill/>
                        </a:ln>
                        <a:solidFill>
                          <a:schemeClr val="tx1"/>
                        </a:solidFill>
                        <a:effectLst/>
                        <a:latin typeface="Arial" charset="0"/>
                        <a:ea typeface="ＭＳ Ｐゴシック"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FFFF"/>
                      </a:solidFill>
                      <a:prstDash val="solid"/>
                      <a:round/>
                      <a:headEnd type="none" w="sm" len="sm"/>
                      <a:tailEnd type="none" w="sm" len="sm"/>
                    </a:lnT>
                    <a:lnB w="12700" cap="flat" cmpd="sng" algn="ctr">
                      <a:solidFill>
                        <a:srgbClr val="00FFFF"/>
                      </a:solidFill>
                      <a:prstDash val="solid"/>
                      <a:round/>
                      <a:headEnd type="none" w="sm" len="sm"/>
                      <a:tailEnd type="none" w="sm" len="sm"/>
                    </a:lnB>
                    <a:lnTlToBr>
                      <a:noFill/>
                    </a:lnTlToBr>
                    <a:lnBlToTr>
                      <a:noFill/>
                    </a:lnBlToTr>
                    <a:solidFill>
                      <a:srgbClr val="008080"/>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Pct val="60000"/>
                        <a:buFont typeface="Wingdings" charset="0"/>
                        <a:buNone/>
                        <a:tabLst/>
                      </a:pPr>
                      <a:r>
                        <a:rPr kumimoji="0" lang="en-US" sz="2000" b="0" i="0" u="none" strike="noStrike" cap="none" normalizeH="0" baseline="0" dirty="0">
                          <a:ln>
                            <a:noFill/>
                          </a:ln>
                          <a:solidFill>
                            <a:schemeClr val="bg1"/>
                          </a:solidFill>
                          <a:effectLst/>
                          <a:latin typeface="Arial" charset="0"/>
                          <a:ea typeface="ＭＳ Ｐゴシック" charset="0"/>
                        </a:rPr>
                        <a:t>None</a:t>
                      </a:r>
                    </a:p>
                  </a:txBody>
                  <a:tcPr anchor="ctr" horzOverflow="overflow">
                    <a:lnL w="12700" cap="flat" cmpd="sng" algn="ctr">
                      <a:solidFill>
                        <a:srgbClr val="000000"/>
                      </a:solidFill>
                      <a:prstDash val="solid"/>
                      <a:round/>
                      <a:headEnd type="none" w="med" len="med"/>
                      <a:tailEnd type="none" w="med" len="med"/>
                    </a:lnL>
                    <a:lnR w="25400" cap="flat" cmpd="sng" algn="ctr">
                      <a:solidFill>
                        <a:srgbClr val="008080"/>
                      </a:solidFill>
                      <a:prstDash val="solid"/>
                      <a:round/>
                      <a:headEnd type="none" w="sm" len="sm"/>
                      <a:tailEnd type="none" w="sm" len="sm"/>
                    </a:lnR>
                    <a:lnT w="12700" cap="flat" cmpd="sng" algn="ctr">
                      <a:solidFill>
                        <a:srgbClr val="00FFFF"/>
                      </a:solidFill>
                      <a:prstDash val="solid"/>
                      <a:round/>
                      <a:headEnd type="none" w="sm" len="sm"/>
                      <a:tailEnd type="none" w="sm" len="sm"/>
                    </a:lnT>
                    <a:lnB w="12700" cap="flat" cmpd="sng" algn="ctr">
                      <a:solidFill>
                        <a:srgbClr val="00FFFF"/>
                      </a:solidFill>
                      <a:prstDash val="solid"/>
                      <a:round/>
                      <a:headEnd type="none" w="sm" len="sm"/>
                      <a:tailEnd type="none" w="sm" len="sm"/>
                    </a:lnB>
                    <a:lnTlToBr>
                      <a:noFill/>
                    </a:lnTlToBr>
                    <a:lnBlToTr>
                      <a:noFill/>
                    </a:lnBlToTr>
                    <a:solidFill>
                      <a:srgbClr val="008080"/>
                    </a:solidFill>
                  </a:tcPr>
                </a:tc>
                <a:extLst>
                  <a:ext uri="{0D108BD9-81ED-4DB2-BD59-A6C34878D82A}">
                    <a16:rowId xmlns="" xmlns:a16="http://schemas.microsoft.com/office/drawing/2014/main" val="10002"/>
                  </a:ext>
                </a:extLst>
              </a:tr>
              <a:tr h="1389063">
                <a:tc>
                  <a:txBody>
                    <a:bodyPr/>
                    <a:lstStyle/>
                    <a:p>
                      <a:pPr marL="0" marR="0" lvl="0" indent="0" algn="l" defTabSz="914400" rtl="0" eaLnBrk="0" fontAlgn="base" latinLnBrk="0" hangingPunct="0">
                        <a:lnSpc>
                          <a:spcPct val="100000"/>
                        </a:lnSpc>
                        <a:spcBef>
                          <a:spcPct val="0"/>
                        </a:spcBef>
                        <a:spcAft>
                          <a:spcPct val="0"/>
                        </a:spcAft>
                        <a:buClr>
                          <a:schemeClr val="bg1"/>
                        </a:buClr>
                        <a:buSzPct val="60000"/>
                        <a:buFont typeface="Wingdings" charset="0"/>
                        <a:buNone/>
                        <a:tabLst/>
                      </a:pPr>
                      <a:r>
                        <a:rPr kumimoji="0" lang="en-US" sz="2000" b="1" i="1" u="none" strike="noStrike" cap="none" normalizeH="0" baseline="0" dirty="0">
                          <a:ln>
                            <a:noFill/>
                          </a:ln>
                          <a:solidFill>
                            <a:srgbClr val="FFFF99"/>
                          </a:solidFill>
                          <a:effectLst/>
                          <a:latin typeface="Arial" charset="0"/>
                          <a:ea typeface="ＭＳ Ｐゴシック" charset="0"/>
                          <a:cs typeface="Times New Roman" charset="0"/>
                        </a:rPr>
                        <a:t>Published studies with patient-oriented endpoints?</a:t>
                      </a:r>
                      <a:endParaRPr kumimoji="0" lang="en-US" sz="4000" b="1" i="1" u="none" strike="noStrike" cap="none" normalizeH="0" baseline="0" dirty="0">
                        <a:ln>
                          <a:noFill/>
                        </a:ln>
                        <a:solidFill>
                          <a:srgbClr val="FFFF99"/>
                        </a:solidFill>
                        <a:effectLst/>
                        <a:latin typeface="Arial" charset="0"/>
                        <a:ea typeface="ＭＳ Ｐゴシック" charset="0"/>
                      </a:endParaRPr>
                    </a:p>
                  </a:txBody>
                  <a:tcPr horzOverflow="overflow">
                    <a:lnL w="25400" cap="flat" cmpd="sng" algn="ctr">
                      <a:solidFill>
                        <a:srgbClr val="00808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FFFF"/>
                      </a:solidFill>
                      <a:prstDash val="solid"/>
                      <a:round/>
                      <a:headEnd type="none" w="sm" len="sm"/>
                      <a:tailEnd type="none" w="sm" len="sm"/>
                    </a:lnT>
                    <a:lnB w="12700" cap="flat" cmpd="sng" algn="ctr">
                      <a:solidFill>
                        <a:srgbClr val="00FFFF"/>
                      </a:solidFill>
                      <a:prstDash val="solid"/>
                      <a:round/>
                      <a:headEnd type="none" w="sm" len="sm"/>
                      <a:tailEnd type="none" w="sm" len="sm"/>
                    </a:lnB>
                    <a:lnTlToBr>
                      <a:noFill/>
                    </a:lnTlToBr>
                    <a:lnBlToTr>
                      <a:noFill/>
                    </a:lnBlToTr>
                    <a:solidFill>
                      <a:srgbClr val="008080"/>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Pct val="60000"/>
                        <a:buFont typeface="Wingdings" charset="0"/>
                        <a:buNone/>
                        <a:tabLst/>
                      </a:pPr>
                      <a:r>
                        <a:rPr kumimoji="0" lang="en-US" sz="2000" b="0" i="0" u="none" strike="noStrike" cap="none" normalizeH="0" baseline="0" dirty="0" smtClean="0">
                          <a:ln>
                            <a:noFill/>
                          </a:ln>
                          <a:solidFill>
                            <a:srgbClr val="FFFFFF"/>
                          </a:solidFill>
                          <a:effectLst/>
                          <a:latin typeface="Arial" charset="0"/>
                          <a:ea typeface="ＭＳ Ｐゴシック" charset="0"/>
                          <a:cs typeface="Times New Roman" charset="0"/>
                        </a:rPr>
                        <a:t>Common</a:t>
                      </a:r>
                      <a:endParaRPr kumimoji="0" lang="en-US" sz="2000" b="0" i="0" u="none" strike="noStrike" cap="none" normalizeH="0" baseline="0" dirty="0">
                        <a:ln>
                          <a:noFill/>
                        </a:ln>
                        <a:solidFill>
                          <a:schemeClr val="tx1"/>
                        </a:solidFill>
                        <a:effectLst/>
                        <a:latin typeface="Arial" charset="0"/>
                        <a:ea typeface="ＭＳ Ｐゴシック"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FFFF"/>
                      </a:solidFill>
                      <a:prstDash val="solid"/>
                      <a:round/>
                      <a:headEnd type="none" w="sm" len="sm"/>
                      <a:tailEnd type="none" w="sm" len="sm"/>
                    </a:lnT>
                    <a:lnB w="12700" cap="flat" cmpd="sng" algn="ctr">
                      <a:solidFill>
                        <a:srgbClr val="00FFFF"/>
                      </a:solidFill>
                      <a:prstDash val="solid"/>
                      <a:round/>
                      <a:headEnd type="none" w="sm" len="sm"/>
                      <a:tailEnd type="none" w="sm" len="sm"/>
                    </a:lnB>
                    <a:lnTlToBr>
                      <a:noFill/>
                    </a:lnTlToBr>
                    <a:lnBlToTr>
                      <a:noFill/>
                    </a:lnBlToTr>
                    <a:solidFill>
                      <a:srgbClr val="008080"/>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Pct val="60000"/>
                        <a:buFont typeface="Wingdings" charset="0"/>
                        <a:buNone/>
                        <a:tabLst/>
                      </a:pPr>
                      <a:r>
                        <a:rPr kumimoji="0" lang="en-US" sz="2000" b="0" i="0" u="none" strike="noStrike" cap="none" normalizeH="0" baseline="0" dirty="0" smtClean="0">
                          <a:ln>
                            <a:noFill/>
                          </a:ln>
                          <a:solidFill>
                            <a:srgbClr val="FFFFFF"/>
                          </a:solidFill>
                          <a:effectLst/>
                          <a:latin typeface="Arial" charset="0"/>
                          <a:ea typeface="ＭＳ Ｐゴシック" charset="0"/>
                          <a:cs typeface="Times New Roman" charset="0"/>
                        </a:rPr>
                        <a:t>Uncommon</a:t>
                      </a:r>
                      <a:endParaRPr kumimoji="0" lang="en-US" sz="2000" b="0" i="0" u="none" strike="noStrike" cap="none" normalizeH="0" baseline="0" dirty="0">
                        <a:ln>
                          <a:noFill/>
                        </a:ln>
                        <a:solidFill>
                          <a:schemeClr val="tx1"/>
                        </a:solidFill>
                        <a:effectLst/>
                        <a:latin typeface="Arial" charset="0"/>
                        <a:ea typeface="ＭＳ Ｐゴシック"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FFFF"/>
                      </a:solidFill>
                      <a:prstDash val="solid"/>
                      <a:round/>
                      <a:headEnd type="none" w="sm" len="sm"/>
                      <a:tailEnd type="none" w="sm" len="sm"/>
                    </a:lnT>
                    <a:lnB w="12700" cap="flat" cmpd="sng" algn="ctr">
                      <a:solidFill>
                        <a:srgbClr val="00FFFF"/>
                      </a:solidFill>
                      <a:prstDash val="solid"/>
                      <a:round/>
                      <a:headEnd type="none" w="sm" len="sm"/>
                      <a:tailEnd type="none" w="sm" len="sm"/>
                    </a:lnB>
                    <a:lnTlToBr>
                      <a:noFill/>
                    </a:lnTlToBr>
                    <a:lnBlToTr>
                      <a:noFill/>
                    </a:lnBlToTr>
                    <a:solidFill>
                      <a:srgbClr val="008080"/>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Pct val="60000"/>
                        <a:buFont typeface="Wingdings" charset="0"/>
                        <a:buNone/>
                        <a:tabLst/>
                      </a:pPr>
                      <a:r>
                        <a:rPr kumimoji="0" lang="en-US" sz="2000" b="0" i="0" u="none" strike="noStrike" cap="none" normalizeH="0" baseline="0" dirty="0" smtClean="0">
                          <a:ln>
                            <a:noFill/>
                          </a:ln>
                          <a:solidFill>
                            <a:schemeClr val="bg1"/>
                          </a:solidFill>
                          <a:effectLst/>
                          <a:latin typeface="Arial" charset="0"/>
                          <a:ea typeface="ＭＳ Ｐゴシック" charset="0"/>
                        </a:rPr>
                        <a:t>Not </a:t>
                      </a:r>
                      <a:r>
                        <a:rPr kumimoji="0" lang="en-US" sz="2000" b="0" i="0" u="none" strike="noStrike" cap="none" normalizeH="0" baseline="0" dirty="0">
                          <a:ln>
                            <a:noFill/>
                          </a:ln>
                          <a:solidFill>
                            <a:schemeClr val="bg1"/>
                          </a:solidFill>
                          <a:effectLst/>
                          <a:latin typeface="Arial" charset="0"/>
                          <a:ea typeface="ＭＳ Ｐゴシック" charset="0"/>
                        </a:rPr>
                        <a:t>Considered</a:t>
                      </a: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FFFF"/>
                      </a:solidFill>
                      <a:prstDash val="solid"/>
                      <a:round/>
                      <a:headEnd type="none" w="sm" len="sm"/>
                      <a:tailEnd type="none" w="sm" len="sm"/>
                    </a:lnT>
                    <a:lnB w="12700" cap="flat" cmpd="sng" algn="ctr">
                      <a:solidFill>
                        <a:srgbClr val="00FFFF"/>
                      </a:solidFill>
                      <a:prstDash val="solid"/>
                      <a:round/>
                      <a:headEnd type="none" w="sm" len="sm"/>
                      <a:tailEnd type="none" w="sm" len="sm"/>
                    </a:lnB>
                    <a:lnTlToBr>
                      <a:noFill/>
                    </a:lnTlToBr>
                    <a:lnBlToTr>
                      <a:noFill/>
                    </a:lnBlToTr>
                    <a:solidFill>
                      <a:srgbClr val="008080"/>
                    </a:solidFill>
                  </a:tcPr>
                </a:tc>
                <a:extLst>
                  <a:ext uri="{0D108BD9-81ED-4DB2-BD59-A6C34878D82A}">
                    <a16:rowId xmlns="" xmlns:a16="http://schemas.microsoft.com/office/drawing/2014/main" val="10003"/>
                  </a:ext>
                </a:extLst>
              </a:tr>
              <a:tr h="1325563">
                <a:tc>
                  <a:txBody>
                    <a:bodyPr/>
                    <a:lstStyle/>
                    <a:p>
                      <a:pPr marL="0" marR="0" lvl="0" indent="0" algn="l" defTabSz="914400" rtl="0" eaLnBrk="0" fontAlgn="base" latinLnBrk="0" hangingPunct="0">
                        <a:lnSpc>
                          <a:spcPct val="100000"/>
                        </a:lnSpc>
                        <a:spcBef>
                          <a:spcPct val="0"/>
                        </a:spcBef>
                        <a:spcAft>
                          <a:spcPct val="0"/>
                        </a:spcAft>
                        <a:buClr>
                          <a:schemeClr val="bg1"/>
                        </a:buClr>
                        <a:buSzPct val="60000"/>
                        <a:buFont typeface="Wingdings" charset="0"/>
                        <a:buNone/>
                        <a:tabLst/>
                      </a:pPr>
                      <a:r>
                        <a:rPr kumimoji="0" lang="en-US" sz="2000" b="1" i="1" u="none" strike="noStrike" cap="none" normalizeH="0" baseline="0" dirty="0">
                          <a:ln>
                            <a:noFill/>
                          </a:ln>
                          <a:solidFill>
                            <a:srgbClr val="FFFF99"/>
                          </a:solidFill>
                          <a:effectLst/>
                          <a:latin typeface="Arial" charset="0"/>
                          <a:ea typeface="ＭＳ Ｐゴシック" charset="0"/>
                          <a:cs typeface="Times New Roman" charset="0"/>
                        </a:rPr>
                        <a:t>Patient population</a:t>
                      </a:r>
                      <a:endParaRPr kumimoji="0" lang="en-US" sz="4000" b="1" i="1" u="none" strike="noStrike" cap="none" normalizeH="0" baseline="0" dirty="0">
                        <a:ln>
                          <a:noFill/>
                        </a:ln>
                        <a:solidFill>
                          <a:srgbClr val="FFFF99"/>
                        </a:solidFill>
                        <a:effectLst/>
                        <a:latin typeface="Arial" charset="0"/>
                        <a:ea typeface="ＭＳ Ｐゴシック" charset="0"/>
                      </a:endParaRPr>
                    </a:p>
                  </a:txBody>
                  <a:tcPr horzOverflow="overflow">
                    <a:lnL w="25400" cap="flat" cmpd="sng" algn="ctr">
                      <a:solidFill>
                        <a:srgbClr val="00808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FFFF"/>
                      </a:solidFill>
                      <a:prstDash val="solid"/>
                      <a:round/>
                      <a:headEnd type="none" w="sm" len="sm"/>
                      <a:tailEnd type="none" w="sm" len="sm"/>
                    </a:lnT>
                    <a:lnB w="12700" cap="flat" cmpd="sng" algn="ctr">
                      <a:solidFill>
                        <a:srgbClr val="00FFFF"/>
                      </a:solidFill>
                      <a:prstDash val="solid"/>
                      <a:round/>
                      <a:headEnd type="none" w="sm" len="sm"/>
                      <a:tailEnd type="none" w="sm" len="sm"/>
                    </a:lnB>
                    <a:lnTlToBr>
                      <a:noFill/>
                    </a:lnTlToBr>
                    <a:lnBlToTr>
                      <a:noFill/>
                    </a:lnBlToTr>
                    <a:solidFill>
                      <a:srgbClr val="008080"/>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Pct val="60000"/>
                        <a:buFont typeface="Wingdings" charset="0"/>
                        <a:buNone/>
                        <a:tabLst/>
                      </a:pPr>
                      <a:r>
                        <a:rPr kumimoji="0" lang="en-US" sz="2000" b="0" i="0" u="none" strike="noStrike" cap="none" normalizeH="0" baseline="0" dirty="0">
                          <a:ln>
                            <a:noFill/>
                          </a:ln>
                          <a:solidFill>
                            <a:srgbClr val="FFFFFF"/>
                          </a:solidFill>
                          <a:effectLst/>
                          <a:latin typeface="Arial" charset="0"/>
                          <a:ea typeface="ＭＳ Ｐゴシック" charset="0"/>
                          <a:cs typeface="Times New Roman" charset="0"/>
                        </a:rPr>
                        <a:t>Narrowly defined set of conditions </a:t>
                      </a:r>
                    </a:p>
                    <a:p>
                      <a:pPr marL="0" marR="0" lvl="0" indent="0" algn="ctr" defTabSz="914400" rtl="0" eaLnBrk="0" fontAlgn="base" latinLnBrk="0" hangingPunct="0">
                        <a:lnSpc>
                          <a:spcPct val="100000"/>
                        </a:lnSpc>
                        <a:spcBef>
                          <a:spcPct val="0"/>
                        </a:spcBef>
                        <a:spcAft>
                          <a:spcPct val="0"/>
                        </a:spcAft>
                        <a:buClr>
                          <a:schemeClr val="bg1"/>
                        </a:buClr>
                        <a:buSzPct val="60000"/>
                        <a:buFont typeface="Wingdings" charset="0"/>
                        <a:buNone/>
                        <a:tabLst/>
                      </a:pPr>
                      <a:r>
                        <a:rPr kumimoji="0" lang="en-US" sz="1800" b="0" i="0" u="none" strike="noStrike" cap="none" normalizeH="0" baseline="0" dirty="0">
                          <a:ln>
                            <a:noFill/>
                          </a:ln>
                          <a:solidFill>
                            <a:srgbClr val="FFFFFF"/>
                          </a:solidFill>
                          <a:effectLst/>
                          <a:latin typeface="Arial" charset="0"/>
                          <a:ea typeface="ＭＳ Ｐゴシック" charset="0"/>
                          <a:cs typeface="Times New Roman" charset="0"/>
                        </a:rPr>
                        <a:t>(e.g., depression, dementia)</a:t>
                      </a:r>
                      <a:endParaRPr kumimoji="0" lang="en-US" sz="1800" b="0" i="0" u="none" strike="noStrike" cap="none" normalizeH="0" baseline="0" dirty="0">
                        <a:ln>
                          <a:noFill/>
                        </a:ln>
                        <a:solidFill>
                          <a:schemeClr val="tx1"/>
                        </a:solidFill>
                        <a:effectLst/>
                        <a:latin typeface="Arial" charset="0"/>
                        <a:ea typeface="ＭＳ Ｐゴシック"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FFFF"/>
                      </a:solidFill>
                      <a:prstDash val="solid"/>
                      <a:round/>
                      <a:headEnd type="none" w="sm" len="sm"/>
                      <a:tailEnd type="none" w="sm" len="sm"/>
                    </a:lnT>
                    <a:lnB w="12700" cap="flat" cmpd="sng" algn="ctr">
                      <a:solidFill>
                        <a:srgbClr val="00FFFF"/>
                      </a:solidFill>
                      <a:prstDash val="solid"/>
                      <a:round/>
                      <a:headEnd type="none" w="sm" len="sm"/>
                      <a:tailEnd type="none" w="sm" len="sm"/>
                    </a:lnB>
                    <a:lnTlToBr>
                      <a:noFill/>
                    </a:lnTlToBr>
                    <a:lnBlToTr>
                      <a:noFill/>
                    </a:lnBlToTr>
                    <a:solidFill>
                      <a:srgbClr val="008080"/>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Pct val="60000"/>
                        <a:buFont typeface="Wingdings" charset="0"/>
                        <a:buNone/>
                        <a:tabLst/>
                      </a:pPr>
                      <a:r>
                        <a:rPr kumimoji="0" lang="en-US" sz="2000" b="0" i="0" u="none" strike="noStrike" cap="none" normalizeH="0" baseline="0" dirty="0">
                          <a:ln>
                            <a:noFill/>
                          </a:ln>
                          <a:solidFill>
                            <a:srgbClr val="FFFFFF"/>
                          </a:solidFill>
                          <a:effectLst/>
                          <a:latin typeface="Arial" charset="0"/>
                          <a:ea typeface="ＭＳ Ｐゴシック" charset="0"/>
                          <a:cs typeface="Times New Roman" charset="0"/>
                        </a:rPr>
                        <a:t>Varies widely </a:t>
                      </a:r>
                    </a:p>
                    <a:p>
                      <a:pPr marL="0" marR="0" lvl="0" indent="0" algn="ctr" defTabSz="914400" rtl="0" eaLnBrk="0" fontAlgn="base" latinLnBrk="0" hangingPunct="0">
                        <a:lnSpc>
                          <a:spcPct val="100000"/>
                        </a:lnSpc>
                        <a:spcBef>
                          <a:spcPct val="0"/>
                        </a:spcBef>
                        <a:spcAft>
                          <a:spcPct val="0"/>
                        </a:spcAft>
                        <a:buClr>
                          <a:schemeClr val="bg1"/>
                        </a:buClr>
                        <a:buSzPct val="60000"/>
                        <a:buFont typeface="Wingdings" charset="0"/>
                        <a:buNone/>
                        <a:tabLst/>
                      </a:pPr>
                      <a:r>
                        <a:rPr kumimoji="0" lang="en-US" sz="1800" b="0" i="0" u="none" strike="noStrike" cap="none" normalizeH="0" baseline="0" dirty="0">
                          <a:ln>
                            <a:noFill/>
                          </a:ln>
                          <a:solidFill>
                            <a:srgbClr val="FFFFFF"/>
                          </a:solidFill>
                          <a:effectLst/>
                          <a:latin typeface="Arial" charset="0"/>
                          <a:ea typeface="ＭＳ Ｐゴシック" charset="0"/>
                          <a:cs typeface="Times New Roman" charset="0"/>
                        </a:rPr>
                        <a:t>(e.g., implantable defibrillators, laparoscopes)</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FFFF"/>
                      </a:solidFill>
                      <a:prstDash val="solid"/>
                      <a:round/>
                      <a:headEnd type="none" w="sm" len="sm"/>
                      <a:tailEnd type="none" w="sm" len="sm"/>
                    </a:lnT>
                    <a:lnB w="12700" cap="flat" cmpd="sng" algn="ctr">
                      <a:solidFill>
                        <a:srgbClr val="00FFFF"/>
                      </a:solidFill>
                      <a:prstDash val="solid"/>
                      <a:round/>
                      <a:headEnd type="none" w="sm" len="sm"/>
                      <a:tailEnd type="none" w="sm" len="sm"/>
                    </a:lnB>
                    <a:lnTlToBr>
                      <a:noFill/>
                    </a:lnTlToBr>
                    <a:lnBlToTr>
                      <a:noFill/>
                    </a:lnBlToTr>
                    <a:solidFill>
                      <a:srgbClr val="008080"/>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Pct val="60000"/>
                        <a:buFont typeface="Wingdings" charset="0"/>
                        <a:buNone/>
                        <a:tabLst/>
                      </a:pPr>
                      <a:r>
                        <a:rPr kumimoji="0" lang="en-US" sz="2000" b="0" i="0" u="none" strike="noStrike" cap="none" normalizeH="0" baseline="0" dirty="0" smtClean="0">
                          <a:ln>
                            <a:noFill/>
                          </a:ln>
                          <a:solidFill>
                            <a:schemeClr val="bg1"/>
                          </a:solidFill>
                          <a:effectLst/>
                          <a:latin typeface="Arial" charset="0"/>
                          <a:ea typeface="ＭＳ Ｐゴシック" charset="0"/>
                        </a:rPr>
                        <a:t>Not </a:t>
                      </a:r>
                      <a:r>
                        <a:rPr kumimoji="0" lang="en-US" sz="2000" b="0" i="0" u="none" strike="noStrike" cap="none" normalizeH="0" baseline="0" dirty="0">
                          <a:ln>
                            <a:noFill/>
                          </a:ln>
                          <a:solidFill>
                            <a:schemeClr val="bg1"/>
                          </a:solidFill>
                          <a:effectLst/>
                          <a:latin typeface="Arial" charset="0"/>
                          <a:ea typeface="ＭＳ Ｐゴシック" charset="0"/>
                        </a:rPr>
                        <a:t>Considered</a:t>
                      </a:r>
                    </a:p>
                  </a:txBody>
                  <a:tcPr anchor="ctr" horzOverflow="overflow">
                    <a:lnL w="12700" cap="flat" cmpd="sng" algn="ctr">
                      <a:solidFill>
                        <a:srgbClr val="000000"/>
                      </a:solidFill>
                      <a:prstDash val="solid"/>
                      <a:round/>
                      <a:headEnd type="none" w="med" len="med"/>
                      <a:tailEnd type="none" w="med" len="med"/>
                    </a:lnL>
                    <a:lnR w="25400" cap="flat" cmpd="sng" algn="ctr">
                      <a:solidFill>
                        <a:srgbClr val="008080"/>
                      </a:solidFill>
                      <a:prstDash val="solid"/>
                      <a:round/>
                      <a:headEnd type="none" w="sm" len="sm"/>
                      <a:tailEnd type="none" w="sm" len="sm"/>
                    </a:lnR>
                    <a:lnT w="12700" cap="flat" cmpd="sng" algn="ctr">
                      <a:solidFill>
                        <a:srgbClr val="00FFFF"/>
                      </a:solidFill>
                      <a:prstDash val="solid"/>
                      <a:round/>
                      <a:headEnd type="none" w="sm" len="sm"/>
                      <a:tailEnd type="none" w="sm" len="sm"/>
                    </a:lnT>
                    <a:lnB w="12700" cap="flat" cmpd="sng" algn="ctr">
                      <a:solidFill>
                        <a:srgbClr val="00FFFF"/>
                      </a:solidFill>
                      <a:prstDash val="solid"/>
                      <a:round/>
                      <a:headEnd type="none" w="sm" len="sm"/>
                      <a:tailEnd type="none" w="sm" len="sm"/>
                    </a:lnB>
                    <a:lnTlToBr>
                      <a:noFill/>
                    </a:lnTlToBr>
                    <a:lnBlToTr>
                      <a:noFill/>
                    </a:lnBlToTr>
                    <a:solidFill>
                      <a:srgbClr val="008080"/>
                    </a:solidFill>
                  </a:tcPr>
                </a:tc>
                <a:extLst>
                  <a:ext uri="{0D108BD9-81ED-4DB2-BD59-A6C34878D82A}">
                    <a16:rowId xmlns="" xmlns:a16="http://schemas.microsoft.com/office/drawing/2014/main" val="10004"/>
                  </a:ext>
                </a:extLst>
              </a:tr>
              <a:tr h="1065213">
                <a:tc>
                  <a:txBody>
                    <a:bodyPr/>
                    <a:lstStyle/>
                    <a:p>
                      <a:pPr marL="0" marR="0" lvl="0" indent="0" algn="l" defTabSz="914400" rtl="0" eaLnBrk="0" fontAlgn="base" latinLnBrk="0" hangingPunct="0">
                        <a:lnSpc>
                          <a:spcPct val="100000"/>
                        </a:lnSpc>
                        <a:spcBef>
                          <a:spcPct val="0"/>
                        </a:spcBef>
                        <a:spcAft>
                          <a:spcPct val="0"/>
                        </a:spcAft>
                        <a:buClr>
                          <a:schemeClr val="bg1"/>
                        </a:buClr>
                        <a:buSzPct val="60000"/>
                        <a:buFont typeface="Wingdings" charset="0"/>
                        <a:buNone/>
                        <a:tabLst/>
                      </a:pPr>
                      <a:r>
                        <a:rPr kumimoji="0" lang="en-US" sz="2000" b="1" i="1" u="none" strike="noStrike" cap="none" normalizeH="0" baseline="0" dirty="0">
                          <a:ln>
                            <a:noFill/>
                          </a:ln>
                          <a:solidFill>
                            <a:srgbClr val="FFFF99"/>
                          </a:solidFill>
                          <a:effectLst/>
                          <a:latin typeface="Arial" charset="0"/>
                          <a:ea typeface="ＭＳ Ｐゴシック" charset="0"/>
                          <a:cs typeface="Times New Roman" charset="0"/>
                        </a:rPr>
                        <a:t>Post-marketing evaluation?</a:t>
                      </a:r>
                      <a:endParaRPr kumimoji="0" lang="en-US" sz="4000" b="1" i="1" u="none" strike="noStrike" cap="none" normalizeH="0" baseline="0" dirty="0">
                        <a:ln>
                          <a:noFill/>
                        </a:ln>
                        <a:solidFill>
                          <a:srgbClr val="FFFF99"/>
                        </a:solidFill>
                        <a:effectLst/>
                        <a:latin typeface="Arial" charset="0"/>
                        <a:ea typeface="ＭＳ Ｐゴシック" charset="0"/>
                      </a:endParaRPr>
                    </a:p>
                  </a:txBody>
                  <a:tcPr horzOverflow="overflow">
                    <a:lnL w="25400" cap="flat" cmpd="sng" algn="ctr">
                      <a:solidFill>
                        <a:srgbClr val="00808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FFFF"/>
                      </a:solidFill>
                      <a:prstDash val="solid"/>
                      <a:round/>
                      <a:headEnd type="none" w="sm" len="sm"/>
                      <a:tailEnd type="none" w="sm" len="sm"/>
                    </a:lnT>
                    <a:lnB w="25400" cap="flat" cmpd="sng" algn="ctr">
                      <a:solidFill>
                        <a:srgbClr val="008080"/>
                      </a:solidFill>
                      <a:prstDash val="solid"/>
                      <a:round/>
                      <a:headEnd type="none" w="sm" len="sm"/>
                      <a:tailEnd type="none" w="sm" len="sm"/>
                    </a:lnB>
                    <a:lnTlToBr>
                      <a:noFill/>
                    </a:lnTlToBr>
                    <a:lnBlToTr>
                      <a:noFill/>
                    </a:lnBlToTr>
                    <a:solidFill>
                      <a:srgbClr val="008080"/>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Pct val="60000"/>
                        <a:buFont typeface="Wingdings" charset="0"/>
                        <a:buNone/>
                        <a:tabLst/>
                      </a:pPr>
                      <a:r>
                        <a:rPr kumimoji="0" lang="en-US" sz="2000" b="0" i="0" u="none" strike="noStrike" cap="none" normalizeH="0" baseline="0" dirty="0">
                          <a:ln>
                            <a:noFill/>
                          </a:ln>
                          <a:solidFill>
                            <a:srgbClr val="FFFFFF"/>
                          </a:solidFill>
                          <a:effectLst/>
                          <a:latin typeface="Arial" charset="0"/>
                          <a:ea typeface="ＭＳ Ｐゴシック" charset="0"/>
                          <a:cs typeface="Times New Roman" charset="0"/>
                        </a:rPr>
                        <a:t>Sporadic, sometimes high quality</a:t>
                      </a:r>
                      <a:endParaRPr kumimoji="0" lang="en-US" sz="2000" b="0" i="0" u="none" strike="noStrike" cap="none" normalizeH="0" baseline="0" dirty="0">
                        <a:ln>
                          <a:noFill/>
                        </a:ln>
                        <a:solidFill>
                          <a:schemeClr val="tx1"/>
                        </a:solidFill>
                        <a:effectLst/>
                        <a:latin typeface="Arial" charset="0"/>
                        <a:ea typeface="ＭＳ Ｐゴシック"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FFFF"/>
                      </a:solidFill>
                      <a:prstDash val="solid"/>
                      <a:round/>
                      <a:headEnd type="none" w="sm" len="sm"/>
                      <a:tailEnd type="none" w="sm" len="sm"/>
                    </a:lnT>
                    <a:lnB w="25400" cap="flat" cmpd="sng" algn="ctr">
                      <a:solidFill>
                        <a:srgbClr val="008080"/>
                      </a:solidFill>
                      <a:prstDash val="solid"/>
                      <a:round/>
                      <a:headEnd type="none" w="sm" len="sm"/>
                      <a:tailEnd type="none" w="sm" len="sm"/>
                    </a:lnB>
                    <a:lnTlToBr>
                      <a:noFill/>
                    </a:lnTlToBr>
                    <a:lnBlToTr>
                      <a:noFill/>
                    </a:lnBlToTr>
                    <a:solidFill>
                      <a:srgbClr val="008080"/>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Pct val="60000"/>
                        <a:buFont typeface="Wingdings" charset="0"/>
                        <a:buNone/>
                        <a:tabLst/>
                      </a:pPr>
                      <a:r>
                        <a:rPr kumimoji="0" lang="en-US" sz="2000" b="0" i="0" u="none" strike="noStrike" cap="none" normalizeH="0" baseline="0" dirty="0" smtClean="0">
                          <a:ln>
                            <a:noFill/>
                          </a:ln>
                          <a:solidFill>
                            <a:srgbClr val="FFFFFF"/>
                          </a:solidFill>
                          <a:effectLst/>
                          <a:latin typeface="Arial" charset="0"/>
                          <a:ea typeface="ＭＳ Ｐゴシック" charset="0"/>
                          <a:cs typeface="Times New Roman" charset="0"/>
                        </a:rPr>
                        <a:t>Rare</a:t>
                      </a:r>
                      <a:r>
                        <a:rPr kumimoji="0" lang="en-US" sz="2000" b="0" i="0" u="none" strike="noStrike" cap="none" normalizeH="0" baseline="0" dirty="0">
                          <a:ln>
                            <a:noFill/>
                          </a:ln>
                          <a:solidFill>
                            <a:srgbClr val="FFFFFF"/>
                          </a:solidFill>
                          <a:effectLst/>
                          <a:latin typeface="Arial" charset="0"/>
                          <a:ea typeface="ＭＳ Ｐゴシック" charset="0"/>
                          <a:cs typeface="Times New Roman" charset="0"/>
                        </a:rPr>
                        <a:t>, usually low quality</a:t>
                      </a:r>
                      <a:endParaRPr kumimoji="0" lang="en-US" sz="2000" b="0" i="0" u="none" strike="noStrike" cap="none" normalizeH="0" baseline="0" dirty="0">
                        <a:ln>
                          <a:noFill/>
                        </a:ln>
                        <a:solidFill>
                          <a:schemeClr val="tx1"/>
                        </a:solidFill>
                        <a:effectLst/>
                        <a:latin typeface="Arial" charset="0"/>
                        <a:ea typeface="ＭＳ Ｐゴシック"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FFFF"/>
                      </a:solidFill>
                      <a:prstDash val="solid"/>
                      <a:round/>
                      <a:headEnd type="none" w="sm" len="sm"/>
                      <a:tailEnd type="none" w="sm" len="sm"/>
                    </a:lnT>
                    <a:lnB w="25400" cap="flat" cmpd="sng" algn="ctr">
                      <a:solidFill>
                        <a:srgbClr val="008080"/>
                      </a:solidFill>
                      <a:prstDash val="solid"/>
                      <a:round/>
                      <a:headEnd type="none" w="sm" len="sm"/>
                      <a:tailEnd type="none" w="sm" len="sm"/>
                    </a:lnB>
                    <a:lnTlToBr>
                      <a:noFill/>
                    </a:lnTlToBr>
                    <a:lnBlToTr>
                      <a:noFill/>
                    </a:lnBlToTr>
                    <a:solidFill>
                      <a:srgbClr val="008080"/>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Pct val="60000"/>
                        <a:buFont typeface="Wingdings" charset="0"/>
                        <a:buNone/>
                        <a:tabLst/>
                      </a:pPr>
                      <a:endParaRPr kumimoji="0" lang="en-US" sz="2000" b="0" i="0" u="none" strike="noStrike" cap="none" normalizeH="0" baseline="0" dirty="0">
                        <a:ln>
                          <a:noFill/>
                        </a:ln>
                        <a:solidFill>
                          <a:schemeClr val="bg1"/>
                        </a:solidFill>
                        <a:effectLst/>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
                          <a:schemeClr val="bg1"/>
                        </a:buClr>
                        <a:buSzPct val="60000"/>
                        <a:buFont typeface="Wingdings" charset="0"/>
                        <a:buNone/>
                        <a:tabLst/>
                      </a:pPr>
                      <a:r>
                        <a:rPr kumimoji="0" lang="en-US" sz="2000" b="0" i="0" u="none" strike="noStrike" cap="none" normalizeH="0" baseline="0" dirty="0">
                          <a:ln>
                            <a:noFill/>
                          </a:ln>
                          <a:solidFill>
                            <a:schemeClr val="bg1"/>
                          </a:solidFill>
                          <a:effectLst/>
                          <a:latin typeface="Arial" charset="0"/>
                          <a:ea typeface="ＭＳ Ｐゴシック" charset="0"/>
                        </a:rPr>
                        <a:t>None</a:t>
                      </a:r>
                    </a:p>
                  </a:txBody>
                  <a:tcPr horzOverflow="overflow">
                    <a:lnL w="12700" cap="flat" cmpd="sng" algn="ctr">
                      <a:solidFill>
                        <a:srgbClr val="000000"/>
                      </a:solidFill>
                      <a:prstDash val="solid"/>
                      <a:round/>
                      <a:headEnd type="none" w="med" len="med"/>
                      <a:tailEnd type="none" w="med" len="med"/>
                    </a:lnL>
                    <a:lnR w="25400" cap="flat" cmpd="sng" algn="ctr">
                      <a:solidFill>
                        <a:srgbClr val="008080"/>
                      </a:solidFill>
                      <a:prstDash val="solid"/>
                      <a:round/>
                      <a:headEnd type="none" w="sm" len="sm"/>
                      <a:tailEnd type="none" w="sm" len="sm"/>
                    </a:lnR>
                    <a:lnT w="12700" cap="flat" cmpd="sng" algn="ctr">
                      <a:solidFill>
                        <a:srgbClr val="00FFFF"/>
                      </a:solidFill>
                      <a:prstDash val="solid"/>
                      <a:round/>
                      <a:headEnd type="none" w="sm" len="sm"/>
                      <a:tailEnd type="none" w="sm" len="sm"/>
                    </a:lnT>
                    <a:lnB w="25400" cap="flat" cmpd="sng" algn="ctr">
                      <a:solidFill>
                        <a:srgbClr val="008080"/>
                      </a:solidFill>
                      <a:prstDash val="solid"/>
                      <a:round/>
                      <a:headEnd type="none" w="sm" len="sm"/>
                      <a:tailEnd type="none" w="sm" len="sm"/>
                    </a:lnB>
                    <a:lnTlToBr>
                      <a:noFill/>
                    </a:lnTlToBr>
                    <a:lnBlToTr>
                      <a:noFill/>
                    </a:lnBlToTr>
                    <a:solidFill>
                      <a:srgbClr val="008080"/>
                    </a:solidFill>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3603091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sz="half" idx="1"/>
          </p:nvPr>
        </p:nvSpPr>
        <p:spPr>
          <a:xfrm>
            <a:off x="457200" y="1382486"/>
            <a:ext cx="8277496" cy="4408714"/>
          </a:xfrm>
        </p:spPr>
        <p:txBody>
          <a:bodyPr>
            <a:normAutofit fontScale="70000" lnSpcReduction="20000"/>
          </a:bodyPr>
          <a:lstStyle/>
          <a:p>
            <a:pPr eaLnBrk="1" hangingPunct="1">
              <a:lnSpc>
                <a:spcPct val="120000"/>
              </a:lnSpc>
              <a:buFontTx/>
              <a:buNone/>
            </a:pPr>
            <a:r>
              <a:rPr lang="en-US" sz="2600" dirty="0">
                <a:latin typeface="Arial" charset="0"/>
              </a:rPr>
              <a:t>2003-SSB 6088-Established the </a:t>
            </a:r>
            <a:r>
              <a:rPr lang="en-US" sz="2600" b="1" dirty="0">
                <a:solidFill>
                  <a:srgbClr val="FF0000"/>
                </a:solidFill>
                <a:latin typeface="Arial" charset="0"/>
              </a:rPr>
              <a:t>Prescription Drug Program </a:t>
            </a:r>
            <a:r>
              <a:rPr lang="en-US" sz="2600" dirty="0">
                <a:latin typeface="Arial" charset="0"/>
              </a:rPr>
              <a:t>for all agencies-uses evidence within drug classes to determine </a:t>
            </a:r>
            <a:r>
              <a:rPr lang="en-US" sz="2600" dirty="0" smtClean="0">
                <a:latin typeface="Arial" charset="0"/>
              </a:rPr>
              <a:t>coverage-translates to </a:t>
            </a:r>
            <a:r>
              <a:rPr lang="en-US" sz="2600" b="1" dirty="0" smtClean="0">
                <a:solidFill>
                  <a:srgbClr val="FF0000"/>
                </a:solidFill>
                <a:latin typeface="Arial" charset="0"/>
              </a:rPr>
              <a:t>formulary</a:t>
            </a:r>
          </a:p>
          <a:p>
            <a:pPr eaLnBrk="1" hangingPunct="1">
              <a:lnSpc>
                <a:spcPct val="120000"/>
              </a:lnSpc>
              <a:buFontTx/>
              <a:buNone/>
            </a:pPr>
            <a:endParaRPr lang="en-US" sz="1100" dirty="0">
              <a:latin typeface="Arial" charset="0"/>
            </a:endParaRPr>
          </a:p>
          <a:p>
            <a:pPr eaLnBrk="1" hangingPunct="1">
              <a:lnSpc>
                <a:spcPct val="120000"/>
              </a:lnSpc>
              <a:buFontTx/>
              <a:buNone/>
            </a:pPr>
            <a:r>
              <a:rPr lang="en-US" sz="2600" dirty="0">
                <a:latin typeface="Arial" charset="0"/>
              </a:rPr>
              <a:t>2003-SHB 1299-all agencies to conduct formal assessment of scientific evidence to inform coverage, track </a:t>
            </a:r>
            <a:r>
              <a:rPr lang="en-US" sz="2600" dirty="0" smtClean="0">
                <a:latin typeface="Arial" charset="0"/>
              </a:rPr>
              <a:t>outcomes-</a:t>
            </a:r>
            <a:r>
              <a:rPr lang="en-US" sz="2600" b="1" dirty="0" smtClean="0">
                <a:solidFill>
                  <a:srgbClr val="FF0000"/>
                </a:solidFill>
                <a:latin typeface="Arial" charset="0"/>
              </a:rPr>
              <a:t>Agency Medical Director’s Group</a:t>
            </a:r>
          </a:p>
          <a:p>
            <a:pPr eaLnBrk="1" hangingPunct="1">
              <a:lnSpc>
                <a:spcPct val="120000"/>
              </a:lnSpc>
              <a:buFontTx/>
              <a:buNone/>
            </a:pPr>
            <a:endParaRPr lang="en-US" sz="1100" dirty="0">
              <a:latin typeface="Arial" charset="0"/>
            </a:endParaRPr>
          </a:p>
          <a:p>
            <a:pPr eaLnBrk="1" hangingPunct="1">
              <a:lnSpc>
                <a:spcPct val="120000"/>
              </a:lnSpc>
              <a:buFontTx/>
              <a:buNone/>
            </a:pPr>
            <a:r>
              <a:rPr lang="en-US" sz="2600" dirty="0">
                <a:latin typeface="Arial" charset="0"/>
              </a:rPr>
              <a:t>2005-Budget proviso-Agencies to collaborate on coverage and criteria (guidelines</a:t>
            </a:r>
            <a:r>
              <a:rPr lang="en-US" sz="2600" dirty="0" smtClean="0">
                <a:latin typeface="Arial" charset="0"/>
              </a:rPr>
              <a:t>)</a:t>
            </a:r>
            <a:endParaRPr lang="en-US" sz="2600" dirty="0">
              <a:latin typeface="Arial" charset="0"/>
            </a:endParaRPr>
          </a:p>
          <a:p>
            <a:pPr eaLnBrk="1" hangingPunct="1">
              <a:lnSpc>
                <a:spcPct val="120000"/>
              </a:lnSpc>
              <a:buFontTx/>
              <a:buNone/>
            </a:pPr>
            <a:endParaRPr lang="en-US" sz="1100" dirty="0">
              <a:latin typeface="Arial" charset="0"/>
            </a:endParaRPr>
          </a:p>
          <a:p>
            <a:pPr eaLnBrk="1" hangingPunct="1">
              <a:lnSpc>
                <a:spcPct val="120000"/>
              </a:lnSpc>
              <a:buFontTx/>
              <a:buNone/>
            </a:pPr>
            <a:r>
              <a:rPr lang="en-US" sz="2600" dirty="0" smtClean="0">
                <a:latin typeface="Arial" charset="0"/>
              </a:rPr>
              <a:t>2006</a:t>
            </a:r>
            <a:r>
              <a:rPr lang="en-US" sz="2600" dirty="0">
                <a:latin typeface="Arial" charset="0"/>
              </a:rPr>
              <a:t>-Gov request legislation-HB2575/SB6306 to establish </a:t>
            </a:r>
            <a:r>
              <a:rPr lang="en-US" sz="2600" dirty="0" smtClean="0">
                <a:latin typeface="Arial" charset="0"/>
              </a:rPr>
              <a:t>1</a:t>
            </a:r>
            <a:r>
              <a:rPr lang="en-US" sz="2600" baseline="30000" dirty="0" smtClean="0">
                <a:latin typeface="Arial" charset="0"/>
              </a:rPr>
              <a:t>st</a:t>
            </a:r>
            <a:r>
              <a:rPr lang="en-US" sz="2600" dirty="0" smtClean="0">
                <a:latin typeface="Arial" charset="0"/>
              </a:rPr>
              <a:t> State </a:t>
            </a:r>
            <a:r>
              <a:rPr lang="en-US" sz="2600" dirty="0">
                <a:latin typeface="Arial" charset="0"/>
              </a:rPr>
              <a:t>Health Technology Assessment </a:t>
            </a:r>
            <a:r>
              <a:rPr lang="en-US" sz="2600" dirty="0" smtClean="0">
                <a:latin typeface="Arial" charset="0"/>
              </a:rPr>
              <a:t>Program-</a:t>
            </a:r>
            <a:r>
              <a:rPr lang="en-US" sz="2600" b="1" dirty="0" smtClean="0">
                <a:solidFill>
                  <a:srgbClr val="FF0000"/>
                </a:solidFill>
                <a:latin typeface="Arial" charset="0"/>
              </a:rPr>
              <a:t>mandatory for public agencies</a:t>
            </a:r>
          </a:p>
          <a:p>
            <a:pPr eaLnBrk="1" hangingPunct="1">
              <a:lnSpc>
                <a:spcPct val="120000"/>
              </a:lnSpc>
              <a:buFontTx/>
              <a:buNone/>
            </a:pPr>
            <a:endParaRPr lang="en-US" sz="1100" dirty="0" smtClean="0">
              <a:solidFill>
                <a:srgbClr val="C00000"/>
              </a:solidFill>
              <a:latin typeface="Arial" charset="0"/>
            </a:endParaRPr>
          </a:p>
          <a:p>
            <a:pPr eaLnBrk="1" hangingPunct="1">
              <a:lnSpc>
                <a:spcPct val="120000"/>
              </a:lnSpc>
              <a:buFontTx/>
              <a:buNone/>
            </a:pPr>
            <a:r>
              <a:rPr lang="en-US" sz="2600" dirty="0" smtClean="0">
                <a:latin typeface="Arial" charset="0"/>
              </a:rPr>
              <a:t>2011-HB 1311-establishes Bree (public/private) collaborative on implementing guidelines</a:t>
            </a:r>
            <a:endParaRPr lang="en-US" sz="2600" dirty="0">
              <a:solidFill>
                <a:srgbClr val="2DFF1C"/>
              </a:solidFill>
              <a:latin typeface="Arial" charset="0"/>
            </a:endParaRPr>
          </a:p>
        </p:txBody>
      </p:sp>
      <p:sp>
        <p:nvSpPr>
          <p:cNvPr id="17410" name="Rectangle 2"/>
          <p:cNvSpPr>
            <a:spLocks noGrp="1" noChangeArrowheads="1"/>
          </p:cNvSpPr>
          <p:nvPr>
            <p:ph type="title"/>
          </p:nvPr>
        </p:nvSpPr>
        <p:spPr>
          <a:xfrm>
            <a:off x="457200" y="317303"/>
            <a:ext cx="8157411" cy="865842"/>
          </a:xfrm>
        </p:spPr>
        <p:txBody>
          <a:bodyPr>
            <a:noAutofit/>
          </a:bodyPr>
          <a:lstStyle/>
          <a:p>
            <a:pPr eaLnBrk="1" hangingPunct="1"/>
            <a:r>
              <a:rPr lang="en-US" sz="3200" dirty="0" smtClean="0">
                <a:latin typeface="Arial" charset="0"/>
              </a:rPr>
              <a:t>Washington </a:t>
            </a:r>
            <a:r>
              <a:rPr lang="en-US" sz="3200" dirty="0">
                <a:latin typeface="Arial" charset="0"/>
              </a:rPr>
              <a:t>State Authority for </a:t>
            </a:r>
            <a:r>
              <a:rPr lang="en-US" sz="3200" dirty="0" smtClean="0">
                <a:latin typeface="Arial" charset="0"/>
              </a:rPr>
              <a:t>Evidence-Based Health Care Decisions</a:t>
            </a:r>
            <a:endParaRPr lang="en-US" sz="3200" dirty="0">
              <a:latin typeface="Arial" charset="0"/>
            </a:endParaRPr>
          </a:p>
        </p:txBody>
      </p:sp>
    </p:spTree>
    <p:extLst>
      <p:ext uri="{BB962C8B-B14F-4D97-AF65-F5344CB8AC3E}">
        <p14:creationId xmlns:p14="http://schemas.microsoft.com/office/powerpoint/2010/main" val="3341495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CD4B2A3-DF06-4EAB-85AB-0641A4D150A0}" type="slidenum">
              <a:rPr lang="en-US" smtClean="0">
                <a:solidFill>
                  <a:srgbClr val="FFFFFF"/>
                </a:solidFill>
              </a:rPr>
              <a:pPr/>
              <a:t>8</a:t>
            </a:fld>
            <a:endParaRPr lang="en-US" dirty="0">
              <a:solidFill>
                <a:srgbClr val="FFFFFF"/>
              </a:solidFill>
            </a:endParaRPr>
          </a:p>
        </p:txBody>
      </p:sp>
      <p:sp>
        <p:nvSpPr>
          <p:cNvPr id="6" name="Title 9"/>
          <p:cNvSpPr txBox="1">
            <a:spLocks/>
          </p:cNvSpPr>
          <p:nvPr/>
        </p:nvSpPr>
        <p:spPr>
          <a:xfrm>
            <a:off x="767954" y="158435"/>
            <a:ext cx="7887146" cy="816531"/>
          </a:xfrm>
          <a:prstGeom prst="rect">
            <a:avLst/>
          </a:prstGeom>
        </p:spPr>
        <p:txBody>
          <a:bodyPr vert="horz" lIns="64294" tIns="32147" rIns="64294" bIns="32147" rtlCol="0" anchor="ctr">
            <a:normAutofit fontScale="97500"/>
          </a:bodyPr>
          <a:lstStyle>
            <a:lvl1pPr algn="ctr" defTabSz="584200" rtl="0" eaLnBrk="0" fontAlgn="base" hangingPunct="0">
              <a:spcBef>
                <a:spcPct val="0"/>
              </a:spcBef>
              <a:spcAft>
                <a:spcPct val="0"/>
              </a:spcAft>
              <a:defRPr sz="6000" b="1" i="1">
                <a:solidFill>
                  <a:schemeClr val="tx1"/>
                </a:solidFill>
                <a:latin typeface="Tahoma" panose="020B0604030504040204" pitchFamily="34" charset="0"/>
                <a:ea typeface="Tahoma" panose="020B0604030504040204" pitchFamily="34" charset="0"/>
                <a:cs typeface="Tahoma" panose="020B0604030504040204" pitchFamily="34" charset="0"/>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a:lstStyle>
          <a:p>
            <a:endParaRPr lang="en-US" sz="4219" i="0" kern="0" cap="all" dirty="0">
              <a:solidFill>
                <a:srgbClr val="4F5858"/>
              </a:solidFill>
              <a:latin typeface="Century Gothic" panose="020B0502020202020204" pitchFamily="34" charset="0"/>
            </a:endParaRPr>
          </a:p>
        </p:txBody>
      </p:sp>
      <p:sp>
        <p:nvSpPr>
          <p:cNvPr id="8" name="Title 9"/>
          <p:cNvSpPr txBox="1">
            <a:spLocks/>
          </p:cNvSpPr>
          <p:nvPr/>
        </p:nvSpPr>
        <p:spPr>
          <a:xfrm>
            <a:off x="610568" y="158435"/>
            <a:ext cx="7887146" cy="816531"/>
          </a:xfrm>
          <a:prstGeom prst="rect">
            <a:avLst/>
          </a:prstGeom>
        </p:spPr>
        <p:txBody>
          <a:bodyPr vert="horz" lIns="64294" tIns="32147" rIns="64294" bIns="32147" rtlCol="0" anchor="ctr">
            <a:normAutofit fontScale="67500" lnSpcReduction="20000"/>
          </a:bodyPr>
          <a:lstStyle>
            <a:lvl1pPr algn="ctr" defTabSz="584200" rtl="0" eaLnBrk="0" fontAlgn="base" hangingPunct="0">
              <a:spcBef>
                <a:spcPct val="0"/>
              </a:spcBef>
              <a:spcAft>
                <a:spcPct val="0"/>
              </a:spcAft>
              <a:defRPr sz="6000" b="1" i="1">
                <a:solidFill>
                  <a:schemeClr val="tx1"/>
                </a:solidFill>
                <a:latin typeface="Tahoma" panose="020B0604030504040204" pitchFamily="34" charset="0"/>
                <a:ea typeface="Tahoma" panose="020B0604030504040204" pitchFamily="34" charset="0"/>
                <a:cs typeface="Tahoma" panose="020B0604030504040204" pitchFamily="34" charset="0"/>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a:lstStyle>
          <a:p>
            <a:r>
              <a:rPr lang="en-US" sz="4219" i="0" kern="0" cap="all" dirty="0">
                <a:solidFill>
                  <a:srgbClr val="4F5858"/>
                </a:solidFill>
                <a:latin typeface="Century Gothic" panose="020B0502020202020204" pitchFamily="34" charset="0"/>
              </a:rPr>
              <a:t>What is The Benefits Collaborative Process?</a:t>
            </a:r>
          </a:p>
        </p:txBody>
      </p:sp>
      <p:sp>
        <p:nvSpPr>
          <p:cNvPr id="10" name="TextBox 9"/>
          <p:cNvSpPr txBox="1"/>
          <p:nvPr/>
        </p:nvSpPr>
        <p:spPr>
          <a:xfrm>
            <a:off x="446485" y="1125141"/>
            <a:ext cx="8304609" cy="6908494"/>
          </a:xfrm>
          <a:prstGeom prst="rect">
            <a:avLst/>
          </a:prstGeom>
          <a:noFill/>
        </p:spPr>
        <p:txBody>
          <a:bodyPr wrap="square" rtlCol="0">
            <a:spAutoFit/>
          </a:bodyPr>
          <a:lstStyle/>
          <a:p>
            <a:pPr defTabSz="410751" fontAlgn="base" hangingPunct="0">
              <a:spcBef>
                <a:spcPct val="0"/>
              </a:spcBef>
              <a:spcAft>
                <a:spcPct val="0"/>
              </a:spcAft>
            </a:pPr>
            <a:r>
              <a:rPr lang="en-US" sz="1687" b="1" cap="all" dirty="0">
                <a:solidFill>
                  <a:srgbClr val="00A6CE">
                    <a:lumMod val="60000"/>
                    <a:lumOff val="40000"/>
                  </a:srgbClr>
                </a:solidFill>
                <a:latin typeface="Century Gothic" panose="020B0502020202020204" pitchFamily="34" charset="0"/>
                <a:sym typeface="Trebuchet MS" pitchFamily="-100" charset="0"/>
              </a:rPr>
              <a:t>The process</a:t>
            </a:r>
            <a:r>
              <a:rPr lang="en-US" sz="1266" dirty="0">
                <a:solidFill>
                  <a:srgbClr val="00A6CE">
                    <a:lumMod val="60000"/>
                    <a:lumOff val="40000"/>
                  </a:srgbClr>
                </a:solidFill>
                <a:latin typeface="Century Gothic" panose="020B0502020202020204" pitchFamily="34" charset="0"/>
                <a:sym typeface="Trebuchet MS" pitchFamily="-100" charset="0"/>
              </a:rPr>
              <a:t>:</a:t>
            </a:r>
            <a:r>
              <a:rPr lang="en-US" sz="1406" dirty="0">
                <a:solidFill>
                  <a:srgbClr val="4F5858"/>
                </a:solidFill>
                <a:latin typeface="Century Gothic" panose="020B0502020202020204" pitchFamily="34" charset="0"/>
                <a:sym typeface="Trebuchet MS" pitchFamily="-100" charset="0"/>
              </a:rPr>
              <a:t> A </a:t>
            </a:r>
            <a:r>
              <a:rPr lang="en-US" sz="1406" b="1" dirty="0">
                <a:solidFill>
                  <a:srgbClr val="4F5858"/>
                </a:solidFill>
                <a:latin typeface="Century Gothic" panose="020B0502020202020204" pitchFamily="34" charset="0"/>
                <a:sym typeface="Trebuchet MS" pitchFamily="-100" charset="0"/>
              </a:rPr>
              <a:t>policy development process </a:t>
            </a:r>
            <a:r>
              <a:rPr lang="en-US" sz="1406" dirty="0">
                <a:solidFill>
                  <a:srgbClr val="4F5858"/>
                </a:solidFill>
                <a:latin typeface="Century Gothic" panose="020B0502020202020204" pitchFamily="34" charset="0"/>
                <a:sym typeface="Trebuchet MS" pitchFamily="-100" charset="0"/>
              </a:rPr>
              <a:t>that engages stakeholders:</a:t>
            </a:r>
          </a:p>
          <a:p>
            <a:pPr marL="1808197" lvl="5" indent="-200911">
              <a:buSzPct val="150000"/>
              <a:buFont typeface="Arial" panose="020B0604020202020204" pitchFamily="34" charset="0"/>
              <a:buChar char="•"/>
            </a:pPr>
            <a:r>
              <a:rPr lang="en-US" sz="1406" dirty="0">
                <a:solidFill>
                  <a:srgbClr val="4F5858"/>
                </a:solidFill>
                <a:latin typeface="Century Gothic" panose="020B0502020202020204" pitchFamily="34" charset="0"/>
                <a:sym typeface="Trebuchet MS" pitchFamily="-100" charset="0"/>
              </a:rPr>
              <a:t>At each stage of policy design; and </a:t>
            </a:r>
          </a:p>
          <a:p>
            <a:pPr marL="1808197" lvl="5" indent="-200911">
              <a:buSzPct val="150000"/>
              <a:buFont typeface="Arial" panose="020B0604020202020204" pitchFamily="34" charset="0"/>
              <a:buChar char="•"/>
            </a:pPr>
            <a:r>
              <a:rPr lang="en-US" sz="1406" dirty="0">
                <a:solidFill>
                  <a:srgbClr val="4F5858"/>
                </a:solidFill>
                <a:latin typeface="Century Gothic" panose="020B0502020202020204" pitchFamily="34" charset="0"/>
                <a:sym typeface="Trebuchet MS" pitchFamily="-100" charset="0"/>
              </a:rPr>
              <a:t>In a structured way (e.g. within a </a:t>
            </a:r>
            <a:r>
              <a:rPr lang="en-US" sz="1406" b="1" dirty="0">
                <a:solidFill>
                  <a:srgbClr val="4F5858"/>
                </a:solidFill>
                <a:latin typeface="Century Gothic" panose="020B0502020202020204" pitchFamily="34" charset="0"/>
                <a:sym typeface="Trebuchet MS" pitchFamily="-100" charset="0"/>
              </a:rPr>
              <a:t>defined scope </a:t>
            </a:r>
            <a:r>
              <a:rPr lang="en-US" sz="1406" dirty="0">
                <a:solidFill>
                  <a:srgbClr val="4F5858"/>
                </a:solidFill>
                <a:latin typeface="Century Gothic" panose="020B0502020202020204" pitchFamily="34" charset="0"/>
                <a:sym typeface="Trebuchet MS" pitchFamily="-100" charset="0"/>
              </a:rPr>
              <a:t>and </a:t>
            </a:r>
            <a:r>
              <a:rPr lang="en-US" sz="1406" b="1" dirty="0">
                <a:solidFill>
                  <a:srgbClr val="4F5858"/>
                </a:solidFill>
                <a:latin typeface="Century Gothic" panose="020B0502020202020204" pitchFamily="34" charset="0"/>
                <a:sym typeface="Trebuchet MS" pitchFamily="-100" charset="0"/>
              </a:rPr>
              <a:t>defined constraints</a:t>
            </a:r>
            <a:r>
              <a:rPr lang="en-US" sz="1406" dirty="0">
                <a:solidFill>
                  <a:srgbClr val="4F5858"/>
                </a:solidFill>
                <a:latin typeface="Century Gothic" panose="020B0502020202020204" pitchFamily="34" charset="0"/>
                <a:sym typeface="Trebuchet MS" pitchFamily="-100" charset="0"/>
              </a:rPr>
              <a:t>) </a:t>
            </a:r>
          </a:p>
          <a:p>
            <a:pPr marL="160729" lvl="1" defTabSz="410751" fontAlgn="base" hangingPunct="0">
              <a:spcBef>
                <a:spcPct val="0"/>
              </a:spcBef>
              <a:spcAft>
                <a:spcPct val="0"/>
              </a:spcAft>
            </a:pPr>
            <a:endParaRPr lang="en-US" sz="1266" dirty="0">
              <a:solidFill>
                <a:srgbClr val="5C6670"/>
              </a:solidFill>
              <a:latin typeface="Century Gothic" panose="020B0502020202020204" pitchFamily="34" charset="0"/>
              <a:sym typeface="Trebuchet MS" pitchFamily="-100" charset="0"/>
            </a:endParaRPr>
          </a:p>
          <a:p>
            <a:pPr defTabSz="410751" fontAlgn="base" hangingPunct="0">
              <a:spcBef>
                <a:spcPct val="0"/>
              </a:spcBef>
              <a:spcAft>
                <a:spcPct val="0"/>
              </a:spcAft>
            </a:pPr>
            <a:r>
              <a:rPr lang="en-US" sz="1687" b="1" cap="all" dirty="0">
                <a:solidFill>
                  <a:srgbClr val="00A6CE">
                    <a:lumMod val="60000"/>
                    <a:lumOff val="40000"/>
                  </a:srgbClr>
                </a:solidFill>
                <a:latin typeface="Century Gothic" panose="020B0502020202020204" pitchFamily="34" charset="0"/>
                <a:sym typeface="Trebuchet MS" pitchFamily="-100" charset="0"/>
              </a:rPr>
              <a:t>The product: </a:t>
            </a:r>
            <a:r>
              <a:rPr lang="en-US" sz="1406" dirty="0">
                <a:solidFill>
                  <a:srgbClr val="4F5858"/>
                </a:solidFill>
                <a:latin typeface="Century Gothic" panose="020B0502020202020204" pitchFamily="34" charset="0"/>
                <a:sym typeface="Trebuchet MS" pitchFamily="-100" charset="0"/>
              </a:rPr>
              <a:t>A </a:t>
            </a:r>
            <a:r>
              <a:rPr lang="en-US" sz="1406" b="1" dirty="0">
                <a:solidFill>
                  <a:srgbClr val="4F5858"/>
                </a:solidFill>
                <a:latin typeface="Century Gothic" panose="020B0502020202020204" pitchFamily="34" charset="0"/>
                <a:sym typeface="Trebuchet MS" pitchFamily="-100" charset="0"/>
              </a:rPr>
              <a:t>Benefit Policy </a:t>
            </a:r>
            <a:r>
              <a:rPr lang="en-US" sz="1406" dirty="0">
                <a:solidFill>
                  <a:srgbClr val="4F5858"/>
                </a:solidFill>
                <a:latin typeface="Century Gothic" panose="020B0502020202020204" pitchFamily="34" charset="0"/>
                <a:sym typeface="Trebuchet MS" pitchFamily="-100" charset="0"/>
              </a:rPr>
              <a:t>that defines the amount, scope and duration of medical coverage for a particular benefit or set of services, i.e.:</a:t>
            </a:r>
          </a:p>
          <a:p>
            <a:pPr marL="1848380" lvl="5" indent="-241093">
              <a:buSzPct val="150000"/>
              <a:buFont typeface="Arial" panose="020B0604020202020204" pitchFamily="34" charset="0"/>
              <a:buChar char="•"/>
            </a:pPr>
            <a:r>
              <a:rPr lang="en-US" sz="1406" dirty="0">
                <a:solidFill>
                  <a:srgbClr val="4F5858"/>
                </a:solidFill>
                <a:latin typeface="Century Gothic" panose="020B0502020202020204" pitchFamily="34" charset="0"/>
                <a:sym typeface="Trebuchet MS" pitchFamily="-100" charset="0"/>
              </a:rPr>
              <a:t>What medical services are covered by Colorado Medicaid; and</a:t>
            </a:r>
          </a:p>
          <a:p>
            <a:pPr marL="1848380" lvl="5" indent="-241093">
              <a:buSzPct val="150000"/>
              <a:buFont typeface="Arial" panose="020B0604020202020204" pitchFamily="34" charset="0"/>
              <a:buChar char="•"/>
            </a:pPr>
            <a:r>
              <a:rPr lang="en-US" sz="1406" dirty="0">
                <a:solidFill>
                  <a:srgbClr val="4F5858"/>
                </a:solidFill>
                <a:latin typeface="Century Gothic" panose="020B0502020202020204" pitchFamily="34" charset="0"/>
                <a:sym typeface="Trebuchet MS" pitchFamily="-100" charset="0"/>
              </a:rPr>
              <a:t>Under what conditions</a:t>
            </a:r>
          </a:p>
          <a:p>
            <a:pPr marL="1848380" lvl="5" indent="-241093">
              <a:buSzPct val="150000"/>
              <a:buFont typeface="Arial" panose="020B0604020202020204" pitchFamily="34" charset="0"/>
              <a:buChar char="•"/>
            </a:pPr>
            <a:endParaRPr lang="en-US" sz="1266" dirty="0">
              <a:solidFill>
                <a:srgbClr val="5C6670"/>
              </a:solidFill>
              <a:latin typeface="Century Gothic" panose="020B0502020202020204" pitchFamily="34" charset="0"/>
              <a:sym typeface="Trebuchet MS" pitchFamily="-100" charset="0"/>
            </a:endParaRPr>
          </a:p>
          <a:p>
            <a:pPr defTabSz="410751" fontAlgn="base" hangingPunct="0">
              <a:spcBef>
                <a:spcPct val="0"/>
              </a:spcBef>
              <a:spcAft>
                <a:spcPct val="0"/>
              </a:spcAft>
            </a:pPr>
            <a:r>
              <a:rPr lang="en-US" sz="1687" b="1" cap="all" dirty="0">
                <a:solidFill>
                  <a:srgbClr val="00A6CE">
                    <a:lumMod val="60000"/>
                    <a:lumOff val="40000"/>
                  </a:srgbClr>
                </a:solidFill>
                <a:latin typeface="Century Gothic" panose="020B0502020202020204" pitchFamily="34" charset="0"/>
                <a:sym typeface="Trebuchet MS" pitchFamily="-100" charset="0"/>
              </a:rPr>
              <a:t>The purpose: </a:t>
            </a:r>
            <a:r>
              <a:rPr lang="en-US" sz="1406" dirty="0">
                <a:solidFill>
                  <a:srgbClr val="4F5858"/>
                </a:solidFill>
                <a:latin typeface="Century Gothic" panose="020B0502020202020204" pitchFamily="34" charset="0"/>
                <a:sym typeface="Trebuchet MS" pitchFamily="-100" charset="0"/>
              </a:rPr>
              <a:t>To ensure that coverage policy is:</a:t>
            </a:r>
          </a:p>
          <a:p>
            <a:pPr marL="1808197" lvl="5" indent="-200911">
              <a:buSzPct val="150000"/>
              <a:buFont typeface="Arial" panose="020B0604020202020204" pitchFamily="34" charset="0"/>
              <a:buChar char="•"/>
            </a:pPr>
            <a:r>
              <a:rPr lang="en-US" sz="1406" dirty="0">
                <a:solidFill>
                  <a:srgbClr val="4F5858"/>
                </a:solidFill>
                <a:latin typeface="Century Gothic" panose="020B0502020202020204" pitchFamily="34" charset="0"/>
                <a:sym typeface="Trebuchet MS" pitchFamily="-100" charset="0"/>
              </a:rPr>
              <a:t>Based on the best available </a:t>
            </a:r>
            <a:r>
              <a:rPr lang="en-US" sz="1406" b="1" dirty="0">
                <a:solidFill>
                  <a:srgbClr val="4F5858"/>
                </a:solidFill>
                <a:latin typeface="Century Gothic" panose="020B0502020202020204" pitchFamily="34" charset="0"/>
                <a:sym typeface="Trebuchet MS" pitchFamily="-100" charset="0"/>
              </a:rPr>
              <a:t>clinical evidence </a:t>
            </a:r>
            <a:r>
              <a:rPr lang="en-US" sz="1406" dirty="0">
                <a:solidFill>
                  <a:srgbClr val="4F5858"/>
                </a:solidFill>
                <a:latin typeface="Century Gothic" panose="020B0502020202020204" pitchFamily="34" charset="0"/>
                <a:sym typeface="Trebuchet MS" pitchFamily="-100" charset="0"/>
              </a:rPr>
              <a:t>and</a:t>
            </a:r>
            <a:r>
              <a:rPr lang="en-US" sz="1406" b="1" dirty="0">
                <a:solidFill>
                  <a:srgbClr val="4F5858"/>
                </a:solidFill>
                <a:latin typeface="Century Gothic" panose="020B0502020202020204" pitchFamily="34" charset="0"/>
                <a:sym typeface="Trebuchet MS" pitchFamily="-100" charset="0"/>
              </a:rPr>
              <a:t> best practices</a:t>
            </a:r>
            <a:r>
              <a:rPr lang="en-US" sz="1406" dirty="0">
                <a:solidFill>
                  <a:srgbClr val="4F5858"/>
                </a:solidFill>
                <a:latin typeface="Century Gothic" panose="020B0502020202020204" pitchFamily="34" charset="0"/>
                <a:sym typeface="Trebuchet MS" pitchFamily="-100" charset="0"/>
              </a:rPr>
              <a:t>;</a:t>
            </a:r>
          </a:p>
          <a:p>
            <a:pPr marL="1808197" lvl="5" indent="-200911">
              <a:buSzPct val="150000"/>
              <a:buFont typeface="Arial" panose="020B0604020202020204" pitchFamily="34" charset="0"/>
              <a:buChar char="•"/>
            </a:pPr>
            <a:r>
              <a:rPr lang="en-US" sz="1406" dirty="0">
                <a:solidFill>
                  <a:srgbClr val="4F5858"/>
                </a:solidFill>
                <a:latin typeface="Century Gothic" panose="020B0502020202020204" pitchFamily="34" charset="0"/>
                <a:sym typeface="Trebuchet MS" pitchFamily="-100" charset="0"/>
              </a:rPr>
              <a:t>Is </a:t>
            </a:r>
            <a:r>
              <a:rPr lang="en-US" sz="1406" b="1" dirty="0">
                <a:solidFill>
                  <a:srgbClr val="4F5858"/>
                </a:solidFill>
                <a:latin typeface="Century Gothic" panose="020B0502020202020204" pitchFamily="34" charset="0"/>
                <a:sym typeface="Trebuchet MS" pitchFamily="-100" charset="0"/>
              </a:rPr>
              <a:t>cost effective </a:t>
            </a:r>
            <a:r>
              <a:rPr lang="en-US" sz="1406" dirty="0">
                <a:solidFill>
                  <a:srgbClr val="4F5858"/>
                </a:solidFill>
                <a:latin typeface="Century Gothic" panose="020B0502020202020204" pitchFamily="34" charset="0"/>
                <a:sym typeface="Trebuchet MS" pitchFamily="-100" charset="0"/>
              </a:rPr>
              <a:t>and</a:t>
            </a:r>
            <a:r>
              <a:rPr lang="en-US" sz="1406" b="1" dirty="0">
                <a:solidFill>
                  <a:srgbClr val="4F5858"/>
                </a:solidFill>
                <a:latin typeface="Century Gothic" panose="020B0502020202020204" pitchFamily="34" charset="0"/>
                <a:sym typeface="Trebuchet MS" pitchFamily="-100" charset="0"/>
              </a:rPr>
              <a:t> sets reasonable limits </a:t>
            </a:r>
            <a:r>
              <a:rPr lang="en-US" sz="1406" dirty="0">
                <a:solidFill>
                  <a:srgbClr val="4F5858"/>
                </a:solidFill>
                <a:latin typeface="Century Gothic" panose="020B0502020202020204" pitchFamily="34" charset="0"/>
                <a:sym typeface="Trebuchet MS" pitchFamily="-100" charset="0"/>
              </a:rPr>
              <a:t>upon those services; and</a:t>
            </a:r>
          </a:p>
          <a:p>
            <a:pPr marL="1808197" lvl="5" indent="-200911">
              <a:buSzPct val="150000"/>
              <a:buFont typeface="Arial" panose="020B0604020202020204" pitchFamily="34" charset="0"/>
              <a:buChar char="•"/>
            </a:pPr>
            <a:r>
              <a:rPr lang="en-US" sz="1406" b="1" dirty="0">
                <a:solidFill>
                  <a:srgbClr val="4F5858"/>
                </a:solidFill>
                <a:latin typeface="Century Gothic" panose="020B0502020202020204" pitchFamily="34" charset="0"/>
                <a:sym typeface="Trebuchet MS" pitchFamily="-100" charset="0"/>
              </a:rPr>
              <a:t>Promotes health </a:t>
            </a:r>
            <a:r>
              <a:rPr lang="en-US" sz="1406" dirty="0">
                <a:solidFill>
                  <a:srgbClr val="4F5858"/>
                </a:solidFill>
                <a:latin typeface="Century Gothic" panose="020B0502020202020204" pitchFamily="34" charset="0"/>
                <a:sym typeface="Trebuchet MS" pitchFamily="-100" charset="0"/>
              </a:rPr>
              <a:t>and functioning of Medicaid clients.</a:t>
            </a:r>
          </a:p>
          <a:p>
            <a:pPr defTabSz="410751" fontAlgn="base" hangingPunct="0">
              <a:spcBef>
                <a:spcPct val="0"/>
              </a:spcBef>
              <a:spcAft>
                <a:spcPct val="0"/>
              </a:spcAft>
            </a:pPr>
            <a:endParaRPr lang="en-US" sz="1266" dirty="0">
              <a:solidFill>
                <a:srgbClr val="5C6670"/>
              </a:solidFill>
              <a:latin typeface="Century Gothic" panose="020B0502020202020204" pitchFamily="34" charset="0"/>
              <a:sym typeface="Trebuchet MS" pitchFamily="-100" charset="0"/>
            </a:endParaRPr>
          </a:p>
          <a:p>
            <a:pPr defTabSz="410751" fontAlgn="base" hangingPunct="0">
              <a:spcBef>
                <a:spcPct val="0"/>
              </a:spcBef>
              <a:spcAft>
                <a:spcPct val="0"/>
              </a:spcAft>
            </a:pPr>
            <a:r>
              <a:rPr lang="en-US" sz="1687" b="1" cap="all" dirty="0">
                <a:solidFill>
                  <a:srgbClr val="00A6CE">
                    <a:lumMod val="60000"/>
                    <a:lumOff val="40000"/>
                  </a:srgbClr>
                </a:solidFill>
                <a:latin typeface="Century Gothic" panose="020B0502020202020204" pitchFamily="34" charset="0"/>
                <a:sym typeface="Trebuchet MS" pitchFamily="-100" charset="0"/>
              </a:rPr>
              <a:t>Stakeholders are consultants: </a:t>
            </a:r>
            <a:r>
              <a:rPr lang="en-US" sz="1406" dirty="0">
                <a:solidFill>
                  <a:srgbClr val="4F5858"/>
                </a:solidFill>
                <a:latin typeface="Century Gothic" panose="020B0502020202020204" pitchFamily="34" charset="0"/>
                <a:sym typeface="Trebuchet MS" pitchFamily="-100" charset="0"/>
              </a:rPr>
              <a:t>Throughout the process, stakeholders </a:t>
            </a:r>
            <a:r>
              <a:rPr lang="en-US" sz="1406" spc="-70" dirty="0">
                <a:solidFill>
                  <a:srgbClr val="4F5858"/>
                </a:solidFill>
                <a:latin typeface="Century Gothic" panose="020B0502020202020204" pitchFamily="34" charset="0"/>
                <a:ea typeface="Segoe UI" panose="020B0502040204020203" pitchFamily="34" charset="0"/>
                <a:cs typeface="Times New Roman" panose="02020603050405020304" pitchFamily="18" charset="0"/>
                <a:sym typeface="Trebuchet MS" pitchFamily="-100" charset="0"/>
              </a:rPr>
              <a:t>provide suggestions for policy improvement based on:</a:t>
            </a:r>
          </a:p>
          <a:p>
            <a:pPr marL="2089473" lvl="5" indent="-482186">
              <a:buSzPct val="150000"/>
              <a:buFont typeface="Arial" panose="020B0604020202020204" pitchFamily="34" charset="0"/>
              <a:buChar char="•"/>
            </a:pPr>
            <a:r>
              <a:rPr lang="en-US" sz="1406" spc="-70" dirty="0">
                <a:solidFill>
                  <a:srgbClr val="4F5858"/>
                </a:solidFill>
                <a:latin typeface="Century Gothic" panose="020B0502020202020204" pitchFamily="34" charset="0"/>
                <a:ea typeface="Segoe UI" panose="020B0502040204020203" pitchFamily="34" charset="0"/>
                <a:cs typeface="Times New Roman" panose="02020603050405020304" pitchFamily="18" charset="0"/>
                <a:sym typeface="Trebuchet MS" pitchFamily="-100" charset="0"/>
              </a:rPr>
              <a:t>Evidence-based research and data</a:t>
            </a:r>
          </a:p>
          <a:p>
            <a:pPr marL="2089473" lvl="5" indent="-482186">
              <a:buSzPct val="150000"/>
              <a:buFont typeface="Arial" panose="020B0604020202020204" pitchFamily="34" charset="0"/>
              <a:buChar char="•"/>
            </a:pPr>
            <a:r>
              <a:rPr lang="en-US" sz="1406" spc="-70" dirty="0">
                <a:solidFill>
                  <a:srgbClr val="4F5858"/>
                </a:solidFill>
                <a:latin typeface="Century Gothic" panose="020B0502020202020204" pitchFamily="34" charset="0"/>
                <a:ea typeface="Segoe UI" panose="020B0502040204020203" pitchFamily="34" charset="0"/>
                <a:cs typeface="Times New Roman" panose="02020603050405020304" pitchFamily="18" charset="0"/>
                <a:sym typeface="Trebuchet MS" pitchFamily="-100" charset="0"/>
              </a:rPr>
              <a:t>Peer reviewed literature</a:t>
            </a:r>
          </a:p>
          <a:p>
            <a:pPr marL="2089473" lvl="5" indent="-482186">
              <a:buSzPct val="150000"/>
              <a:buFont typeface="Arial" panose="020B0604020202020204" pitchFamily="34" charset="0"/>
              <a:buChar char="•"/>
            </a:pPr>
            <a:r>
              <a:rPr lang="en-US" sz="1406" spc="-70" dirty="0">
                <a:solidFill>
                  <a:srgbClr val="4F5858"/>
                </a:solidFill>
                <a:latin typeface="Century Gothic" panose="020B0502020202020204" pitchFamily="34" charset="0"/>
                <a:ea typeface="Segoe UI" panose="020B0502040204020203" pitchFamily="34" charset="0"/>
                <a:cs typeface="Times New Roman" panose="02020603050405020304" pitchFamily="18" charset="0"/>
                <a:sym typeface="Trebuchet MS" pitchFamily="-100" charset="0"/>
              </a:rPr>
              <a:t>Personal and professional knowledge of the population served</a:t>
            </a:r>
          </a:p>
          <a:p>
            <a:pPr defTabSz="410751" fontAlgn="base" hangingPunct="0">
              <a:spcBef>
                <a:spcPct val="0"/>
              </a:spcBef>
              <a:spcAft>
                <a:spcPct val="0"/>
              </a:spcAft>
            </a:pPr>
            <a:endParaRPr lang="en-US" sz="1266" dirty="0">
              <a:solidFill>
                <a:srgbClr val="5C6670"/>
              </a:solidFill>
              <a:latin typeface="Century Gothic" panose="020B0502020202020204" pitchFamily="34" charset="0"/>
              <a:sym typeface="Trebuchet MS" pitchFamily="-100" charset="0"/>
            </a:endParaRPr>
          </a:p>
          <a:p>
            <a:pPr defTabSz="410751" fontAlgn="base" hangingPunct="0">
              <a:spcBef>
                <a:spcPct val="0"/>
              </a:spcBef>
              <a:spcAft>
                <a:spcPct val="0"/>
              </a:spcAft>
            </a:pPr>
            <a:r>
              <a:rPr lang="en-US" sz="1687" b="1" cap="all" dirty="0">
                <a:solidFill>
                  <a:srgbClr val="00A6CE">
                    <a:lumMod val="60000"/>
                    <a:lumOff val="40000"/>
                  </a:srgbClr>
                </a:solidFill>
                <a:latin typeface="Century Gothic" panose="020B0502020202020204" pitchFamily="34" charset="0"/>
                <a:sym typeface="Trebuchet MS" pitchFamily="-100" charset="0"/>
              </a:rPr>
              <a:t>Keys To Success: </a:t>
            </a:r>
            <a:r>
              <a:rPr lang="en-US" sz="1406" dirty="0">
                <a:solidFill>
                  <a:srgbClr val="4F5858"/>
                </a:solidFill>
                <a:latin typeface="Century Gothic" panose="020B0502020202020204" pitchFamily="34" charset="0"/>
                <a:sym typeface="Trebuchet MS" pitchFamily="-100" charset="0"/>
              </a:rPr>
              <a:t>Clear</a:t>
            </a:r>
            <a:r>
              <a:rPr lang="en-US" sz="1406" b="1" dirty="0">
                <a:solidFill>
                  <a:srgbClr val="4F5858"/>
                </a:solidFill>
                <a:latin typeface="Century Gothic" panose="020B0502020202020204" pitchFamily="34" charset="0"/>
                <a:sym typeface="Trebuchet MS" pitchFamily="-100" charset="0"/>
              </a:rPr>
              <a:t> guiding principles, transparency</a:t>
            </a:r>
            <a:r>
              <a:rPr lang="en-US" sz="1406" dirty="0">
                <a:solidFill>
                  <a:srgbClr val="4F5858"/>
                </a:solidFill>
                <a:latin typeface="Century Gothic" panose="020B0502020202020204" pitchFamily="34" charset="0"/>
                <a:sym typeface="Trebuchet MS" pitchFamily="-100" charset="0"/>
              </a:rPr>
              <a:t>, and routine </a:t>
            </a:r>
            <a:r>
              <a:rPr lang="en-US" sz="1406" b="1" dirty="0">
                <a:solidFill>
                  <a:srgbClr val="4F5858"/>
                </a:solidFill>
                <a:latin typeface="Century Gothic" panose="020B0502020202020204" pitchFamily="34" charset="0"/>
                <a:sym typeface="Trebuchet MS" pitchFamily="-100" charset="0"/>
              </a:rPr>
              <a:t>communication.</a:t>
            </a:r>
            <a:endParaRPr lang="en-US" sz="1266" dirty="0">
              <a:solidFill>
                <a:srgbClr val="5C6670"/>
              </a:solidFill>
              <a:sym typeface="Trebuchet MS" pitchFamily="-100" charset="0"/>
            </a:endParaRPr>
          </a:p>
          <a:p>
            <a:pPr defTabSz="410751" fontAlgn="base" hangingPunct="0">
              <a:spcBef>
                <a:spcPct val="0"/>
              </a:spcBef>
              <a:spcAft>
                <a:spcPct val="0"/>
              </a:spcAft>
            </a:pPr>
            <a:endParaRPr lang="en-US" sz="1266" dirty="0">
              <a:solidFill>
                <a:srgbClr val="5C6670"/>
              </a:solidFill>
              <a:sym typeface="Trebuchet MS" pitchFamily="-100" charset="0"/>
            </a:endParaRPr>
          </a:p>
          <a:p>
            <a:pPr defTabSz="410751" fontAlgn="base" hangingPunct="0">
              <a:spcBef>
                <a:spcPct val="0"/>
              </a:spcBef>
              <a:spcAft>
                <a:spcPct val="0"/>
              </a:spcAft>
            </a:pPr>
            <a:endParaRPr lang="en-US" sz="1266" dirty="0">
              <a:solidFill>
                <a:srgbClr val="5C6670"/>
              </a:solidFill>
              <a:sym typeface="Trebuchet MS" pitchFamily="-100" charset="0"/>
            </a:endParaRPr>
          </a:p>
          <a:p>
            <a:pPr defTabSz="410751" fontAlgn="base" hangingPunct="0">
              <a:spcBef>
                <a:spcPct val="0"/>
              </a:spcBef>
              <a:spcAft>
                <a:spcPct val="0"/>
              </a:spcAft>
            </a:pPr>
            <a:endParaRPr lang="en-US" sz="1266" dirty="0">
              <a:solidFill>
                <a:srgbClr val="5C6670"/>
              </a:solidFill>
              <a:sym typeface="Trebuchet MS" pitchFamily="-100" charset="0"/>
            </a:endParaRPr>
          </a:p>
          <a:p>
            <a:pPr defTabSz="410751" fontAlgn="base" hangingPunct="0">
              <a:spcBef>
                <a:spcPct val="0"/>
              </a:spcBef>
              <a:spcAft>
                <a:spcPct val="0"/>
              </a:spcAft>
            </a:pPr>
            <a:endParaRPr lang="en-US" sz="1266" dirty="0">
              <a:solidFill>
                <a:srgbClr val="5C6670"/>
              </a:solidFill>
              <a:sym typeface="Trebuchet MS" pitchFamily="-100" charset="0"/>
            </a:endParaRPr>
          </a:p>
          <a:p>
            <a:pPr defTabSz="410751" fontAlgn="base" hangingPunct="0">
              <a:spcBef>
                <a:spcPct val="0"/>
              </a:spcBef>
              <a:spcAft>
                <a:spcPct val="0"/>
              </a:spcAft>
            </a:pPr>
            <a:endParaRPr lang="en-US" sz="1266" dirty="0">
              <a:solidFill>
                <a:srgbClr val="5C6670"/>
              </a:solidFill>
              <a:sym typeface="Trebuchet MS" pitchFamily="-100" charset="0"/>
            </a:endParaRPr>
          </a:p>
          <a:p>
            <a:pPr defTabSz="410751" fontAlgn="base" hangingPunct="0">
              <a:spcBef>
                <a:spcPct val="0"/>
              </a:spcBef>
              <a:spcAft>
                <a:spcPct val="0"/>
              </a:spcAft>
            </a:pPr>
            <a:endParaRPr lang="en-US" sz="1266" dirty="0">
              <a:solidFill>
                <a:srgbClr val="5C6670"/>
              </a:solidFill>
              <a:sym typeface="Trebuchet MS" pitchFamily="-100" charset="0"/>
            </a:endParaRPr>
          </a:p>
          <a:p>
            <a:pPr defTabSz="410751" fontAlgn="base" hangingPunct="0">
              <a:spcBef>
                <a:spcPct val="0"/>
              </a:spcBef>
              <a:spcAft>
                <a:spcPct val="0"/>
              </a:spcAft>
            </a:pPr>
            <a:endParaRPr lang="en-US" sz="1266" dirty="0">
              <a:solidFill>
                <a:srgbClr val="5C6670"/>
              </a:solidFill>
              <a:sym typeface="Trebuchet MS" pitchFamily="-100" charset="0"/>
            </a:endParaRPr>
          </a:p>
          <a:p>
            <a:pPr defTabSz="410751" fontAlgn="base" hangingPunct="0">
              <a:spcBef>
                <a:spcPct val="0"/>
              </a:spcBef>
              <a:spcAft>
                <a:spcPct val="0"/>
              </a:spcAft>
            </a:pPr>
            <a:endParaRPr lang="en-US" sz="1266" dirty="0">
              <a:solidFill>
                <a:srgbClr val="5C6670"/>
              </a:solidFill>
              <a:sym typeface="Trebuchet MS" pitchFamily="-100" charset="0"/>
            </a:endParaRPr>
          </a:p>
          <a:p>
            <a:pPr defTabSz="410751" fontAlgn="base" hangingPunct="0">
              <a:spcBef>
                <a:spcPct val="0"/>
              </a:spcBef>
              <a:spcAft>
                <a:spcPct val="0"/>
              </a:spcAft>
            </a:pPr>
            <a:endParaRPr lang="en-US" sz="1266" dirty="0">
              <a:solidFill>
                <a:srgbClr val="5C6670"/>
              </a:solidFill>
              <a:sym typeface="Trebuchet MS" pitchFamily="-100" charset="0"/>
            </a:endParaRPr>
          </a:p>
          <a:p>
            <a:pPr defTabSz="410751" fontAlgn="base" hangingPunct="0">
              <a:spcBef>
                <a:spcPct val="0"/>
              </a:spcBef>
              <a:spcAft>
                <a:spcPct val="0"/>
              </a:spcAft>
            </a:pPr>
            <a:endParaRPr lang="en-US" sz="1266" dirty="0">
              <a:solidFill>
                <a:srgbClr val="5C6670"/>
              </a:solidFill>
              <a:sym typeface="Trebuchet MS" pitchFamily="-100" charset="0"/>
            </a:endParaRPr>
          </a:p>
          <a:p>
            <a:pPr defTabSz="410751" fontAlgn="base" hangingPunct="0">
              <a:spcBef>
                <a:spcPct val="0"/>
              </a:spcBef>
              <a:spcAft>
                <a:spcPct val="0"/>
              </a:spcAft>
            </a:pPr>
            <a:endParaRPr lang="en-US" sz="1266" dirty="0">
              <a:solidFill>
                <a:srgbClr val="5C6670"/>
              </a:solidFill>
              <a:sym typeface="Trebuchet MS" pitchFamily="-100" charset="0"/>
            </a:endParaRPr>
          </a:p>
        </p:txBody>
      </p:sp>
      <p:pic>
        <p:nvPicPr>
          <p:cNvPr id="7" name="Picture 6"/>
          <p:cNvPicPr>
            <a:picLocks noChangeAspect="1"/>
          </p:cNvPicPr>
          <p:nvPr/>
        </p:nvPicPr>
        <p:blipFill rotWithShape="1">
          <a:blip r:embed="rId3"/>
          <a:srcRect t="2680" b="1610"/>
          <a:stretch/>
        </p:blipFill>
        <p:spPr>
          <a:xfrm>
            <a:off x="8077145" y="62285"/>
            <a:ext cx="1007488" cy="1036730"/>
          </a:xfrm>
          <a:prstGeom prst="rect">
            <a:avLst/>
          </a:prstGeom>
        </p:spPr>
      </p:pic>
    </p:spTree>
    <p:extLst>
      <p:ext uri="{BB962C8B-B14F-4D97-AF65-F5344CB8AC3E}">
        <p14:creationId xmlns:p14="http://schemas.microsoft.com/office/powerpoint/2010/main" val="137977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fade">
                                      <p:cBhvr>
                                        <p:cTn id="13" dur="500"/>
                                        <p:tgtEl>
                                          <p:spTgt spid="10">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xEl>
                                              <p:pRg st="4" end="4"/>
                                            </p:txEl>
                                          </p:spTgt>
                                        </p:tgtEl>
                                        <p:attrNameLst>
                                          <p:attrName>style.visibility</p:attrName>
                                        </p:attrNameLst>
                                      </p:cBhvr>
                                      <p:to>
                                        <p:strVal val="visible"/>
                                      </p:to>
                                    </p:set>
                                    <p:animEffect transition="in" filter="fade">
                                      <p:cBhvr>
                                        <p:cTn id="18" dur="500"/>
                                        <p:tgtEl>
                                          <p:spTgt spid="10">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animEffect transition="in" filter="fade">
                                      <p:cBhvr>
                                        <p:cTn id="21" dur="500"/>
                                        <p:tgtEl>
                                          <p:spTgt spid="10">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xEl>
                                              <p:pRg st="6" end="6"/>
                                            </p:txEl>
                                          </p:spTgt>
                                        </p:tgtEl>
                                        <p:attrNameLst>
                                          <p:attrName>style.visibility</p:attrName>
                                        </p:attrNameLst>
                                      </p:cBhvr>
                                      <p:to>
                                        <p:strVal val="visible"/>
                                      </p:to>
                                    </p:set>
                                    <p:animEffect transition="in" filter="fade">
                                      <p:cBhvr>
                                        <p:cTn id="24" dur="500"/>
                                        <p:tgtEl>
                                          <p:spTgt spid="10">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xEl>
                                              <p:pRg st="8" end="8"/>
                                            </p:txEl>
                                          </p:spTgt>
                                        </p:tgtEl>
                                        <p:attrNameLst>
                                          <p:attrName>style.visibility</p:attrName>
                                        </p:attrNameLst>
                                      </p:cBhvr>
                                      <p:to>
                                        <p:strVal val="visible"/>
                                      </p:to>
                                    </p:set>
                                    <p:animEffect transition="in" filter="fade">
                                      <p:cBhvr>
                                        <p:cTn id="29" dur="500"/>
                                        <p:tgtEl>
                                          <p:spTgt spid="10">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xEl>
                                              <p:pRg st="9" end="9"/>
                                            </p:txEl>
                                          </p:spTgt>
                                        </p:tgtEl>
                                        <p:attrNameLst>
                                          <p:attrName>style.visibility</p:attrName>
                                        </p:attrNameLst>
                                      </p:cBhvr>
                                      <p:to>
                                        <p:strVal val="visible"/>
                                      </p:to>
                                    </p:set>
                                    <p:animEffect transition="in" filter="fade">
                                      <p:cBhvr>
                                        <p:cTn id="32" dur="500"/>
                                        <p:tgtEl>
                                          <p:spTgt spid="10">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0">
                                            <p:txEl>
                                              <p:pRg st="10" end="10"/>
                                            </p:txEl>
                                          </p:spTgt>
                                        </p:tgtEl>
                                        <p:attrNameLst>
                                          <p:attrName>style.visibility</p:attrName>
                                        </p:attrNameLst>
                                      </p:cBhvr>
                                      <p:to>
                                        <p:strVal val="visible"/>
                                      </p:to>
                                    </p:set>
                                    <p:animEffect transition="in" filter="fade">
                                      <p:cBhvr>
                                        <p:cTn id="35" dur="500"/>
                                        <p:tgtEl>
                                          <p:spTgt spid="10">
                                            <p:txEl>
                                              <p:pRg st="10" end="1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0">
                                            <p:txEl>
                                              <p:pRg st="11" end="11"/>
                                            </p:txEl>
                                          </p:spTgt>
                                        </p:tgtEl>
                                        <p:attrNameLst>
                                          <p:attrName>style.visibility</p:attrName>
                                        </p:attrNameLst>
                                      </p:cBhvr>
                                      <p:to>
                                        <p:strVal val="visible"/>
                                      </p:to>
                                    </p:set>
                                    <p:animEffect transition="in" filter="fade">
                                      <p:cBhvr>
                                        <p:cTn id="38" dur="500"/>
                                        <p:tgtEl>
                                          <p:spTgt spid="10">
                                            <p:txEl>
                                              <p:pRg st="11" end="1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
                                            <p:txEl>
                                              <p:pRg st="13" end="13"/>
                                            </p:txEl>
                                          </p:spTgt>
                                        </p:tgtEl>
                                        <p:attrNameLst>
                                          <p:attrName>style.visibility</p:attrName>
                                        </p:attrNameLst>
                                      </p:cBhvr>
                                      <p:to>
                                        <p:strVal val="visible"/>
                                      </p:to>
                                    </p:set>
                                    <p:animEffect transition="in" filter="fade">
                                      <p:cBhvr>
                                        <p:cTn id="43" dur="500"/>
                                        <p:tgtEl>
                                          <p:spTgt spid="10">
                                            <p:txEl>
                                              <p:pRg st="13" end="13"/>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0">
                                            <p:txEl>
                                              <p:pRg st="14" end="14"/>
                                            </p:txEl>
                                          </p:spTgt>
                                        </p:tgtEl>
                                        <p:attrNameLst>
                                          <p:attrName>style.visibility</p:attrName>
                                        </p:attrNameLst>
                                      </p:cBhvr>
                                      <p:to>
                                        <p:strVal val="visible"/>
                                      </p:to>
                                    </p:set>
                                    <p:animEffect transition="in" filter="fade">
                                      <p:cBhvr>
                                        <p:cTn id="46" dur="500"/>
                                        <p:tgtEl>
                                          <p:spTgt spid="10">
                                            <p:txEl>
                                              <p:pRg st="14" end="14"/>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10">
                                            <p:txEl>
                                              <p:pRg st="15" end="15"/>
                                            </p:txEl>
                                          </p:spTgt>
                                        </p:tgtEl>
                                        <p:attrNameLst>
                                          <p:attrName>style.visibility</p:attrName>
                                        </p:attrNameLst>
                                      </p:cBhvr>
                                      <p:to>
                                        <p:strVal val="visible"/>
                                      </p:to>
                                    </p:set>
                                    <p:animEffect transition="in" filter="fade">
                                      <p:cBhvr>
                                        <p:cTn id="49" dur="500"/>
                                        <p:tgtEl>
                                          <p:spTgt spid="10">
                                            <p:txEl>
                                              <p:pRg st="15" end="15"/>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10">
                                            <p:txEl>
                                              <p:pRg st="16" end="16"/>
                                            </p:txEl>
                                          </p:spTgt>
                                        </p:tgtEl>
                                        <p:attrNameLst>
                                          <p:attrName>style.visibility</p:attrName>
                                        </p:attrNameLst>
                                      </p:cBhvr>
                                      <p:to>
                                        <p:strVal val="visible"/>
                                      </p:to>
                                    </p:set>
                                    <p:animEffect transition="in" filter="fade">
                                      <p:cBhvr>
                                        <p:cTn id="52" dur="500"/>
                                        <p:tgtEl>
                                          <p:spTgt spid="10">
                                            <p:txEl>
                                              <p:pRg st="16" end="1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
                                            <p:txEl>
                                              <p:pRg st="18" end="18"/>
                                            </p:txEl>
                                          </p:spTgt>
                                        </p:tgtEl>
                                        <p:attrNameLst>
                                          <p:attrName>style.visibility</p:attrName>
                                        </p:attrNameLst>
                                      </p:cBhvr>
                                      <p:to>
                                        <p:strVal val="visible"/>
                                      </p:to>
                                    </p:set>
                                    <p:animEffect transition="in" filter="fade">
                                      <p:cBhvr>
                                        <p:cTn id="57" dur="500"/>
                                        <p:tgtEl>
                                          <p:spTgt spid="10">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CD4B2A3-DF06-4EAB-85AB-0641A4D150A0}" type="slidenum">
              <a:rPr lang="en-US" smtClean="0">
                <a:solidFill>
                  <a:srgbClr val="FFFFFF"/>
                </a:solidFill>
              </a:rPr>
              <a:pPr/>
              <a:t>9</a:t>
            </a:fld>
            <a:endParaRPr lang="en-US" dirty="0">
              <a:solidFill>
                <a:srgbClr val="FFFFFF"/>
              </a:solidFill>
            </a:endParaRPr>
          </a:p>
        </p:txBody>
      </p:sp>
      <p:sp>
        <p:nvSpPr>
          <p:cNvPr id="6" name="Title 9"/>
          <p:cNvSpPr txBox="1">
            <a:spLocks/>
          </p:cNvSpPr>
          <p:nvPr/>
        </p:nvSpPr>
        <p:spPr>
          <a:xfrm>
            <a:off x="767954" y="158435"/>
            <a:ext cx="7887146" cy="816531"/>
          </a:xfrm>
          <a:prstGeom prst="rect">
            <a:avLst/>
          </a:prstGeom>
        </p:spPr>
        <p:txBody>
          <a:bodyPr vert="horz" lIns="64294" tIns="32147" rIns="64294" bIns="32147" rtlCol="0" anchor="ctr">
            <a:normAutofit fontScale="97500"/>
          </a:bodyPr>
          <a:lstStyle>
            <a:lvl1pPr algn="ctr" defTabSz="584200" rtl="0" eaLnBrk="0" fontAlgn="base" hangingPunct="0">
              <a:spcBef>
                <a:spcPct val="0"/>
              </a:spcBef>
              <a:spcAft>
                <a:spcPct val="0"/>
              </a:spcAft>
              <a:defRPr sz="6000" b="1" i="1">
                <a:solidFill>
                  <a:schemeClr val="tx1"/>
                </a:solidFill>
                <a:latin typeface="Tahoma" panose="020B0604030504040204" pitchFamily="34" charset="0"/>
                <a:ea typeface="Tahoma" panose="020B0604030504040204" pitchFamily="34" charset="0"/>
                <a:cs typeface="Tahoma" panose="020B0604030504040204" pitchFamily="34" charset="0"/>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a:lstStyle>
          <a:p>
            <a:endParaRPr lang="en-US" sz="4219" i="0" kern="0" cap="all" dirty="0">
              <a:solidFill>
                <a:srgbClr val="4F5858"/>
              </a:solidFill>
              <a:latin typeface="Century Gothic" panose="020B0502020202020204" pitchFamily="34" charset="0"/>
            </a:endParaRPr>
          </a:p>
        </p:txBody>
      </p:sp>
      <p:sp>
        <p:nvSpPr>
          <p:cNvPr id="10" name="TextBox 9"/>
          <p:cNvSpPr txBox="1"/>
          <p:nvPr/>
        </p:nvSpPr>
        <p:spPr>
          <a:xfrm>
            <a:off x="303609" y="1178719"/>
            <a:ext cx="8840391" cy="525016"/>
          </a:xfrm>
          <a:prstGeom prst="rect">
            <a:avLst/>
          </a:prstGeom>
          <a:noFill/>
        </p:spPr>
        <p:txBody>
          <a:bodyPr wrap="square" rtlCol="0">
            <a:spAutoFit/>
          </a:bodyPr>
          <a:lstStyle/>
          <a:p>
            <a:pPr defTabSz="410751" fontAlgn="base" hangingPunct="0">
              <a:spcBef>
                <a:spcPct val="0"/>
              </a:spcBef>
              <a:spcAft>
                <a:spcPct val="0"/>
              </a:spcAft>
            </a:pPr>
            <a:r>
              <a:rPr lang="en-US" sz="1406" spc="-70" dirty="0">
                <a:solidFill>
                  <a:srgbClr val="4F5858"/>
                </a:solidFill>
                <a:latin typeface="Century Gothic" panose="020B0502020202020204" pitchFamily="34" charset="0"/>
                <a:cs typeface="Times New Roman" panose="02020603050405020304" pitchFamily="18" charset="0"/>
                <a:sym typeface="Trebuchet MS" pitchFamily="-100" charset="0"/>
              </a:rPr>
              <a:t>			</a:t>
            </a:r>
            <a:br>
              <a:rPr lang="en-US" sz="1406" spc="-70" dirty="0">
                <a:solidFill>
                  <a:srgbClr val="4F5858"/>
                </a:solidFill>
                <a:latin typeface="Century Gothic" panose="020B0502020202020204" pitchFamily="34" charset="0"/>
                <a:cs typeface="Times New Roman" panose="02020603050405020304" pitchFamily="18" charset="0"/>
                <a:sym typeface="Trebuchet MS" pitchFamily="-100" charset="0"/>
              </a:rPr>
            </a:br>
            <a:r>
              <a:rPr lang="en-US" sz="1406" spc="-70" dirty="0">
                <a:solidFill>
                  <a:srgbClr val="4F5858"/>
                </a:solidFill>
                <a:latin typeface="Century Gothic" panose="020B0502020202020204" pitchFamily="34" charset="0"/>
                <a:cs typeface="Times New Roman" panose="02020603050405020304" pitchFamily="18" charset="0"/>
                <a:sym typeface="Trebuchet MS" pitchFamily="-100" charset="0"/>
              </a:rPr>
              <a:t>		</a:t>
            </a:r>
            <a:endParaRPr lang="en-US" sz="1406" dirty="0">
              <a:solidFill>
                <a:srgbClr val="5C6670"/>
              </a:solidFill>
              <a:sym typeface="Trebuchet MS" pitchFamily="-100" charset="0"/>
            </a:endParaRPr>
          </a:p>
        </p:txBody>
      </p:sp>
      <p:pic>
        <p:nvPicPr>
          <p:cNvPr id="12" name="Picture 11"/>
          <p:cNvPicPr>
            <a:picLocks noChangeAspect="1"/>
          </p:cNvPicPr>
          <p:nvPr/>
        </p:nvPicPr>
        <p:blipFill rotWithShape="1">
          <a:blip r:embed="rId3"/>
          <a:srcRect l="11328" t="17911" r="53516" b="5431"/>
          <a:stretch/>
        </p:blipFill>
        <p:spPr>
          <a:xfrm>
            <a:off x="438916" y="184654"/>
            <a:ext cx="8076658" cy="5788271"/>
          </a:xfrm>
          <a:prstGeom prst="rect">
            <a:avLst/>
          </a:prstGeom>
        </p:spPr>
      </p:pic>
    </p:spTree>
    <p:extLst>
      <p:ext uri="{BB962C8B-B14F-4D97-AF65-F5344CB8AC3E}">
        <p14:creationId xmlns:p14="http://schemas.microsoft.com/office/powerpoint/2010/main" val="9861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ustom 51">
      <a:dk1>
        <a:sysClr val="windowText" lastClr="000000"/>
      </a:dk1>
      <a:lt1>
        <a:sysClr val="window" lastClr="FFFFFF"/>
      </a:lt1>
      <a:dk2>
        <a:srgbClr val="646B86"/>
      </a:dk2>
      <a:lt2>
        <a:srgbClr val="4071A0"/>
      </a:lt2>
      <a:accent1>
        <a:srgbClr val="4071A0"/>
      </a:accent1>
      <a:accent2>
        <a:srgbClr val="CCB400"/>
      </a:accent2>
      <a:accent3>
        <a:srgbClr val="00862F"/>
      </a:accent3>
      <a:accent4>
        <a:srgbClr val="8C7B70"/>
      </a:accent4>
      <a:accent5>
        <a:srgbClr val="FF7204"/>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Trebuchet-White Master">
  <a:themeElements>
    <a:clrScheme name="HCPF Brand Colors">
      <a:dk1>
        <a:srgbClr val="4F5858"/>
      </a:dk1>
      <a:lt1>
        <a:srgbClr val="FFFFFF"/>
      </a:lt1>
      <a:dk2>
        <a:srgbClr val="929D9D"/>
      </a:dk2>
      <a:lt2>
        <a:srgbClr val="D6DADA"/>
      </a:lt2>
      <a:accent1>
        <a:srgbClr val="00A6CE"/>
      </a:accent1>
      <a:accent2>
        <a:srgbClr val="00953A"/>
      </a:accent2>
      <a:accent3>
        <a:srgbClr val="F4AA00"/>
      </a:accent3>
      <a:accent4>
        <a:srgbClr val="EF7521"/>
      </a:accent4>
      <a:accent5>
        <a:srgbClr val="814C9E"/>
      </a:accent5>
      <a:accent6>
        <a:srgbClr val="C90044"/>
      </a:accent6>
      <a:hlink>
        <a:srgbClr val="005A8C"/>
      </a:hlink>
      <a:folHlink>
        <a:srgbClr val="24A5DC"/>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extLst>
    <a:ext uri="{05A4C25C-085E-4340-85A3-A5531E510DB2}">
      <thm15:themeFamily xmlns:thm15="http://schemas.microsoft.com/office/thememl/2012/main" name="NASHP Presentation template" id="{B6FEA0AB-F4C6-49C0-8121-87B012023A06}" vid="{1C8C1229-072E-4B38-AF42-D57F5249A522}"/>
    </a:ext>
  </a:extLst>
</a:theme>
</file>

<file path=ppt/theme/theme12.xml><?xml version="1.0" encoding="utf-8"?>
<a:theme xmlns:a="http://schemas.openxmlformats.org/drawingml/2006/main" name="1_Trebuchet-White Master">
  <a:themeElements>
    <a:clrScheme name="HCPF Brand Colors">
      <a:dk1>
        <a:srgbClr val="4F5858"/>
      </a:dk1>
      <a:lt1>
        <a:srgbClr val="FFFFFF"/>
      </a:lt1>
      <a:dk2>
        <a:srgbClr val="929D9D"/>
      </a:dk2>
      <a:lt2>
        <a:srgbClr val="D6DADA"/>
      </a:lt2>
      <a:accent1>
        <a:srgbClr val="00A6CE"/>
      </a:accent1>
      <a:accent2>
        <a:srgbClr val="00953A"/>
      </a:accent2>
      <a:accent3>
        <a:srgbClr val="F4AA00"/>
      </a:accent3>
      <a:accent4>
        <a:srgbClr val="EF7521"/>
      </a:accent4>
      <a:accent5>
        <a:srgbClr val="814C9E"/>
      </a:accent5>
      <a:accent6>
        <a:srgbClr val="C90044"/>
      </a:accent6>
      <a:hlink>
        <a:srgbClr val="005A8C"/>
      </a:hlink>
      <a:folHlink>
        <a:srgbClr val="24A5DC"/>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extLst>
    <a:ext uri="{05A4C25C-085E-4340-85A3-A5531E510DB2}">
      <thm15:themeFamily xmlns:thm15="http://schemas.microsoft.com/office/thememl/2012/main" name="NASHP Presentation template" id="{B6FEA0AB-F4C6-49C0-8121-87B012023A06}" vid="{1C8C1229-072E-4B38-AF42-D57F5249A522}"/>
    </a:ext>
  </a:extLst>
</a:theme>
</file>

<file path=ppt/theme/theme13.xml><?xml version="1.0" encoding="utf-8"?>
<a:theme xmlns:a="http://schemas.openxmlformats.org/drawingml/2006/main" name="Trebuchet-Gray Master">
  <a:themeElements>
    <a:clrScheme name="HCPF Brand Colors">
      <a:dk1>
        <a:srgbClr val="4F5858"/>
      </a:dk1>
      <a:lt1>
        <a:srgbClr val="FFFFFF"/>
      </a:lt1>
      <a:dk2>
        <a:srgbClr val="929D9D"/>
      </a:dk2>
      <a:lt2>
        <a:srgbClr val="D6DADA"/>
      </a:lt2>
      <a:accent1>
        <a:srgbClr val="00A6CE"/>
      </a:accent1>
      <a:accent2>
        <a:srgbClr val="00953A"/>
      </a:accent2>
      <a:accent3>
        <a:srgbClr val="F4AA00"/>
      </a:accent3>
      <a:accent4>
        <a:srgbClr val="EF7521"/>
      </a:accent4>
      <a:accent5>
        <a:srgbClr val="814C9E"/>
      </a:accent5>
      <a:accent6>
        <a:srgbClr val="C90044"/>
      </a:accent6>
      <a:hlink>
        <a:srgbClr val="005A8C"/>
      </a:hlink>
      <a:folHlink>
        <a:srgbClr val="24A5DC"/>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extLst>
    <a:ext uri="{05A4C25C-085E-4340-85A3-A5531E510DB2}">
      <thm15:themeFamily xmlns:thm15="http://schemas.microsoft.com/office/thememl/2012/main" name="NASHP Presentation template" id="{B6FEA0AB-F4C6-49C0-8121-87B012023A06}" vid="{8E82F797-435E-4358-A153-9C946D4694FD}"/>
    </a:ext>
  </a:extLst>
</a:theme>
</file>

<file path=ppt/theme/theme14.xml><?xml version="1.0" encoding="utf-8"?>
<a:theme xmlns:a="http://schemas.openxmlformats.org/drawingml/2006/main" name="2_Trebuchet-White Master">
  <a:themeElements>
    <a:clrScheme name="HCPF Brand Colors">
      <a:dk1>
        <a:srgbClr val="4F5858"/>
      </a:dk1>
      <a:lt1>
        <a:srgbClr val="FFFFFF"/>
      </a:lt1>
      <a:dk2>
        <a:srgbClr val="929D9D"/>
      </a:dk2>
      <a:lt2>
        <a:srgbClr val="D6DADA"/>
      </a:lt2>
      <a:accent1>
        <a:srgbClr val="00A6CE"/>
      </a:accent1>
      <a:accent2>
        <a:srgbClr val="00953A"/>
      </a:accent2>
      <a:accent3>
        <a:srgbClr val="F4AA00"/>
      </a:accent3>
      <a:accent4>
        <a:srgbClr val="EF7521"/>
      </a:accent4>
      <a:accent5>
        <a:srgbClr val="814C9E"/>
      </a:accent5>
      <a:accent6>
        <a:srgbClr val="C90044"/>
      </a:accent6>
      <a:hlink>
        <a:srgbClr val="005A8C"/>
      </a:hlink>
      <a:folHlink>
        <a:srgbClr val="24A5DC"/>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extLst>
    <a:ext uri="{05A4C25C-085E-4340-85A3-A5531E510DB2}">
      <thm15:themeFamily xmlns:thm15="http://schemas.microsoft.com/office/thememl/2012/main" name="NASHP Presentation template" id="{B6FEA0AB-F4C6-49C0-8121-87B012023A06}" vid="{1C8C1229-072E-4B38-AF42-D57F5249A522}"/>
    </a:ext>
  </a:extLst>
</a:theme>
</file>

<file path=ppt/theme/theme15.xml><?xml version="1.0" encoding="utf-8"?>
<a:theme xmlns:a="http://schemas.openxmlformats.org/drawingml/2006/main" name="3_Trebuchet-White Master">
  <a:themeElements>
    <a:clrScheme name="HCPF Brand Colors">
      <a:dk1>
        <a:srgbClr val="4F5858"/>
      </a:dk1>
      <a:lt1>
        <a:srgbClr val="FFFFFF"/>
      </a:lt1>
      <a:dk2>
        <a:srgbClr val="929D9D"/>
      </a:dk2>
      <a:lt2>
        <a:srgbClr val="D6DADA"/>
      </a:lt2>
      <a:accent1>
        <a:srgbClr val="00A6CE"/>
      </a:accent1>
      <a:accent2>
        <a:srgbClr val="00953A"/>
      </a:accent2>
      <a:accent3>
        <a:srgbClr val="F4AA00"/>
      </a:accent3>
      <a:accent4>
        <a:srgbClr val="EF7521"/>
      </a:accent4>
      <a:accent5>
        <a:srgbClr val="814C9E"/>
      </a:accent5>
      <a:accent6>
        <a:srgbClr val="C90044"/>
      </a:accent6>
      <a:hlink>
        <a:srgbClr val="005A8C"/>
      </a:hlink>
      <a:folHlink>
        <a:srgbClr val="24A5DC"/>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extLst>
    <a:ext uri="{05A4C25C-085E-4340-85A3-A5531E510DB2}">
      <thm15:themeFamily xmlns:thm15="http://schemas.microsoft.com/office/thememl/2012/main" name="NASHP Presentation template" id="{B6FEA0AB-F4C6-49C0-8121-87B012023A06}" vid="{1C8C1229-072E-4B38-AF42-D57F5249A522}"/>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losing Slide">
  <a:themeElements>
    <a:clrScheme name="Custom 1">
      <a:dk1>
        <a:srgbClr val="5A336F"/>
      </a:dk1>
      <a:lt1>
        <a:srgbClr val="FFFFFF"/>
      </a:lt1>
      <a:dk2>
        <a:srgbClr val="000022"/>
      </a:dk2>
      <a:lt2>
        <a:srgbClr val="DBDAF2"/>
      </a:lt2>
      <a:accent1>
        <a:srgbClr val="420066"/>
      </a:accent1>
      <a:accent2>
        <a:srgbClr val="F2B800"/>
      </a:accent2>
      <a:accent3>
        <a:srgbClr val="118820"/>
      </a:accent3>
      <a:accent4>
        <a:srgbClr val="222299"/>
      </a:accent4>
      <a:accent5>
        <a:srgbClr val="6D00A8"/>
      </a:accent5>
      <a:accent6>
        <a:srgbClr val="443F7F"/>
      </a:accent6>
      <a:hlink>
        <a:srgbClr val="007C92"/>
      </a:hlink>
      <a:folHlink>
        <a:srgbClr val="8E258D"/>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Civic">
  <a:themeElements>
    <a:clrScheme name="Custom 51">
      <a:dk1>
        <a:sysClr val="windowText" lastClr="000000"/>
      </a:dk1>
      <a:lt1>
        <a:sysClr val="window" lastClr="FFFFFF"/>
      </a:lt1>
      <a:dk2>
        <a:srgbClr val="646B86"/>
      </a:dk2>
      <a:lt2>
        <a:srgbClr val="4071A0"/>
      </a:lt2>
      <a:accent1>
        <a:srgbClr val="4071A0"/>
      </a:accent1>
      <a:accent2>
        <a:srgbClr val="CCB400"/>
      </a:accent2>
      <a:accent3>
        <a:srgbClr val="00862F"/>
      </a:accent3>
      <a:accent4>
        <a:srgbClr val="8C7B70"/>
      </a:accent4>
      <a:accent5>
        <a:srgbClr val="FF7204"/>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7899</TotalTime>
  <Words>1949</Words>
  <Application>Microsoft Office PowerPoint</Application>
  <PresentationFormat>On-screen Show (4:3)</PresentationFormat>
  <Paragraphs>417</Paragraphs>
  <Slides>37</Slides>
  <Notes>20</Notes>
  <HiddenSlides>0</HiddenSlides>
  <MMClips>0</MMClips>
  <ScaleCrop>false</ScaleCrop>
  <HeadingPairs>
    <vt:vector size="6" baseType="variant">
      <vt:variant>
        <vt:lpstr>Fonts Used</vt:lpstr>
      </vt:variant>
      <vt:variant>
        <vt:i4>18</vt:i4>
      </vt:variant>
      <vt:variant>
        <vt:lpstr>Theme</vt:lpstr>
      </vt:variant>
      <vt:variant>
        <vt:i4>15</vt:i4>
      </vt:variant>
      <vt:variant>
        <vt:lpstr>Slide Titles</vt:lpstr>
      </vt:variant>
      <vt:variant>
        <vt:i4>37</vt:i4>
      </vt:variant>
    </vt:vector>
  </HeadingPairs>
  <TitlesOfParts>
    <vt:vector size="70" baseType="lpstr">
      <vt:lpstr>MS Mincho</vt:lpstr>
      <vt:lpstr>MS PGothic</vt:lpstr>
      <vt:lpstr>MS PGothic</vt:lpstr>
      <vt:lpstr>Arial</vt:lpstr>
      <vt:lpstr>Arial Narrow</vt:lpstr>
      <vt:lpstr>Avenir</vt:lpstr>
      <vt:lpstr>Calibri</vt:lpstr>
      <vt:lpstr>Cambria</vt:lpstr>
      <vt:lpstr>Century Gothic</vt:lpstr>
      <vt:lpstr>Georgia</vt:lpstr>
      <vt:lpstr>Segoe UI</vt:lpstr>
      <vt:lpstr>Symbol</vt:lpstr>
      <vt:lpstr>Tahoma</vt:lpstr>
      <vt:lpstr>Times New Roman</vt:lpstr>
      <vt:lpstr>Trebuchet MS</vt:lpstr>
      <vt:lpstr>Verdana</vt:lpstr>
      <vt:lpstr>Wingdings</vt:lpstr>
      <vt:lpstr>Wingdings 2</vt:lpstr>
      <vt:lpstr>Civic</vt:lpstr>
      <vt:lpstr>Custom Design</vt:lpstr>
      <vt:lpstr>12_Custom Design</vt:lpstr>
      <vt:lpstr>1_Custom Design</vt:lpstr>
      <vt:lpstr>2_Custom Design</vt:lpstr>
      <vt:lpstr>Closing Slide</vt:lpstr>
      <vt:lpstr>3_Custom Design</vt:lpstr>
      <vt:lpstr>4_Custom Design</vt:lpstr>
      <vt:lpstr>1_Civic</vt:lpstr>
      <vt:lpstr>Office Theme</vt:lpstr>
      <vt:lpstr>Trebuchet-White Master</vt:lpstr>
      <vt:lpstr>1_Trebuchet-White Master</vt:lpstr>
      <vt:lpstr>Trebuchet-Gray Master</vt:lpstr>
      <vt:lpstr>2_Trebuchet-White Master</vt:lpstr>
      <vt:lpstr>3_Trebuchet-White Master</vt:lpstr>
      <vt:lpstr>Using Evidence to Achieve Effective State Health Policy </vt:lpstr>
      <vt:lpstr>Webinar Agenda</vt:lpstr>
      <vt:lpstr>Panel Discussion</vt:lpstr>
      <vt:lpstr>1. What programs does your state have in place to apply evidence to state health policy?</vt:lpstr>
      <vt:lpstr>Evidence-Based Medicine (EBM)</vt:lpstr>
      <vt:lpstr>PowerPoint Presentation</vt:lpstr>
      <vt:lpstr>Washington State Authority for Evidence-Based Health Care Decisions</vt:lpstr>
      <vt:lpstr>PowerPoint Presentation</vt:lpstr>
      <vt:lpstr>PowerPoint Presentation</vt:lpstr>
      <vt:lpstr>Sister Agency Efforts to Apply Evidence to Policymaking</vt:lpstr>
      <vt:lpstr>2. How can state agencies work together on evidence-based policymaking?</vt:lpstr>
      <vt:lpstr>Collaboration across executive health agencies is critical and expected</vt:lpstr>
      <vt:lpstr>PowerPoint Presentation</vt:lpstr>
      <vt:lpstr>Working with Our State Agency Partners</vt:lpstr>
      <vt:lpstr>CREATING A STRUCTURE FOR CROSS-AGENCY COLLABORATION</vt:lpstr>
      <vt:lpstr>CREATING A STRUCTURE FOR CROSS-AGENCY COLLABORATION</vt:lpstr>
      <vt:lpstr>CREATING A STRUCTURE FOR CROSS-AGENCY COLLABORATION</vt:lpstr>
      <vt:lpstr>3. Can you provide examples of specific health policy issues in your state that have been, or could be, improved through evidence?</vt:lpstr>
      <vt:lpstr>PowerPoint Presentation</vt:lpstr>
      <vt:lpstr>Colorado Examples</vt:lpstr>
      <vt:lpstr>4. How do you address a policy or coverage decision for which there is insufficient evidence available?</vt:lpstr>
      <vt:lpstr>What if the evidence is not solid or new Rx/technology is rapidly emerging?</vt:lpstr>
      <vt:lpstr>PowerPoint Presentation</vt:lpstr>
      <vt:lpstr>Engaging Consumers in Evidence-Based Policymaking</vt:lpstr>
      <vt:lpstr>Not All Apples Are The Same</vt:lpstr>
      <vt:lpstr> Consumer Voice </vt:lpstr>
      <vt:lpstr>Role of State Agencies  Instituting a culture of inclusion</vt:lpstr>
      <vt:lpstr> Making it Real</vt:lpstr>
      <vt:lpstr>Audience Questions &amp; Discussion</vt:lpstr>
      <vt:lpstr>Impact of Washington Evidence Programs</vt:lpstr>
      <vt:lpstr>Contact</vt:lpstr>
      <vt:lpstr>Thank you!</vt:lpstr>
      <vt:lpstr>PowerPoint Presentation</vt:lpstr>
      <vt:lpstr>Hierarchy of Evidence</vt:lpstr>
      <vt:lpstr>Washington AMDG Guideline Advisory Committee</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Aligning Federal and State Strategies to Build an Equitable Health Care Delivery System</dc:title>
  <dc:creator>Felicia Heider</dc:creator>
  <cp:lastModifiedBy>Olivia Bacon</cp:lastModifiedBy>
  <cp:revision>161</cp:revision>
  <dcterms:created xsi:type="dcterms:W3CDTF">2015-03-23T14:31:26Z</dcterms:created>
  <dcterms:modified xsi:type="dcterms:W3CDTF">2017-03-30T13:29:59Z</dcterms:modified>
</cp:coreProperties>
</file>